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theme/theme2.xml" ContentType="application/vnd.openxmlformats-officedocument.them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1" r:id="rId2"/>
  </p:sldMasterIdLst>
  <p:sldIdLst>
    <p:sldId id="256" r:id="rId3"/>
    <p:sldId id="263" r:id="rId4"/>
    <p:sldId id="264" r:id="rId5"/>
    <p:sldId id="262" r:id="rId6"/>
    <p:sldId id="257" r:id="rId7"/>
    <p:sldId id="266" r:id="rId8"/>
    <p:sldId id="272" r:id="rId9"/>
    <p:sldId id="265" r:id="rId10"/>
    <p:sldId id="267" r:id="rId11"/>
    <p:sldId id="268" r:id="rId12"/>
    <p:sldId id="269" r:id="rId13"/>
    <p:sldId id="270" r:id="rId14"/>
    <p:sldId id="271" r:id="rId15"/>
    <p:sldId id="274" r:id="rId16"/>
    <p:sldId id="275" r:id="rId17"/>
  </p:sldIdLst>
  <p:sldSz cx="9144000" cy="5143500" type="screen16x9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Ana Serenčeš" initials="AS" lastIdx="1" clrIdx="0">
    <p:extLst>
      <p:ext uri="{19B8F6BF-5375-455C-9EA6-DF929625EA0E}">
        <p15:presenceInfo xmlns:p15="http://schemas.microsoft.com/office/powerpoint/2012/main" userId="Ana Serenčeš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2A54C0EA-1855-491C-A195-3F749F2E1051}" v="77" dt="2020-11-14T14:02:22.400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rednji stil 2 - Isticanje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90" d="100"/>
          <a:sy n="90" d="100"/>
        </p:scale>
        <p:origin x="816" y="72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commentAuthors" Target="commentAuthors.xml"/><Relationship Id="rId3" Type="http://schemas.openxmlformats.org/officeDocument/2006/relationships/slide" Target="slides/slide1.xml"/><Relationship Id="rId21" Type="http://schemas.openxmlformats.org/officeDocument/2006/relationships/theme" Target="theme/them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microsoft.com/office/2015/10/relationships/revisionInfo" Target="revisionInfo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microsoft.com/office/2016/11/relationships/changesInfo" Target="changesInfos/changesInfo1.xml"/><Relationship Id="rId10" Type="http://schemas.openxmlformats.org/officeDocument/2006/relationships/slide" Target="slides/slide8.xml"/><Relationship Id="rId19" Type="http://schemas.openxmlformats.org/officeDocument/2006/relationships/presProps" Target="pres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tableStyles" Target="tableStyle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Ana Serenčeš" userId="c3302be7-e34e-4171-b987-fabf083400ae" providerId="ADAL" clId="{2A54C0EA-1855-491C-A195-3F749F2E1051}"/>
    <pc:docChg chg="undo custSel mod addSld delSld modSld sldOrd addSection delSection">
      <pc:chgData name="Ana Serenčeš" userId="c3302be7-e34e-4171-b987-fabf083400ae" providerId="ADAL" clId="{2A54C0EA-1855-491C-A195-3F749F2E1051}" dt="2020-11-14T15:09:13.526" v="3492" actId="20577"/>
      <pc:docMkLst>
        <pc:docMk/>
      </pc:docMkLst>
      <pc:sldChg chg="addSp delSp modSp add del mod">
        <pc:chgData name="Ana Serenčeš" userId="c3302be7-e34e-4171-b987-fabf083400ae" providerId="ADAL" clId="{2A54C0EA-1855-491C-A195-3F749F2E1051}" dt="2020-11-14T13:44:08.982" v="3299" actId="20577"/>
        <pc:sldMkLst>
          <pc:docMk/>
          <pc:sldMk cId="2090594489" sldId="257"/>
        </pc:sldMkLst>
        <pc:spChg chg="mod">
          <ac:chgData name="Ana Serenčeš" userId="c3302be7-e34e-4171-b987-fabf083400ae" providerId="ADAL" clId="{2A54C0EA-1855-491C-A195-3F749F2E1051}" dt="2020-11-13T23:45:17.567" v="858" actId="20577"/>
          <ac:spMkLst>
            <pc:docMk/>
            <pc:sldMk cId="2090594489" sldId="257"/>
            <ac:spMk id="3" creationId="{00000000-0000-0000-0000-000000000000}"/>
          </ac:spMkLst>
        </pc:spChg>
        <pc:spChg chg="add del mod">
          <ac:chgData name="Ana Serenčeš" userId="c3302be7-e34e-4171-b987-fabf083400ae" providerId="ADAL" clId="{2A54C0EA-1855-491C-A195-3F749F2E1051}" dt="2020-11-13T22:54:43.976" v="131" actId="478"/>
          <ac:spMkLst>
            <pc:docMk/>
            <pc:sldMk cId="2090594489" sldId="257"/>
            <ac:spMk id="27" creationId="{CC37E977-C875-4935-8416-2CC2B2E25B75}"/>
          </ac:spMkLst>
        </pc:spChg>
        <pc:spChg chg="add mod">
          <ac:chgData name="Ana Serenčeš" userId="c3302be7-e34e-4171-b987-fabf083400ae" providerId="ADAL" clId="{2A54C0EA-1855-491C-A195-3F749F2E1051}" dt="2020-11-14T13:44:08.982" v="3299" actId="20577"/>
          <ac:spMkLst>
            <pc:docMk/>
            <pc:sldMk cId="2090594489" sldId="257"/>
            <ac:spMk id="28" creationId="{8B530C4C-52A2-46FE-83A9-F2B2AC1DBE2F}"/>
          </ac:spMkLst>
        </pc:spChg>
        <pc:picChg chg="del mod">
          <ac:chgData name="Ana Serenčeš" userId="c3302be7-e34e-4171-b987-fabf083400ae" providerId="ADAL" clId="{2A54C0EA-1855-491C-A195-3F749F2E1051}" dt="2020-11-14T00:08:30.801" v="1081" actId="478"/>
          <ac:picMkLst>
            <pc:docMk/>
            <pc:sldMk cId="2090594489" sldId="257"/>
            <ac:picMk id="4" creationId="{91F1C70B-0A13-4DF7-8BC3-CD2188395043}"/>
          </ac:picMkLst>
        </pc:picChg>
        <pc:picChg chg="del">
          <ac:chgData name="Ana Serenčeš" userId="c3302be7-e34e-4171-b987-fabf083400ae" providerId="ADAL" clId="{2A54C0EA-1855-491C-A195-3F749F2E1051}" dt="2020-11-13T22:52:26.069" v="16" actId="478"/>
          <ac:picMkLst>
            <pc:docMk/>
            <pc:sldMk cId="2090594489" sldId="257"/>
            <ac:picMk id="26" creationId="{D9D5C654-CC0F-41AC-9980-597A994C1C4C}"/>
          </ac:picMkLst>
        </pc:picChg>
      </pc:sldChg>
      <pc:sldChg chg="addSp delSp modSp del mod ord">
        <pc:chgData name="Ana Serenčeš" userId="c3302be7-e34e-4171-b987-fabf083400ae" providerId="ADAL" clId="{2A54C0EA-1855-491C-A195-3F749F2E1051}" dt="2020-11-14T02:03:47.171" v="3161" actId="47"/>
        <pc:sldMkLst>
          <pc:docMk/>
          <pc:sldMk cId="979107610" sldId="259"/>
        </pc:sldMkLst>
        <pc:spChg chg="del">
          <ac:chgData name="Ana Serenčeš" userId="c3302be7-e34e-4171-b987-fabf083400ae" providerId="ADAL" clId="{2A54C0EA-1855-491C-A195-3F749F2E1051}" dt="2020-11-13T23:01:31.590" v="301" actId="478"/>
          <ac:spMkLst>
            <pc:docMk/>
            <pc:sldMk cId="979107610" sldId="259"/>
            <ac:spMk id="16" creationId="{3CC51F78-6553-41E8-A2CB-1E9A26C49A99}"/>
          </ac:spMkLst>
        </pc:spChg>
        <pc:spChg chg="add mod">
          <ac:chgData name="Ana Serenčeš" userId="c3302be7-e34e-4171-b987-fabf083400ae" providerId="ADAL" clId="{2A54C0EA-1855-491C-A195-3F749F2E1051}" dt="2020-11-13T23:09:58.881" v="336" actId="2711"/>
          <ac:spMkLst>
            <pc:docMk/>
            <pc:sldMk cId="979107610" sldId="259"/>
            <ac:spMk id="22" creationId="{3CE2545B-8B9A-43CF-8DED-C41D1DA46B09}"/>
          </ac:spMkLst>
        </pc:spChg>
        <pc:picChg chg="del">
          <ac:chgData name="Ana Serenčeš" userId="c3302be7-e34e-4171-b987-fabf083400ae" providerId="ADAL" clId="{2A54C0EA-1855-491C-A195-3F749F2E1051}" dt="2020-11-13T23:01:33.400" v="302" actId="478"/>
          <ac:picMkLst>
            <pc:docMk/>
            <pc:sldMk cId="979107610" sldId="259"/>
            <ac:picMk id="11" creationId="{2D1D15A3-513A-412B-84C0-2E80F9E71C98}"/>
          </ac:picMkLst>
        </pc:picChg>
        <pc:picChg chg="add del">
          <ac:chgData name="Ana Serenčeš" userId="c3302be7-e34e-4171-b987-fabf083400ae" providerId="ADAL" clId="{2A54C0EA-1855-491C-A195-3F749F2E1051}" dt="2020-11-13T22:40:10.816" v="1"/>
          <ac:picMkLst>
            <pc:docMk/>
            <pc:sldMk cId="979107610" sldId="259"/>
            <ac:picMk id="19" creationId="{02D5CD54-BA76-47FA-A3B1-5EA13D73F865}"/>
          </ac:picMkLst>
        </pc:picChg>
        <pc:picChg chg="add del mod">
          <ac:chgData name="Ana Serenčeš" userId="c3302be7-e34e-4171-b987-fabf083400ae" providerId="ADAL" clId="{2A54C0EA-1855-491C-A195-3F749F2E1051}" dt="2020-11-13T23:12:46.355" v="416" actId="478"/>
          <ac:picMkLst>
            <pc:docMk/>
            <pc:sldMk cId="979107610" sldId="259"/>
            <ac:picMk id="20" creationId="{CC8BB532-2DAF-4C0C-A01E-1C3C53BEF6FD}"/>
          </ac:picMkLst>
        </pc:picChg>
        <pc:picChg chg="add mod">
          <ac:chgData name="Ana Serenčeš" userId="c3302be7-e34e-4171-b987-fabf083400ae" providerId="ADAL" clId="{2A54C0EA-1855-491C-A195-3F749F2E1051}" dt="2020-11-13T23:12:56.943" v="418" actId="1076"/>
          <ac:picMkLst>
            <pc:docMk/>
            <pc:sldMk cId="979107610" sldId="259"/>
            <ac:picMk id="21" creationId="{01BDAB8E-34FC-45DE-93DD-507A5A174FA2}"/>
          </ac:picMkLst>
        </pc:picChg>
      </pc:sldChg>
      <pc:sldChg chg="new del">
        <pc:chgData name="Ana Serenčeš" userId="c3302be7-e34e-4171-b987-fabf083400ae" providerId="ADAL" clId="{2A54C0EA-1855-491C-A195-3F749F2E1051}" dt="2020-11-13T22:52:10.766" v="11" actId="680"/>
        <pc:sldMkLst>
          <pc:docMk/>
          <pc:sldMk cId="218921971" sldId="260"/>
        </pc:sldMkLst>
      </pc:sldChg>
      <pc:sldChg chg="modSp add del mod">
        <pc:chgData name="Ana Serenčeš" userId="c3302be7-e34e-4171-b987-fabf083400ae" providerId="ADAL" clId="{2A54C0EA-1855-491C-A195-3F749F2E1051}" dt="2020-11-13T23:48:32.878" v="859" actId="47"/>
        <pc:sldMkLst>
          <pc:docMk/>
          <pc:sldMk cId="954954590" sldId="260"/>
        </pc:sldMkLst>
        <pc:spChg chg="mod">
          <ac:chgData name="Ana Serenčeš" userId="c3302be7-e34e-4171-b987-fabf083400ae" providerId="ADAL" clId="{2A54C0EA-1855-491C-A195-3F749F2E1051}" dt="2020-11-13T23:31:36.431" v="578" actId="790"/>
          <ac:spMkLst>
            <pc:docMk/>
            <pc:sldMk cId="954954590" sldId="260"/>
            <ac:spMk id="3" creationId="{00000000-0000-0000-0000-000000000000}"/>
          </ac:spMkLst>
        </pc:spChg>
      </pc:sldChg>
      <pc:sldChg chg="addSp delSp modSp new del mod">
        <pc:chgData name="Ana Serenčeš" userId="c3302be7-e34e-4171-b987-fabf083400ae" providerId="ADAL" clId="{2A54C0EA-1855-491C-A195-3F749F2E1051}" dt="2020-11-13T23:15:38.155" v="435" actId="47"/>
        <pc:sldMkLst>
          <pc:docMk/>
          <pc:sldMk cId="3340451666" sldId="261"/>
        </pc:sldMkLst>
        <pc:spChg chg="del">
          <ac:chgData name="Ana Serenčeš" userId="c3302be7-e34e-4171-b987-fabf083400ae" providerId="ADAL" clId="{2A54C0EA-1855-491C-A195-3F749F2E1051}" dt="2020-11-13T23:01:03.602" v="294"/>
          <ac:spMkLst>
            <pc:docMk/>
            <pc:sldMk cId="3340451666" sldId="261"/>
            <ac:spMk id="4" creationId="{85CA6445-D681-4878-8B2A-8C3DE941587C}"/>
          </ac:spMkLst>
        </pc:spChg>
        <pc:spChg chg="add mod">
          <ac:chgData name="Ana Serenčeš" userId="c3302be7-e34e-4171-b987-fabf083400ae" providerId="ADAL" clId="{2A54C0EA-1855-491C-A195-3F749F2E1051}" dt="2020-11-13T23:01:37.008" v="303" actId="21"/>
          <ac:spMkLst>
            <pc:docMk/>
            <pc:sldMk cId="3340451666" sldId="261"/>
            <ac:spMk id="7" creationId="{852CCB0D-DC38-4AED-82C7-7F3FC6E8EBEE}"/>
          </ac:spMkLst>
        </pc:spChg>
        <pc:picChg chg="add del mod">
          <ac:chgData name="Ana Serenčeš" userId="c3302be7-e34e-4171-b987-fabf083400ae" providerId="ADAL" clId="{2A54C0EA-1855-491C-A195-3F749F2E1051}" dt="2020-11-13T23:01:37.008" v="303" actId="21"/>
          <ac:picMkLst>
            <pc:docMk/>
            <pc:sldMk cId="3340451666" sldId="261"/>
            <ac:picMk id="5" creationId="{FF57F4F8-93AC-4B45-BA85-6BA70E092B7C}"/>
          </ac:picMkLst>
        </pc:picChg>
      </pc:sldChg>
      <pc:sldChg chg="addSp delSp modSp add mod ord">
        <pc:chgData name="Ana Serenčeš" userId="c3302be7-e34e-4171-b987-fabf083400ae" providerId="ADAL" clId="{2A54C0EA-1855-491C-A195-3F749F2E1051}" dt="2020-11-14T13:37:20.272" v="3288" actId="1076"/>
        <pc:sldMkLst>
          <pc:docMk/>
          <pc:sldMk cId="1425694287" sldId="262"/>
        </pc:sldMkLst>
        <pc:picChg chg="add mod">
          <ac:chgData name="Ana Serenčeš" userId="c3302be7-e34e-4171-b987-fabf083400ae" providerId="ADAL" clId="{2A54C0EA-1855-491C-A195-3F749F2E1051}" dt="2020-11-14T13:37:20.272" v="3288" actId="1076"/>
          <ac:picMkLst>
            <pc:docMk/>
            <pc:sldMk cId="1425694287" sldId="262"/>
            <ac:picMk id="2" creationId="{33352CD2-0D07-485B-86D6-D4CBEF86DA81}"/>
          </ac:picMkLst>
        </pc:picChg>
        <pc:picChg chg="del">
          <ac:chgData name="Ana Serenčeš" userId="c3302be7-e34e-4171-b987-fabf083400ae" providerId="ADAL" clId="{2A54C0EA-1855-491C-A195-3F749F2E1051}" dt="2020-11-14T13:36:58.894" v="3285" actId="478"/>
          <ac:picMkLst>
            <pc:docMk/>
            <pc:sldMk cId="1425694287" sldId="262"/>
            <ac:picMk id="11" creationId="{2D1D15A3-513A-412B-84C0-2E80F9E71C98}"/>
          </ac:picMkLst>
        </pc:picChg>
        <pc:picChg chg="del">
          <ac:chgData name="Ana Serenčeš" userId="c3302be7-e34e-4171-b987-fabf083400ae" providerId="ADAL" clId="{2A54C0EA-1855-491C-A195-3F749F2E1051}" dt="2020-11-13T23:12:49.555" v="417" actId="478"/>
          <ac:picMkLst>
            <pc:docMk/>
            <pc:sldMk cId="1425694287" sldId="262"/>
            <ac:picMk id="20" creationId="{CC8BB532-2DAF-4C0C-A01E-1C3C53BEF6FD}"/>
          </ac:picMkLst>
        </pc:picChg>
      </pc:sldChg>
      <pc:sldChg chg="addSp delSp modSp add mod setBg">
        <pc:chgData name="Ana Serenčeš" userId="c3302be7-e34e-4171-b987-fabf083400ae" providerId="ADAL" clId="{2A54C0EA-1855-491C-A195-3F749F2E1051}" dt="2020-11-14T14:57:34.107" v="3480" actId="20577"/>
        <pc:sldMkLst>
          <pc:docMk/>
          <pc:sldMk cId="3916713558" sldId="263"/>
        </pc:sldMkLst>
        <pc:spChg chg="mod ord">
          <ac:chgData name="Ana Serenčeš" userId="c3302be7-e34e-4171-b987-fabf083400ae" providerId="ADAL" clId="{2A54C0EA-1855-491C-A195-3F749F2E1051}" dt="2020-11-14T14:57:34.107" v="3480" actId="20577"/>
          <ac:spMkLst>
            <pc:docMk/>
            <pc:sldMk cId="3916713558" sldId="263"/>
            <ac:spMk id="22" creationId="{3CE2545B-8B9A-43CF-8DED-C41D1DA46B09}"/>
          </ac:spMkLst>
        </pc:spChg>
        <pc:spChg chg="add del">
          <ac:chgData name="Ana Serenčeš" userId="c3302be7-e34e-4171-b987-fabf083400ae" providerId="ADAL" clId="{2A54C0EA-1855-491C-A195-3F749F2E1051}" dt="2020-11-13T23:14:03.683" v="429" actId="26606"/>
          <ac:spMkLst>
            <pc:docMk/>
            <pc:sldMk cId="3916713558" sldId="263"/>
            <ac:spMk id="27" creationId="{E91DC736-0EF8-4F87-9146-EBF1D2EE4D3D}"/>
          </ac:spMkLst>
        </pc:spChg>
        <pc:spChg chg="add del">
          <ac:chgData name="Ana Serenčeš" userId="c3302be7-e34e-4171-b987-fabf083400ae" providerId="ADAL" clId="{2A54C0EA-1855-491C-A195-3F749F2E1051}" dt="2020-11-13T23:14:03.683" v="429" actId="26606"/>
          <ac:spMkLst>
            <pc:docMk/>
            <pc:sldMk cId="3916713558" sldId="263"/>
            <ac:spMk id="29" creationId="{097CD68E-23E3-4007-8847-CD0944C4F7BE}"/>
          </ac:spMkLst>
        </pc:spChg>
        <pc:spChg chg="add del">
          <ac:chgData name="Ana Serenčeš" userId="c3302be7-e34e-4171-b987-fabf083400ae" providerId="ADAL" clId="{2A54C0EA-1855-491C-A195-3F749F2E1051}" dt="2020-11-13T23:14:03.683" v="429" actId="26606"/>
          <ac:spMkLst>
            <pc:docMk/>
            <pc:sldMk cId="3916713558" sldId="263"/>
            <ac:spMk id="31" creationId="{AF2F604E-43BE-4DC3-B983-E071523364F8}"/>
          </ac:spMkLst>
        </pc:spChg>
        <pc:spChg chg="add del">
          <ac:chgData name="Ana Serenčeš" userId="c3302be7-e34e-4171-b987-fabf083400ae" providerId="ADAL" clId="{2A54C0EA-1855-491C-A195-3F749F2E1051}" dt="2020-11-13T23:14:03.683" v="429" actId="26606"/>
          <ac:spMkLst>
            <pc:docMk/>
            <pc:sldMk cId="3916713558" sldId="263"/>
            <ac:spMk id="33" creationId="{08C9B587-E65E-4B52-B37C-ABEBB6E87928}"/>
          </ac:spMkLst>
        </pc:spChg>
        <pc:spChg chg="add">
          <ac:chgData name="Ana Serenčeš" userId="c3302be7-e34e-4171-b987-fabf083400ae" providerId="ADAL" clId="{2A54C0EA-1855-491C-A195-3F749F2E1051}" dt="2020-11-13T23:14:03.683" v="429" actId="26606"/>
          <ac:spMkLst>
            <pc:docMk/>
            <pc:sldMk cId="3916713558" sldId="263"/>
            <ac:spMk id="38" creationId="{55666830-9A19-4E01-8505-D6C7F9AC5665}"/>
          </ac:spMkLst>
        </pc:spChg>
        <pc:spChg chg="add">
          <ac:chgData name="Ana Serenčeš" userId="c3302be7-e34e-4171-b987-fabf083400ae" providerId="ADAL" clId="{2A54C0EA-1855-491C-A195-3F749F2E1051}" dt="2020-11-13T23:14:03.683" v="429" actId="26606"/>
          <ac:spMkLst>
            <pc:docMk/>
            <pc:sldMk cId="3916713558" sldId="263"/>
            <ac:spMk id="40" creationId="{AE9FC877-7FB6-4D22-9988-35420644E202}"/>
          </ac:spMkLst>
        </pc:spChg>
        <pc:spChg chg="add">
          <ac:chgData name="Ana Serenčeš" userId="c3302be7-e34e-4171-b987-fabf083400ae" providerId="ADAL" clId="{2A54C0EA-1855-491C-A195-3F749F2E1051}" dt="2020-11-13T23:14:03.683" v="429" actId="26606"/>
          <ac:spMkLst>
            <pc:docMk/>
            <pc:sldMk cId="3916713558" sldId="263"/>
            <ac:spMk id="42" creationId="{E41809D1-F12E-46BB-B804-5F209D325E8B}"/>
          </ac:spMkLst>
        </pc:spChg>
        <pc:spChg chg="add">
          <ac:chgData name="Ana Serenčeš" userId="c3302be7-e34e-4171-b987-fabf083400ae" providerId="ADAL" clId="{2A54C0EA-1855-491C-A195-3F749F2E1051}" dt="2020-11-13T23:14:03.683" v="429" actId="26606"/>
          <ac:spMkLst>
            <pc:docMk/>
            <pc:sldMk cId="3916713558" sldId="263"/>
            <ac:spMk id="44" creationId="{AF2F604E-43BE-4DC3-B983-E071523364F8}"/>
          </ac:spMkLst>
        </pc:spChg>
        <pc:spChg chg="add">
          <ac:chgData name="Ana Serenčeš" userId="c3302be7-e34e-4171-b987-fabf083400ae" providerId="ADAL" clId="{2A54C0EA-1855-491C-A195-3F749F2E1051}" dt="2020-11-13T23:14:03.683" v="429" actId="26606"/>
          <ac:spMkLst>
            <pc:docMk/>
            <pc:sldMk cId="3916713558" sldId="263"/>
            <ac:spMk id="46" creationId="{08C9B587-E65E-4B52-B37C-ABEBB6E87928}"/>
          </ac:spMkLst>
        </pc:spChg>
        <pc:picChg chg="add mod">
          <ac:chgData name="Ana Serenčeš" userId="c3302be7-e34e-4171-b987-fabf083400ae" providerId="ADAL" clId="{2A54C0EA-1855-491C-A195-3F749F2E1051}" dt="2020-11-13T23:14:03.683" v="429" actId="26606"/>
          <ac:picMkLst>
            <pc:docMk/>
            <pc:sldMk cId="3916713558" sldId="263"/>
            <ac:picMk id="3" creationId="{58A56140-29B5-4C64-932D-EC8AD3DE03CF}"/>
          </ac:picMkLst>
        </pc:picChg>
        <pc:picChg chg="del mod">
          <ac:chgData name="Ana Serenčeš" userId="c3302be7-e34e-4171-b987-fabf083400ae" providerId="ADAL" clId="{2A54C0EA-1855-491C-A195-3F749F2E1051}" dt="2020-11-13T23:12:43.518" v="415" actId="478"/>
          <ac:picMkLst>
            <pc:docMk/>
            <pc:sldMk cId="3916713558" sldId="263"/>
            <ac:picMk id="20" creationId="{CC8BB532-2DAF-4C0C-A01E-1C3C53BEF6FD}"/>
          </ac:picMkLst>
        </pc:picChg>
        <pc:picChg chg="del">
          <ac:chgData name="Ana Serenčeš" userId="c3302be7-e34e-4171-b987-fabf083400ae" providerId="ADAL" clId="{2A54C0EA-1855-491C-A195-3F749F2E1051}" dt="2020-11-13T23:11:29.958" v="338" actId="478"/>
          <ac:picMkLst>
            <pc:docMk/>
            <pc:sldMk cId="3916713558" sldId="263"/>
            <ac:picMk id="21" creationId="{01BDAB8E-34FC-45DE-93DD-507A5A174FA2}"/>
          </ac:picMkLst>
        </pc:picChg>
      </pc:sldChg>
      <pc:sldChg chg="new del">
        <pc:chgData name="Ana Serenčeš" userId="c3302be7-e34e-4171-b987-fabf083400ae" providerId="ADAL" clId="{2A54C0EA-1855-491C-A195-3F749F2E1051}" dt="2020-11-13T23:15:34.677" v="434" actId="47"/>
        <pc:sldMkLst>
          <pc:docMk/>
          <pc:sldMk cId="39379734" sldId="264"/>
        </pc:sldMkLst>
      </pc:sldChg>
      <pc:sldChg chg="delSp modSp new mod ord">
        <pc:chgData name="Ana Serenčeš" userId="c3302be7-e34e-4171-b987-fabf083400ae" providerId="ADAL" clId="{2A54C0EA-1855-491C-A195-3F749F2E1051}" dt="2020-11-14T00:05:33.972" v="1080" actId="115"/>
        <pc:sldMkLst>
          <pc:docMk/>
          <pc:sldMk cId="3202583314" sldId="264"/>
        </pc:sldMkLst>
        <pc:spChg chg="mod">
          <ac:chgData name="Ana Serenčeš" userId="c3302be7-e34e-4171-b987-fabf083400ae" providerId="ADAL" clId="{2A54C0EA-1855-491C-A195-3F749F2E1051}" dt="2020-11-14T00:00:58.821" v="956" actId="1076"/>
          <ac:spMkLst>
            <pc:docMk/>
            <pc:sldMk cId="3202583314" sldId="264"/>
            <ac:spMk id="2" creationId="{5372EE10-4457-4B5A-913F-CB39FFC2D0EE}"/>
          </ac:spMkLst>
        </pc:spChg>
        <pc:spChg chg="del">
          <ac:chgData name="Ana Serenčeš" userId="c3302be7-e34e-4171-b987-fabf083400ae" providerId="ADAL" clId="{2A54C0EA-1855-491C-A195-3F749F2E1051}" dt="2020-11-13T23:27:47.401" v="573" actId="478"/>
          <ac:spMkLst>
            <pc:docMk/>
            <pc:sldMk cId="3202583314" sldId="264"/>
            <ac:spMk id="3" creationId="{0F0C7DA2-24B0-4DFC-9BA2-C3C993A3E19A}"/>
          </ac:spMkLst>
        </pc:spChg>
        <pc:spChg chg="mod">
          <ac:chgData name="Ana Serenčeš" userId="c3302be7-e34e-4171-b987-fabf083400ae" providerId="ADAL" clId="{2A54C0EA-1855-491C-A195-3F749F2E1051}" dt="2020-11-14T00:05:33.972" v="1080" actId="115"/>
          <ac:spMkLst>
            <pc:docMk/>
            <pc:sldMk cId="3202583314" sldId="264"/>
            <ac:spMk id="4" creationId="{7CB52932-55BF-417D-8E5C-B747ED067747}"/>
          </ac:spMkLst>
        </pc:spChg>
      </pc:sldChg>
      <pc:sldChg chg="addSp delSp modSp new mod setBg addCm delCm">
        <pc:chgData name="Ana Serenčeš" userId="c3302be7-e34e-4171-b987-fabf083400ae" providerId="ADAL" clId="{2A54C0EA-1855-491C-A195-3F749F2E1051}" dt="2020-11-14T01:36:42.707" v="2230" actId="1076"/>
        <pc:sldMkLst>
          <pc:docMk/>
          <pc:sldMk cId="457641837" sldId="265"/>
        </pc:sldMkLst>
        <pc:spChg chg="del">
          <ac:chgData name="Ana Serenčeš" userId="c3302be7-e34e-4171-b987-fabf083400ae" providerId="ADAL" clId="{2A54C0EA-1855-491C-A195-3F749F2E1051}" dt="2020-11-14T00:20:12.662" v="1399" actId="478"/>
          <ac:spMkLst>
            <pc:docMk/>
            <pc:sldMk cId="457641837" sldId="265"/>
            <ac:spMk id="2" creationId="{78C44218-4ACB-4CE6-8F70-AB4524E1096B}"/>
          </ac:spMkLst>
        </pc:spChg>
        <pc:spChg chg="del">
          <ac:chgData name="Ana Serenčeš" userId="c3302be7-e34e-4171-b987-fabf083400ae" providerId="ADAL" clId="{2A54C0EA-1855-491C-A195-3F749F2E1051}" dt="2020-11-14T00:20:14.604" v="1400" actId="478"/>
          <ac:spMkLst>
            <pc:docMk/>
            <pc:sldMk cId="457641837" sldId="265"/>
            <ac:spMk id="3" creationId="{51B3A9CF-DD14-454B-8C49-7557C59C3C22}"/>
          </ac:spMkLst>
        </pc:spChg>
        <pc:spChg chg="del">
          <ac:chgData name="Ana Serenčeš" userId="c3302be7-e34e-4171-b987-fabf083400ae" providerId="ADAL" clId="{2A54C0EA-1855-491C-A195-3F749F2E1051}" dt="2020-11-14T00:20:17.308" v="1401" actId="478"/>
          <ac:spMkLst>
            <pc:docMk/>
            <pc:sldMk cId="457641837" sldId="265"/>
            <ac:spMk id="4" creationId="{ABBF0BC8-72B6-4D02-9E88-D75939F39E01}"/>
          </ac:spMkLst>
        </pc:spChg>
        <pc:spChg chg="add del">
          <ac:chgData name="Ana Serenčeš" userId="c3302be7-e34e-4171-b987-fabf083400ae" providerId="ADAL" clId="{2A54C0EA-1855-491C-A195-3F749F2E1051}" dt="2020-11-14T01:24:38.818" v="2071"/>
          <ac:spMkLst>
            <pc:docMk/>
            <pc:sldMk cId="457641837" sldId="265"/>
            <ac:spMk id="7" creationId="{2FC92DED-EDA7-435B-8A0A-2014152D5E2B}"/>
          </ac:spMkLst>
        </pc:spChg>
        <pc:spChg chg="add mod">
          <ac:chgData name="Ana Serenčeš" userId="c3302be7-e34e-4171-b987-fabf083400ae" providerId="ADAL" clId="{2A54C0EA-1855-491C-A195-3F749F2E1051}" dt="2020-11-14T01:24:54.820" v="2091" actId="14100"/>
          <ac:spMkLst>
            <pc:docMk/>
            <pc:sldMk cId="457641837" sldId="265"/>
            <ac:spMk id="8" creationId="{0732B40D-7D46-47F3-B88D-045A336B335D}"/>
          </ac:spMkLst>
        </pc:spChg>
        <pc:picChg chg="add mod modCrop">
          <ac:chgData name="Ana Serenčeš" userId="c3302be7-e34e-4171-b987-fabf083400ae" providerId="ADAL" clId="{2A54C0EA-1855-491C-A195-3F749F2E1051}" dt="2020-11-14T01:36:42.707" v="2230" actId="1076"/>
          <ac:picMkLst>
            <pc:docMk/>
            <pc:sldMk cId="457641837" sldId="265"/>
            <ac:picMk id="5" creationId="{3223F265-1810-47B2-8256-A50CF2B599D6}"/>
          </ac:picMkLst>
        </pc:picChg>
        <pc:picChg chg="add del mod">
          <ac:chgData name="Ana Serenčeš" userId="c3302be7-e34e-4171-b987-fabf083400ae" providerId="ADAL" clId="{2A54C0EA-1855-491C-A195-3F749F2E1051}" dt="2020-11-14T00:22:18.859" v="1418"/>
          <ac:picMkLst>
            <pc:docMk/>
            <pc:sldMk cId="457641837" sldId="265"/>
            <ac:picMk id="6" creationId="{2A9CA57F-82DA-4418-94A7-61B23ADE38D7}"/>
          </ac:picMkLst>
        </pc:picChg>
      </pc:sldChg>
      <pc:sldChg chg="modSp add mod">
        <pc:chgData name="Ana Serenčeš" userId="c3302be7-e34e-4171-b987-fabf083400ae" providerId="ADAL" clId="{2A54C0EA-1855-491C-A195-3F749F2E1051}" dt="2020-11-14T15:09:13.526" v="3492" actId="20577"/>
        <pc:sldMkLst>
          <pc:docMk/>
          <pc:sldMk cId="2714803646" sldId="266"/>
        </pc:sldMkLst>
        <pc:spChg chg="mod">
          <ac:chgData name="Ana Serenčeš" userId="c3302be7-e34e-4171-b987-fabf083400ae" providerId="ADAL" clId="{2A54C0EA-1855-491C-A195-3F749F2E1051}" dt="2020-11-14T15:09:13.526" v="3492" actId="20577"/>
          <ac:spMkLst>
            <pc:docMk/>
            <pc:sldMk cId="2714803646" sldId="266"/>
            <ac:spMk id="28" creationId="{8B530C4C-52A2-46FE-83A9-F2B2AC1DBE2F}"/>
          </ac:spMkLst>
        </pc:spChg>
      </pc:sldChg>
      <pc:sldChg chg="addSp delSp modSp new mod setBg">
        <pc:chgData name="Ana Serenčeš" userId="c3302be7-e34e-4171-b987-fabf083400ae" providerId="ADAL" clId="{2A54C0EA-1855-491C-A195-3F749F2E1051}" dt="2020-11-14T01:25:02.990" v="2092"/>
        <pc:sldMkLst>
          <pc:docMk/>
          <pc:sldMk cId="3260192490" sldId="267"/>
        </pc:sldMkLst>
        <pc:spChg chg="del">
          <ac:chgData name="Ana Serenčeš" userId="c3302be7-e34e-4171-b987-fabf083400ae" providerId="ADAL" clId="{2A54C0EA-1855-491C-A195-3F749F2E1051}" dt="2020-11-14T00:23:15.030" v="1428" actId="478"/>
          <ac:spMkLst>
            <pc:docMk/>
            <pc:sldMk cId="3260192490" sldId="267"/>
            <ac:spMk id="2" creationId="{8894A90D-8F43-4E1B-8984-00680C3ABFA4}"/>
          </ac:spMkLst>
        </pc:spChg>
        <pc:spChg chg="del">
          <ac:chgData name="Ana Serenčeš" userId="c3302be7-e34e-4171-b987-fabf083400ae" providerId="ADAL" clId="{2A54C0EA-1855-491C-A195-3F749F2E1051}" dt="2020-11-14T00:23:12.189" v="1427" actId="478"/>
          <ac:spMkLst>
            <pc:docMk/>
            <pc:sldMk cId="3260192490" sldId="267"/>
            <ac:spMk id="3" creationId="{80B3EA1C-8874-46E2-8A67-24D9F7151CF6}"/>
          </ac:spMkLst>
        </pc:spChg>
        <pc:spChg chg="del">
          <ac:chgData name="Ana Serenčeš" userId="c3302be7-e34e-4171-b987-fabf083400ae" providerId="ADAL" clId="{2A54C0EA-1855-491C-A195-3F749F2E1051}" dt="2020-11-14T00:23:10.057" v="1426" actId="478"/>
          <ac:spMkLst>
            <pc:docMk/>
            <pc:sldMk cId="3260192490" sldId="267"/>
            <ac:spMk id="4" creationId="{F6D259D5-11CC-43A0-938F-B207215B4510}"/>
          </ac:spMkLst>
        </pc:spChg>
        <pc:spChg chg="add mod">
          <ac:chgData name="Ana Serenčeš" userId="c3302be7-e34e-4171-b987-fabf083400ae" providerId="ADAL" clId="{2A54C0EA-1855-491C-A195-3F749F2E1051}" dt="2020-11-14T01:25:02.990" v="2092"/>
          <ac:spMkLst>
            <pc:docMk/>
            <pc:sldMk cId="3260192490" sldId="267"/>
            <ac:spMk id="6" creationId="{7C55AFFE-8058-4AEC-AC98-B9C6C92F03A3}"/>
          </ac:spMkLst>
        </pc:spChg>
        <pc:picChg chg="add mod modCrop">
          <ac:chgData name="Ana Serenčeš" userId="c3302be7-e34e-4171-b987-fabf083400ae" providerId="ADAL" clId="{2A54C0EA-1855-491C-A195-3F749F2E1051}" dt="2020-11-14T00:24:04.356" v="1436" actId="1076"/>
          <ac:picMkLst>
            <pc:docMk/>
            <pc:sldMk cId="3260192490" sldId="267"/>
            <ac:picMk id="5" creationId="{D93B7140-AF33-43C1-AA48-D9DC16EA73D2}"/>
          </ac:picMkLst>
        </pc:picChg>
      </pc:sldChg>
      <pc:sldChg chg="addSp delSp modSp new mod setBg">
        <pc:chgData name="Ana Serenčeš" userId="c3302be7-e34e-4171-b987-fabf083400ae" providerId="ADAL" clId="{2A54C0EA-1855-491C-A195-3F749F2E1051}" dt="2020-11-14T01:25:23.233" v="2110" actId="14100"/>
        <pc:sldMkLst>
          <pc:docMk/>
          <pc:sldMk cId="108121715" sldId="268"/>
        </pc:sldMkLst>
        <pc:spChg chg="del">
          <ac:chgData name="Ana Serenčeš" userId="c3302be7-e34e-4171-b987-fabf083400ae" providerId="ADAL" clId="{2A54C0EA-1855-491C-A195-3F749F2E1051}" dt="2020-11-14T00:47:23.934" v="1537" actId="478"/>
          <ac:spMkLst>
            <pc:docMk/>
            <pc:sldMk cId="108121715" sldId="268"/>
            <ac:spMk id="2" creationId="{C35D269E-7BEE-4636-9948-F093C408DDB1}"/>
          </ac:spMkLst>
        </pc:spChg>
        <pc:spChg chg="del">
          <ac:chgData name="Ana Serenčeš" userId="c3302be7-e34e-4171-b987-fabf083400ae" providerId="ADAL" clId="{2A54C0EA-1855-491C-A195-3F749F2E1051}" dt="2020-11-14T00:47:22.084" v="1536" actId="478"/>
          <ac:spMkLst>
            <pc:docMk/>
            <pc:sldMk cId="108121715" sldId="268"/>
            <ac:spMk id="3" creationId="{A54C125F-70CA-49A8-A5C0-F3481EDE7095}"/>
          </ac:spMkLst>
        </pc:spChg>
        <pc:spChg chg="del">
          <ac:chgData name="Ana Serenčeš" userId="c3302be7-e34e-4171-b987-fabf083400ae" providerId="ADAL" clId="{2A54C0EA-1855-491C-A195-3F749F2E1051}" dt="2020-11-14T00:47:19.952" v="1535" actId="478"/>
          <ac:spMkLst>
            <pc:docMk/>
            <pc:sldMk cId="108121715" sldId="268"/>
            <ac:spMk id="4" creationId="{6C3706C2-6B8E-476E-967E-7B4CC8561945}"/>
          </ac:spMkLst>
        </pc:spChg>
        <pc:spChg chg="add mod">
          <ac:chgData name="Ana Serenčeš" userId="c3302be7-e34e-4171-b987-fabf083400ae" providerId="ADAL" clId="{2A54C0EA-1855-491C-A195-3F749F2E1051}" dt="2020-11-14T01:25:23.233" v="2110" actId="14100"/>
          <ac:spMkLst>
            <pc:docMk/>
            <pc:sldMk cId="108121715" sldId="268"/>
            <ac:spMk id="6" creationId="{C1B3EA56-1E76-4F42-AB8F-7C42CB43F5CB}"/>
          </ac:spMkLst>
        </pc:spChg>
        <pc:picChg chg="add mod modCrop">
          <ac:chgData name="Ana Serenčeš" userId="c3302be7-e34e-4171-b987-fabf083400ae" providerId="ADAL" clId="{2A54C0EA-1855-491C-A195-3F749F2E1051}" dt="2020-11-14T00:48:44.208" v="1550" actId="1076"/>
          <ac:picMkLst>
            <pc:docMk/>
            <pc:sldMk cId="108121715" sldId="268"/>
            <ac:picMk id="5" creationId="{D55BC67F-1D72-42DC-9050-D1E87B606F2A}"/>
          </ac:picMkLst>
        </pc:picChg>
      </pc:sldChg>
      <pc:sldChg chg="addSp delSp modSp new mod setBg">
        <pc:chgData name="Ana Serenčeš" userId="c3302be7-e34e-4171-b987-fabf083400ae" providerId="ADAL" clId="{2A54C0EA-1855-491C-A195-3F749F2E1051}" dt="2020-11-14T01:26:15.922" v="2132" actId="1076"/>
        <pc:sldMkLst>
          <pc:docMk/>
          <pc:sldMk cId="660856577" sldId="269"/>
        </pc:sldMkLst>
        <pc:spChg chg="del">
          <ac:chgData name="Ana Serenčeš" userId="c3302be7-e34e-4171-b987-fabf083400ae" providerId="ADAL" clId="{2A54C0EA-1855-491C-A195-3F749F2E1051}" dt="2020-11-14T00:51:03.941" v="1552" actId="478"/>
          <ac:spMkLst>
            <pc:docMk/>
            <pc:sldMk cId="660856577" sldId="269"/>
            <ac:spMk id="2" creationId="{32C1065D-2B33-428B-A4EF-AE1AB49CE5D6}"/>
          </ac:spMkLst>
        </pc:spChg>
        <pc:spChg chg="del">
          <ac:chgData name="Ana Serenčeš" userId="c3302be7-e34e-4171-b987-fabf083400ae" providerId="ADAL" clId="{2A54C0EA-1855-491C-A195-3F749F2E1051}" dt="2020-11-14T00:51:05.631" v="1553" actId="478"/>
          <ac:spMkLst>
            <pc:docMk/>
            <pc:sldMk cId="660856577" sldId="269"/>
            <ac:spMk id="3" creationId="{2A38DEA8-7302-4D8B-AF21-EADAC7AAEBF6}"/>
          </ac:spMkLst>
        </pc:spChg>
        <pc:spChg chg="del">
          <ac:chgData name="Ana Serenčeš" userId="c3302be7-e34e-4171-b987-fabf083400ae" providerId="ADAL" clId="{2A54C0EA-1855-491C-A195-3F749F2E1051}" dt="2020-11-14T00:51:07.612" v="1554" actId="478"/>
          <ac:spMkLst>
            <pc:docMk/>
            <pc:sldMk cId="660856577" sldId="269"/>
            <ac:spMk id="4" creationId="{C21B80E9-4DC2-4A23-BD13-40A888E8FE1C}"/>
          </ac:spMkLst>
        </pc:spChg>
        <pc:spChg chg="add mod">
          <ac:chgData name="Ana Serenčeš" userId="c3302be7-e34e-4171-b987-fabf083400ae" providerId="ADAL" clId="{2A54C0EA-1855-491C-A195-3F749F2E1051}" dt="2020-11-14T01:26:15.922" v="2132" actId="1076"/>
          <ac:spMkLst>
            <pc:docMk/>
            <pc:sldMk cId="660856577" sldId="269"/>
            <ac:spMk id="6" creationId="{D3AB0532-9BC0-45C3-988F-2D681FFDB27B}"/>
          </ac:spMkLst>
        </pc:spChg>
        <pc:picChg chg="add mod modCrop">
          <ac:chgData name="Ana Serenčeš" userId="c3302be7-e34e-4171-b987-fabf083400ae" providerId="ADAL" clId="{2A54C0EA-1855-491C-A195-3F749F2E1051}" dt="2020-11-14T01:26:08.997" v="2131" actId="1076"/>
          <ac:picMkLst>
            <pc:docMk/>
            <pc:sldMk cId="660856577" sldId="269"/>
            <ac:picMk id="5" creationId="{127AC5FE-F1C7-48D9-9861-42F92034CB0F}"/>
          </ac:picMkLst>
        </pc:picChg>
      </pc:sldChg>
      <pc:sldChg chg="addSp delSp modSp new mod setBg">
        <pc:chgData name="Ana Serenčeš" userId="c3302be7-e34e-4171-b987-fabf083400ae" providerId="ADAL" clId="{2A54C0EA-1855-491C-A195-3F749F2E1051}" dt="2020-11-14T01:26:47.618" v="2136" actId="1076"/>
        <pc:sldMkLst>
          <pc:docMk/>
          <pc:sldMk cId="3008207284" sldId="270"/>
        </pc:sldMkLst>
        <pc:spChg chg="del">
          <ac:chgData name="Ana Serenčeš" userId="c3302be7-e34e-4171-b987-fabf083400ae" providerId="ADAL" clId="{2A54C0EA-1855-491C-A195-3F749F2E1051}" dt="2020-11-14T00:52:45.562" v="1576" actId="26606"/>
          <ac:spMkLst>
            <pc:docMk/>
            <pc:sldMk cId="3008207284" sldId="270"/>
            <ac:spMk id="2" creationId="{0BB3302E-AD2E-4E0E-8742-D8F355E6A7AE}"/>
          </ac:spMkLst>
        </pc:spChg>
        <pc:spChg chg="del">
          <ac:chgData name="Ana Serenčeš" userId="c3302be7-e34e-4171-b987-fabf083400ae" providerId="ADAL" clId="{2A54C0EA-1855-491C-A195-3F749F2E1051}" dt="2020-11-14T00:52:45.562" v="1576" actId="26606"/>
          <ac:spMkLst>
            <pc:docMk/>
            <pc:sldMk cId="3008207284" sldId="270"/>
            <ac:spMk id="3" creationId="{99D70A4A-8300-4802-BC4F-930A470BD739}"/>
          </ac:spMkLst>
        </pc:spChg>
        <pc:spChg chg="del">
          <ac:chgData name="Ana Serenčeš" userId="c3302be7-e34e-4171-b987-fabf083400ae" providerId="ADAL" clId="{2A54C0EA-1855-491C-A195-3F749F2E1051}" dt="2020-11-14T00:52:43.175" v="1575"/>
          <ac:spMkLst>
            <pc:docMk/>
            <pc:sldMk cId="3008207284" sldId="270"/>
            <ac:spMk id="4" creationId="{956EB9EA-A95F-4F3A-8901-C60FBDB1F98E}"/>
          </ac:spMkLst>
        </pc:spChg>
        <pc:spChg chg="add del mod">
          <ac:chgData name="Ana Serenčeš" userId="c3302be7-e34e-4171-b987-fabf083400ae" providerId="ADAL" clId="{2A54C0EA-1855-491C-A195-3F749F2E1051}" dt="2020-11-14T01:26:40.972" v="2134" actId="478"/>
          <ac:spMkLst>
            <pc:docMk/>
            <pc:sldMk cId="3008207284" sldId="270"/>
            <ac:spMk id="7" creationId="{33F3E29D-F707-46F6-96C1-0238D4A5EB0D}"/>
          </ac:spMkLst>
        </pc:spChg>
        <pc:spChg chg="add mod">
          <ac:chgData name="Ana Serenčeš" userId="c3302be7-e34e-4171-b987-fabf083400ae" providerId="ADAL" clId="{2A54C0EA-1855-491C-A195-3F749F2E1051}" dt="2020-11-14T01:26:47.618" v="2136" actId="1076"/>
          <ac:spMkLst>
            <pc:docMk/>
            <pc:sldMk cId="3008207284" sldId="270"/>
            <ac:spMk id="8" creationId="{F1B66E6C-1431-4C4A-905C-D4E489945B62}"/>
          </ac:spMkLst>
        </pc:spChg>
        <pc:spChg chg="add">
          <ac:chgData name="Ana Serenčeš" userId="c3302be7-e34e-4171-b987-fabf083400ae" providerId="ADAL" clId="{2A54C0EA-1855-491C-A195-3F749F2E1051}" dt="2020-11-14T00:52:45.562" v="1576" actId="26606"/>
          <ac:spMkLst>
            <pc:docMk/>
            <pc:sldMk cId="3008207284" sldId="270"/>
            <ac:spMk id="10" creationId="{42A4FC2C-047E-45A5-965D-8E1E3BF09BC6}"/>
          </ac:spMkLst>
        </pc:spChg>
        <pc:picChg chg="add mod modCrop">
          <ac:chgData name="Ana Serenčeš" userId="c3302be7-e34e-4171-b987-fabf083400ae" providerId="ADAL" clId="{2A54C0EA-1855-491C-A195-3F749F2E1051}" dt="2020-11-14T00:53:23.801" v="1582" actId="1076"/>
          <ac:picMkLst>
            <pc:docMk/>
            <pc:sldMk cId="3008207284" sldId="270"/>
            <ac:picMk id="5" creationId="{3079F115-CEA8-4DEA-A813-893FDDFA67CC}"/>
          </ac:picMkLst>
        </pc:picChg>
      </pc:sldChg>
      <pc:sldChg chg="addSp delSp modSp new mod setBg">
        <pc:chgData name="Ana Serenčeš" userId="c3302be7-e34e-4171-b987-fabf083400ae" providerId="ADAL" clId="{2A54C0EA-1855-491C-A195-3F749F2E1051}" dt="2020-11-14T01:27:18.493" v="2158" actId="20577"/>
        <pc:sldMkLst>
          <pc:docMk/>
          <pc:sldMk cId="1940533418" sldId="271"/>
        </pc:sldMkLst>
        <pc:spChg chg="del">
          <ac:chgData name="Ana Serenčeš" userId="c3302be7-e34e-4171-b987-fabf083400ae" providerId="ADAL" clId="{2A54C0EA-1855-491C-A195-3F749F2E1051}" dt="2020-11-14T00:56:04.717" v="1669" actId="478"/>
          <ac:spMkLst>
            <pc:docMk/>
            <pc:sldMk cId="1940533418" sldId="271"/>
            <ac:spMk id="2" creationId="{3784B255-CE89-410C-914F-F0B5DB02EA64}"/>
          </ac:spMkLst>
        </pc:spChg>
        <pc:spChg chg="del">
          <ac:chgData name="Ana Serenčeš" userId="c3302be7-e34e-4171-b987-fabf083400ae" providerId="ADAL" clId="{2A54C0EA-1855-491C-A195-3F749F2E1051}" dt="2020-11-14T00:56:02.880" v="1668" actId="478"/>
          <ac:spMkLst>
            <pc:docMk/>
            <pc:sldMk cId="1940533418" sldId="271"/>
            <ac:spMk id="3" creationId="{2059F292-0A96-44E7-9D91-471821F19E3A}"/>
          </ac:spMkLst>
        </pc:spChg>
        <pc:spChg chg="del">
          <ac:chgData name="Ana Serenčeš" userId="c3302be7-e34e-4171-b987-fabf083400ae" providerId="ADAL" clId="{2A54C0EA-1855-491C-A195-3F749F2E1051}" dt="2020-11-14T00:56:00.780" v="1667" actId="478"/>
          <ac:spMkLst>
            <pc:docMk/>
            <pc:sldMk cId="1940533418" sldId="271"/>
            <ac:spMk id="4" creationId="{ABAA728A-B41E-43A8-951F-2D155D2E2F85}"/>
          </ac:spMkLst>
        </pc:spChg>
        <pc:spChg chg="add mod">
          <ac:chgData name="Ana Serenčeš" userId="c3302be7-e34e-4171-b987-fabf083400ae" providerId="ADAL" clId="{2A54C0EA-1855-491C-A195-3F749F2E1051}" dt="2020-11-14T01:27:18.493" v="2158" actId="20577"/>
          <ac:spMkLst>
            <pc:docMk/>
            <pc:sldMk cId="1940533418" sldId="271"/>
            <ac:spMk id="6" creationId="{54192A42-41CD-4DE0-8D66-C1B2B4631261}"/>
          </ac:spMkLst>
        </pc:spChg>
        <pc:picChg chg="add mod modCrop">
          <ac:chgData name="Ana Serenčeš" userId="c3302be7-e34e-4171-b987-fabf083400ae" providerId="ADAL" clId="{2A54C0EA-1855-491C-A195-3F749F2E1051}" dt="2020-11-14T01:27:07.804" v="2140" actId="1076"/>
          <ac:picMkLst>
            <pc:docMk/>
            <pc:sldMk cId="1940533418" sldId="271"/>
            <ac:picMk id="5" creationId="{5370C392-F1EC-4D71-A8DD-7EDC0BAAFB84}"/>
          </ac:picMkLst>
        </pc:picChg>
      </pc:sldChg>
      <pc:sldChg chg="addSp delSp modSp new mod ord">
        <pc:chgData name="Ana Serenčeš" userId="c3302be7-e34e-4171-b987-fabf083400ae" providerId="ADAL" clId="{2A54C0EA-1855-491C-A195-3F749F2E1051}" dt="2020-11-14T14:09:50.721" v="3444" actId="20577"/>
        <pc:sldMkLst>
          <pc:docMk/>
          <pc:sldMk cId="3384798286" sldId="272"/>
        </pc:sldMkLst>
        <pc:spChg chg="mod">
          <ac:chgData name="Ana Serenčeš" userId="c3302be7-e34e-4171-b987-fabf083400ae" providerId="ADAL" clId="{2A54C0EA-1855-491C-A195-3F749F2E1051}" dt="2020-11-14T14:09:28.172" v="3413" actId="20577"/>
          <ac:spMkLst>
            <pc:docMk/>
            <pc:sldMk cId="3384798286" sldId="272"/>
            <ac:spMk id="2" creationId="{EE7F153C-CA4F-4B05-AD77-51F7E0907418}"/>
          </ac:spMkLst>
        </pc:spChg>
        <pc:spChg chg="del">
          <ac:chgData name="Ana Serenčeš" userId="c3302be7-e34e-4171-b987-fabf083400ae" providerId="ADAL" clId="{2A54C0EA-1855-491C-A195-3F749F2E1051}" dt="2020-11-14T01:08:18.233" v="1701" actId="478"/>
          <ac:spMkLst>
            <pc:docMk/>
            <pc:sldMk cId="3384798286" sldId="272"/>
            <ac:spMk id="3" creationId="{9783EBF0-3069-4AF2-941D-5DE741EF9983}"/>
          </ac:spMkLst>
        </pc:spChg>
        <pc:spChg chg="add del mod">
          <ac:chgData name="Ana Serenčeš" userId="c3302be7-e34e-4171-b987-fabf083400ae" providerId="ADAL" clId="{2A54C0EA-1855-491C-A195-3F749F2E1051}" dt="2020-11-14T14:09:50.721" v="3444" actId="20577"/>
          <ac:spMkLst>
            <pc:docMk/>
            <pc:sldMk cId="3384798286" sldId="272"/>
            <ac:spMk id="4" creationId="{6135F7FA-BA29-42A6-B71E-3005B531C0D2}"/>
          </ac:spMkLst>
        </pc:spChg>
        <pc:spChg chg="add del mod">
          <ac:chgData name="Ana Serenčeš" userId="c3302be7-e34e-4171-b987-fabf083400ae" providerId="ADAL" clId="{2A54C0EA-1855-491C-A195-3F749F2E1051}" dt="2020-11-14T01:32:10.855" v="2219" actId="478"/>
          <ac:spMkLst>
            <pc:docMk/>
            <pc:sldMk cId="3384798286" sldId="272"/>
            <ac:spMk id="5" creationId="{FF30C891-5DE7-4092-8A73-66D4879F5B64}"/>
          </ac:spMkLst>
        </pc:spChg>
      </pc:sldChg>
      <pc:sldChg chg="addSp delSp modSp add del mod">
        <pc:chgData name="Ana Serenčeš" userId="c3302be7-e34e-4171-b987-fabf083400ae" providerId="ADAL" clId="{2A54C0EA-1855-491C-A195-3F749F2E1051}" dt="2020-11-14T02:03:40.233" v="3160" actId="2696"/>
        <pc:sldMkLst>
          <pc:docMk/>
          <pc:sldMk cId="1052274429" sldId="273"/>
        </pc:sldMkLst>
        <pc:spChg chg="add del mod">
          <ac:chgData name="Ana Serenčeš" userId="c3302be7-e34e-4171-b987-fabf083400ae" providerId="ADAL" clId="{2A54C0EA-1855-491C-A195-3F749F2E1051}" dt="2020-11-14T01:33:58.323" v="2228" actId="478"/>
          <ac:spMkLst>
            <pc:docMk/>
            <pc:sldMk cId="1052274429" sldId="273"/>
            <ac:spMk id="2" creationId="{C80B1462-32C7-4C48-A2C8-2DE6238CBA08}"/>
          </ac:spMkLst>
        </pc:spChg>
      </pc:sldChg>
      <pc:sldChg chg="add del ord">
        <pc:chgData name="Ana Serenčeš" userId="c3302be7-e34e-4171-b987-fabf083400ae" providerId="ADAL" clId="{2A54C0EA-1855-491C-A195-3F749F2E1051}" dt="2020-11-14T01:24:18.159" v="2066"/>
        <pc:sldMkLst>
          <pc:docMk/>
          <pc:sldMk cId="2282327350" sldId="273"/>
        </pc:sldMkLst>
      </pc:sldChg>
      <pc:sldChg chg="delSp modSp new mod ord">
        <pc:chgData name="Ana Serenčeš" userId="c3302be7-e34e-4171-b987-fabf083400ae" providerId="ADAL" clId="{2A54C0EA-1855-491C-A195-3F749F2E1051}" dt="2020-11-14T02:04:10.578" v="3187" actId="20577"/>
        <pc:sldMkLst>
          <pc:docMk/>
          <pc:sldMk cId="2095593699" sldId="274"/>
        </pc:sldMkLst>
        <pc:spChg chg="mod">
          <ac:chgData name="Ana Serenčeš" userId="c3302be7-e34e-4171-b987-fabf083400ae" providerId="ADAL" clId="{2A54C0EA-1855-491C-A195-3F749F2E1051}" dt="2020-11-14T02:04:10.578" v="3187" actId="20577"/>
          <ac:spMkLst>
            <pc:docMk/>
            <pc:sldMk cId="2095593699" sldId="274"/>
            <ac:spMk id="2" creationId="{734495A4-4E8A-4394-AC9A-DEF5966431E0}"/>
          </ac:spMkLst>
        </pc:spChg>
        <pc:spChg chg="del">
          <ac:chgData name="Ana Serenčeš" userId="c3302be7-e34e-4171-b987-fabf083400ae" providerId="ADAL" clId="{2A54C0EA-1855-491C-A195-3F749F2E1051}" dt="2020-11-14T01:37:19.227" v="2249" actId="478"/>
          <ac:spMkLst>
            <pc:docMk/>
            <pc:sldMk cId="2095593699" sldId="274"/>
            <ac:spMk id="3" creationId="{94C87BEA-1040-44C7-A59D-A2973BA5267B}"/>
          </ac:spMkLst>
        </pc:spChg>
        <pc:spChg chg="mod">
          <ac:chgData name="Ana Serenčeš" userId="c3302be7-e34e-4171-b987-fabf083400ae" providerId="ADAL" clId="{2A54C0EA-1855-491C-A195-3F749F2E1051}" dt="2020-11-14T01:47:54.026" v="2700" actId="5793"/>
          <ac:spMkLst>
            <pc:docMk/>
            <pc:sldMk cId="2095593699" sldId="274"/>
            <ac:spMk id="4" creationId="{B413D0CC-26B8-4428-AF05-729DF2C5DBED}"/>
          </ac:spMkLst>
        </pc:spChg>
      </pc:sldChg>
      <pc:sldChg chg="add del setBg">
        <pc:chgData name="Ana Serenčeš" userId="c3302be7-e34e-4171-b987-fabf083400ae" providerId="ADAL" clId="{2A54C0EA-1855-491C-A195-3F749F2E1051}" dt="2020-11-14T01:22:06.680" v="2038"/>
        <pc:sldMkLst>
          <pc:docMk/>
          <pc:sldMk cId="2477903298" sldId="274"/>
        </pc:sldMkLst>
      </pc:sldChg>
      <pc:sldChg chg="add del ord">
        <pc:chgData name="Ana Serenčeš" userId="c3302be7-e34e-4171-b987-fabf083400ae" providerId="ADAL" clId="{2A54C0EA-1855-491C-A195-3F749F2E1051}" dt="2020-11-14T01:24:05.444" v="2063"/>
        <pc:sldMkLst>
          <pc:docMk/>
          <pc:sldMk cId="4216741497" sldId="274"/>
        </pc:sldMkLst>
      </pc:sldChg>
      <pc:sldChg chg="addSp delSp modSp add del mod ord">
        <pc:chgData name="Ana Serenčeš" userId="c3302be7-e34e-4171-b987-fabf083400ae" providerId="ADAL" clId="{2A54C0EA-1855-491C-A195-3F749F2E1051}" dt="2020-11-14T01:53:53.659" v="2865"/>
        <pc:sldMkLst>
          <pc:docMk/>
          <pc:sldMk cId="77120142" sldId="275"/>
        </pc:sldMkLst>
        <pc:spChg chg="add del mod">
          <ac:chgData name="Ana Serenčeš" userId="c3302be7-e34e-4171-b987-fabf083400ae" providerId="ADAL" clId="{2A54C0EA-1855-491C-A195-3F749F2E1051}" dt="2020-11-14T01:53:49.589" v="2861"/>
          <ac:spMkLst>
            <pc:docMk/>
            <pc:sldMk cId="77120142" sldId="275"/>
            <ac:spMk id="4" creationId="{81E826FB-194B-4F7C-BD8C-E6311F23AA09}"/>
          </ac:spMkLst>
        </pc:spChg>
      </pc:sldChg>
      <pc:sldChg chg="add del ord">
        <pc:chgData name="Ana Serenčeš" userId="c3302be7-e34e-4171-b987-fabf083400ae" providerId="ADAL" clId="{2A54C0EA-1855-491C-A195-3F749F2E1051}" dt="2020-11-14T01:23:59.733" v="2060"/>
        <pc:sldMkLst>
          <pc:docMk/>
          <pc:sldMk cId="1906649541" sldId="275"/>
        </pc:sldMkLst>
      </pc:sldChg>
      <pc:sldChg chg="addSp delSp modSp new mod">
        <pc:chgData name="Ana Serenčeš" userId="c3302be7-e34e-4171-b987-fabf083400ae" providerId="ADAL" clId="{2A54C0EA-1855-491C-A195-3F749F2E1051}" dt="2020-11-14T14:19:15.505" v="3446" actId="20577"/>
        <pc:sldMkLst>
          <pc:docMk/>
          <pc:sldMk cId="3039238327" sldId="275"/>
        </pc:sldMkLst>
        <pc:spChg chg="del">
          <ac:chgData name="Ana Serenčeš" userId="c3302be7-e34e-4171-b987-fabf083400ae" providerId="ADAL" clId="{2A54C0EA-1855-491C-A195-3F749F2E1051}" dt="2020-11-14T01:54:40.671" v="2869" actId="478"/>
          <ac:spMkLst>
            <pc:docMk/>
            <pc:sldMk cId="3039238327" sldId="275"/>
            <ac:spMk id="2" creationId="{08C84B48-8523-4DC2-8502-3DE23A8DD122}"/>
          </ac:spMkLst>
        </pc:spChg>
        <pc:spChg chg="del">
          <ac:chgData name="Ana Serenčeš" userId="c3302be7-e34e-4171-b987-fabf083400ae" providerId="ADAL" clId="{2A54C0EA-1855-491C-A195-3F749F2E1051}" dt="2020-11-14T01:54:43.951" v="2870" actId="478"/>
          <ac:spMkLst>
            <pc:docMk/>
            <pc:sldMk cId="3039238327" sldId="275"/>
            <ac:spMk id="3" creationId="{C322172E-A1AC-45E7-9EE6-7EF603957680}"/>
          </ac:spMkLst>
        </pc:spChg>
        <pc:spChg chg="add del mod">
          <ac:chgData name="Ana Serenčeš" userId="c3302be7-e34e-4171-b987-fabf083400ae" providerId="ADAL" clId="{2A54C0EA-1855-491C-A195-3F749F2E1051}" dt="2020-11-14T14:19:15.505" v="3446" actId="20577"/>
          <ac:spMkLst>
            <pc:docMk/>
            <pc:sldMk cId="3039238327" sldId="275"/>
            <ac:spMk id="4" creationId="{DCF3FB0B-C79B-4ACD-9A39-A11182CBB27D}"/>
          </ac:spMkLst>
        </pc:spChg>
      </pc:sldChg>
      <pc:sldChg chg="add del ord">
        <pc:chgData name="Ana Serenčeš" userId="c3302be7-e34e-4171-b987-fabf083400ae" providerId="ADAL" clId="{2A54C0EA-1855-491C-A195-3F749F2E1051}" dt="2020-11-14T01:23:57.916" v="2057"/>
        <pc:sldMkLst>
          <pc:docMk/>
          <pc:sldMk cId="2272099917" sldId="276"/>
        </pc:sldMkLst>
      </pc:sldChg>
    </pc:docChg>
  </pc:docChgLst>
  <pc:docChgLst>
    <pc:chgData name="Ana Serenčeš" userId="c3302be7-e34e-4171-b987-fabf083400ae" providerId="ADAL" clId="{2EF01819-4F58-744F-BF31-1D0C52336866}"/>
    <pc:docChg chg="modSld">
      <pc:chgData name="Ana Serenčeš" userId="c3302be7-e34e-4171-b987-fabf083400ae" providerId="ADAL" clId="{2EF01819-4F58-744F-BF31-1D0C52336866}" dt="2020-11-14T02:57:15.930" v="111" actId="20577"/>
      <pc:docMkLst>
        <pc:docMk/>
      </pc:docMkLst>
      <pc:sldChg chg="modSp">
        <pc:chgData name="Ana Serenčeš" userId="c3302be7-e34e-4171-b987-fabf083400ae" providerId="ADAL" clId="{2EF01819-4F58-744F-BF31-1D0C52336866}" dt="2020-11-14T02:57:15.930" v="111" actId="20577"/>
        <pc:sldMkLst>
          <pc:docMk/>
          <pc:sldMk cId="2714803646" sldId="266"/>
        </pc:sldMkLst>
        <pc:spChg chg="mod">
          <ac:chgData name="Ana Serenčeš" userId="c3302be7-e34e-4171-b987-fabf083400ae" providerId="ADAL" clId="{2EF01819-4F58-744F-BF31-1D0C52336866}" dt="2020-11-14T02:57:15.930" v="111" actId="20577"/>
          <ac:spMkLst>
            <pc:docMk/>
            <pc:sldMk cId="2714803646" sldId="266"/>
            <ac:spMk id="28" creationId="{8B530C4C-52A2-46FE-83A9-F2B2AC1DBE2F}"/>
          </ac:spMkLst>
        </pc:sp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1976851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0" y="0"/>
            <a:ext cx="9144000" cy="884466"/>
          </a:xfrm>
          <a:prstGeom prst="rect">
            <a:avLst/>
          </a:prstGeom>
        </p:spPr>
        <p:txBody>
          <a:bodyPr anchor="ctr"/>
          <a:lstStyle>
            <a:lvl1pPr algn="l">
              <a:defRPr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r>
              <a:rPr lang="en-US" altLang="ko-KR" dirty="0"/>
              <a:t> Free PPT _ Click to add title</a:t>
            </a:r>
            <a:endParaRPr lang="ko-KR" altLang="en-US" dirty="0"/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395536" y="1131590"/>
            <a:ext cx="8496944" cy="460648"/>
          </a:xfrm>
          <a:prstGeom prst="rect">
            <a:avLst/>
          </a:prstGeom>
        </p:spPr>
        <p:txBody>
          <a:bodyPr anchor="ctr"/>
          <a:lstStyle>
            <a:lvl1pPr marL="0" indent="0">
              <a:buNone/>
              <a:defRPr sz="2000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pPr lvl="0"/>
            <a:r>
              <a:rPr lang="en-US" altLang="ko-KR" dirty="0"/>
              <a:t>Click to edit Master text styles</a:t>
            </a:r>
          </a:p>
        </p:txBody>
      </p:sp>
      <p:sp>
        <p:nvSpPr>
          <p:cNvPr id="5" name="Content Placeholder 2"/>
          <p:cNvSpPr>
            <a:spLocks noGrp="1"/>
          </p:cNvSpPr>
          <p:nvPr>
            <p:ph idx="10"/>
          </p:nvPr>
        </p:nvSpPr>
        <p:spPr>
          <a:xfrm>
            <a:off x="405880" y="1808261"/>
            <a:ext cx="8496944" cy="2995737"/>
          </a:xfrm>
          <a:prstGeom prst="rect">
            <a:avLst/>
          </a:prstGeom>
        </p:spPr>
        <p:txBody>
          <a:bodyPr lIns="396000" anchor="t"/>
          <a:lstStyle>
            <a:lvl1pPr marL="0" indent="0">
              <a:buNone/>
              <a:defRPr sz="1400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pPr lvl="0"/>
            <a:r>
              <a:rPr lang="en-US" altLang="ko-KR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14694378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and Conten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619672" y="0"/>
            <a:ext cx="7524328" cy="884466"/>
          </a:xfrm>
          <a:prstGeom prst="rect">
            <a:avLst/>
          </a:prstGeom>
        </p:spPr>
        <p:txBody>
          <a:bodyPr anchor="ctr"/>
          <a:lstStyle>
            <a:lvl1pPr algn="l">
              <a:defRPr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r>
              <a:rPr lang="en-US" altLang="ko-KR" dirty="0"/>
              <a:t>Free PPT _ Click to add title</a:t>
            </a:r>
            <a:endParaRPr lang="ko-KR" altLang="en-US" dirty="0"/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1979712" y="987574"/>
            <a:ext cx="6912768" cy="460648"/>
          </a:xfrm>
          <a:prstGeom prst="rect">
            <a:avLst/>
          </a:prstGeom>
        </p:spPr>
        <p:txBody>
          <a:bodyPr anchor="ctr"/>
          <a:lstStyle>
            <a:lvl1pPr marL="0" indent="0">
              <a:buNone/>
              <a:defRPr sz="2000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pPr lvl="0"/>
            <a:r>
              <a:rPr lang="en-US" altLang="ko-KR" dirty="0"/>
              <a:t>Click to edit Master text styles</a:t>
            </a:r>
          </a:p>
        </p:txBody>
      </p:sp>
      <p:sp>
        <p:nvSpPr>
          <p:cNvPr id="5" name="Content Placeholder 2"/>
          <p:cNvSpPr>
            <a:spLocks noGrp="1"/>
          </p:cNvSpPr>
          <p:nvPr>
            <p:ph idx="10"/>
          </p:nvPr>
        </p:nvSpPr>
        <p:spPr>
          <a:xfrm>
            <a:off x="1990056" y="1664245"/>
            <a:ext cx="6912768" cy="2995737"/>
          </a:xfrm>
          <a:prstGeom prst="rect">
            <a:avLst/>
          </a:prstGeom>
        </p:spPr>
        <p:txBody>
          <a:bodyPr lIns="396000" anchor="t"/>
          <a:lstStyle>
            <a:lvl1pPr marL="0" indent="0">
              <a:buNone/>
              <a:defRPr sz="1400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pPr lvl="0"/>
            <a:r>
              <a:rPr lang="en-US" altLang="ko-KR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92280821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598613"/>
            <a:ext cx="7772400" cy="11017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937D59-5EDB-4C39-B697-625748F703B6}" type="datetimeFigureOut">
              <a:rPr lang="en-US" smtClean="0"/>
              <a:t>11/14/2020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31DC1F-5561-484E-AB46-68C682854F6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9595950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937D59-5EDB-4C39-B697-625748F703B6}" type="datetimeFigureOut">
              <a:rPr lang="en-US" smtClean="0"/>
              <a:t>11/14/2020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31DC1F-5561-484E-AB46-68C682854F6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1513303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3305175"/>
            <a:ext cx="7772400" cy="1022350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179638"/>
            <a:ext cx="7772400" cy="112553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937D59-5EDB-4C39-B697-625748F703B6}" type="datetimeFigureOut">
              <a:rPr lang="en-US" smtClean="0"/>
              <a:t>11/14/2020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31DC1F-5561-484E-AB46-68C682854F6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6043110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200150"/>
            <a:ext cx="4038600" cy="33940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200150"/>
            <a:ext cx="4038600" cy="33940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937D59-5EDB-4C39-B697-625748F703B6}" type="datetimeFigureOut">
              <a:rPr lang="en-US" smtClean="0"/>
              <a:t>11/14/2020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31DC1F-5561-484E-AB46-68C682854F6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0580291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150938"/>
            <a:ext cx="4040188" cy="4810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1631950"/>
            <a:ext cx="4040188" cy="296227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150938"/>
            <a:ext cx="4041775" cy="4810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631950"/>
            <a:ext cx="4041775" cy="296227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937D59-5EDB-4C39-B697-625748F703B6}" type="datetimeFigureOut">
              <a:rPr lang="en-US" smtClean="0"/>
              <a:t>11/14/2020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31DC1F-5561-484E-AB46-68C682854F6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3879402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937D59-5EDB-4C39-B697-625748F703B6}" type="datetimeFigureOut">
              <a:rPr lang="en-US" smtClean="0"/>
              <a:t>11/14/2020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31DC1F-5561-484E-AB46-68C682854F6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5051099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937D59-5EDB-4C39-B697-625748F703B6}" type="datetimeFigureOut">
              <a:rPr lang="en-US" smtClean="0"/>
              <a:t>11/14/2020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31DC1F-5561-484E-AB46-68C682854F6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0353540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04788"/>
            <a:ext cx="3008313" cy="871537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437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076325"/>
            <a:ext cx="3008313" cy="351790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937D59-5EDB-4C39-B697-625748F703B6}" type="datetimeFigureOut">
              <a:rPr lang="en-US" smtClean="0"/>
              <a:t>11/14/2020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31DC1F-5561-484E-AB46-68C682854F6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0182494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4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460375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4025900"/>
            <a:ext cx="5486400" cy="60325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937D59-5EDB-4C39-B697-625748F703B6}" type="datetimeFigureOut">
              <a:rPr lang="en-US" smtClean="0"/>
              <a:t>11/14/2020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31DC1F-5561-484E-AB46-68C682854F6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2440911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937D59-5EDB-4C39-B697-625748F703B6}" type="datetimeFigureOut">
              <a:rPr lang="en-US" smtClean="0"/>
              <a:t>11/14/2020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31DC1F-5561-484E-AB46-68C682854F6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10871693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06375"/>
            <a:ext cx="2057400" cy="4387850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06375"/>
            <a:ext cx="6019800" cy="438785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937D59-5EDB-4C39-B697-625748F703B6}" type="datetimeFigureOut">
              <a:rPr lang="en-US" smtClean="0"/>
              <a:t>11/14/2020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31DC1F-5561-484E-AB46-68C682854F6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4009125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theme" Target="../theme/theme1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1.xml"/><Relationship Id="rId3" Type="http://schemas.openxmlformats.org/officeDocument/2006/relationships/slideLayout" Target="../slideLayouts/slideLayout6.xml"/><Relationship Id="rId7" Type="http://schemas.openxmlformats.org/officeDocument/2006/relationships/slideLayout" Target="../slideLayouts/slideLayout10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5.xml"/><Relationship Id="rId1" Type="http://schemas.openxmlformats.org/officeDocument/2006/relationships/slideLayout" Target="../slideLayouts/slideLayout4.xml"/><Relationship Id="rId6" Type="http://schemas.openxmlformats.org/officeDocument/2006/relationships/slideLayout" Target="../slideLayouts/slideLayout9.xml"/><Relationship Id="rId11" Type="http://schemas.openxmlformats.org/officeDocument/2006/relationships/slideLayout" Target="../slideLayouts/slideLayout14.xml"/><Relationship Id="rId5" Type="http://schemas.openxmlformats.org/officeDocument/2006/relationships/slideLayout" Target="../slideLayouts/slideLayout8.xml"/><Relationship Id="rId10" Type="http://schemas.openxmlformats.org/officeDocument/2006/relationships/slideLayout" Target="../slideLayouts/slideLayout13.xml"/><Relationship Id="rId4" Type="http://schemas.openxmlformats.org/officeDocument/2006/relationships/slideLayout" Target="../slideLayouts/slideLayout7.xml"/><Relationship Id="rId9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2523917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60" r:id="rId3"/>
  </p:sldLayoutIdLst>
  <p:txStyles>
    <p:titleStyle>
      <a:lvl1pPr algn="ctr" defTabSz="914400" rtl="0" eaLnBrk="1" latinLnBrk="1" hangingPunct="1">
        <a:spcBef>
          <a:spcPct val="0"/>
        </a:spcBef>
        <a:buNone/>
        <a:defRPr sz="3600" b="1" kern="1200">
          <a:solidFill>
            <a:schemeClr val="tx1"/>
          </a:solidFill>
          <a:latin typeface="Arial" pitchFamily="34" charset="0"/>
          <a:ea typeface="+mj-ea"/>
          <a:cs typeface="Arial" pitchFamily="34" charset="0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06375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200150"/>
            <a:ext cx="8229600" cy="339407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463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3937D59-5EDB-4C39-B697-625748F703B6}" type="datetimeFigureOut">
              <a:rPr lang="en-US" smtClean="0"/>
              <a:t>11/14/2020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463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463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F31DC1F-5561-484E-AB46-68C682854F6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2123990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2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emf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os-odra.com/obrazovanje-koje-prati-trendove-ka1" TargetMode="Externa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hyperlink" Target="mailto:ana.serences1@skole.hr" TargetMode="External"/><Relationship Id="rId2" Type="http://schemas.openxmlformats.org/officeDocument/2006/relationships/hyperlink" Target="https://bit.ly/hupeclil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Rectangle 16"/>
          <p:cNvSpPr/>
          <p:nvPr/>
        </p:nvSpPr>
        <p:spPr>
          <a:xfrm>
            <a:off x="1346548" y="959221"/>
            <a:ext cx="6450903" cy="3225058"/>
          </a:xfrm>
          <a:prstGeom prst="rect">
            <a:avLst/>
          </a:prstGeom>
          <a:solidFill>
            <a:schemeClr val="bg1">
              <a:alpha val="77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altLang="ko-KR" sz="2800" b="1" dirty="0">
                <a:solidFill>
                  <a:schemeClr val="tx1"/>
                </a:solidFill>
                <a:latin typeface="Book Antiqua" panose="02040602050305030304" pitchFamily="18" charset="0"/>
                <a:cs typeface="Aldhabi" panose="020B0604020202020204" pitchFamily="2" charset="-78"/>
              </a:rPr>
              <a:t>BITE-SIZE CLIL: </a:t>
            </a:r>
          </a:p>
          <a:p>
            <a:pPr algn="ctr"/>
            <a:r>
              <a:rPr lang="hr-HR" altLang="ko-KR" sz="2800" b="1" dirty="0">
                <a:solidFill>
                  <a:schemeClr val="tx1"/>
                </a:solidFill>
                <a:latin typeface="Book Antiqua" panose="02040602050305030304" pitchFamily="18" charset="0"/>
                <a:cs typeface="Aldhabi" panose="020B0604020202020204" pitchFamily="2" charset="-78"/>
              </a:rPr>
              <a:t>n</a:t>
            </a:r>
            <a:r>
              <a:rPr lang="en-GB" altLang="ko-KR" sz="2800" b="1" dirty="0">
                <a:solidFill>
                  <a:schemeClr val="tx1"/>
                </a:solidFill>
                <a:latin typeface="Book Antiqua" panose="02040602050305030304" pitchFamily="18" charset="0"/>
                <a:cs typeface="Aldhabi" panose="020B0604020202020204" pitchFamily="2" charset="-78"/>
              </a:rPr>
              <a:t>ow available at your school</a:t>
            </a:r>
            <a:r>
              <a:rPr lang="hr-HR" altLang="ko-KR" sz="2800" b="1" dirty="0">
                <a:solidFill>
                  <a:schemeClr val="tx1"/>
                </a:solidFill>
                <a:latin typeface="Book Antiqua" panose="02040602050305030304" pitchFamily="18" charset="0"/>
                <a:cs typeface="Aldhabi" panose="020B0604020202020204" pitchFamily="2" charset="-78"/>
              </a:rPr>
              <a:t>!</a:t>
            </a:r>
          </a:p>
          <a:p>
            <a:pPr algn="ctr"/>
            <a:endParaRPr lang="hr-HR" altLang="ko-KR" sz="2800" dirty="0">
              <a:solidFill>
                <a:schemeClr val="tx1"/>
              </a:solidFill>
              <a:latin typeface="Book Antiqua" panose="02040602050305030304" pitchFamily="18" charset="0"/>
              <a:cs typeface="Aldhabi" panose="020B0604020202020204" pitchFamily="2" charset="-78"/>
            </a:endParaRPr>
          </a:p>
          <a:p>
            <a:pPr algn="ctr"/>
            <a:r>
              <a:rPr lang="hr-HR" altLang="ko-KR" dirty="0">
                <a:solidFill>
                  <a:schemeClr val="tx1"/>
                </a:solidFill>
                <a:latin typeface="Book Antiqua" panose="02040602050305030304" pitchFamily="18" charset="0"/>
                <a:cs typeface="Aldhabi" panose="020B0604020202020204" pitchFamily="2" charset="-78"/>
              </a:rPr>
              <a:t>Ana Serenčeš, Osnovna škola Odra, Zagreb</a:t>
            </a:r>
          </a:p>
          <a:p>
            <a:pPr algn="ctr"/>
            <a:r>
              <a:rPr lang="hr-HR" altLang="ko-KR" dirty="0">
                <a:solidFill>
                  <a:schemeClr val="tx1"/>
                </a:solidFill>
                <a:latin typeface="Book Antiqua" panose="02040602050305030304" pitchFamily="18" charset="0"/>
                <a:cs typeface="Aldhabi" panose="020B0604020202020204" pitchFamily="2" charset="-78"/>
              </a:rPr>
              <a:t>28th </a:t>
            </a:r>
            <a:r>
              <a:rPr lang="hr-HR" altLang="ko-KR" dirty="0" err="1">
                <a:solidFill>
                  <a:schemeClr val="tx1"/>
                </a:solidFill>
                <a:latin typeface="Book Antiqua" panose="02040602050305030304" pitchFamily="18" charset="0"/>
                <a:cs typeface="Aldhabi" panose="020B0604020202020204" pitchFamily="2" charset="-78"/>
              </a:rPr>
              <a:t>Annual</a:t>
            </a:r>
            <a:r>
              <a:rPr lang="hr-HR" altLang="ko-KR" dirty="0">
                <a:solidFill>
                  <a:schemeClr val="tx1"/>
                </a:solidFill>
                <a:latin typeface="Book Antiqua" panose="02040602050305030304" pitchFamily="18" charset="0"/>
                <a:cs typeface="Aldhabi" panose="020B0604020202020204" pitchFamily="2" charset="-78"/>
              </a:rPr>
              <a:t> HUPE </a:t>
            </a:r>
            <a:r>
              <a:rPr lang="hr-HR" altLang="ko-KR" dirty="0" err="1">
                <a:solidFill>
                  <a:schemeClr val="tx1"/>
                </a:solidFill>
                <a:latin typeface="Book Antiqua" panose="02040602050305030304" pitchFamily="18" charset="0"/>
                <a:cs typeface="Aldhabi" panose="020B0604020202020204" pitchFamily="2" charset="-78"/>
              </a:rPr>
              <a:t>Conference</a:t>
            </a:r>
            <a:endParaRPr lang="hr-HR" altLang="ko-KR" dirty="0">
              <a:solidFill>
                <a:schemeClr val="tx1"/>
              </a:solidFill>
              <a:latin typeface="Book Antiqua" panose="02040602050305030304" pitchFamily="18" charset="0"/>
              <a:cs typeface="Aldhabi" panose="020B0604020202020204" pitchFamily="2" charset="-78"/>
            </a:endParaRPr>
          </a:p>
          <a:p>
            <a:pPr algn="ctr"/>
            <a:r>
              <a:rPr lang="hr-HR" altLang="ko-KR" dirty="0">
                <a:solidFill>
                  <a:schemeClr val="tx1"/>
                </a:solidFill>
                <a:latin typeface="Book Antiqua" panose="02040602050305030304" pitchFamily="18" charset="0"/>
                <a:cs typeface="Aldhabi" panose="020B0604020202020204" pitchFamily="2" charset="-78"/>
              </a:rPr>
              <a:t>online </a:t>
            </a:r>
          </a:p>
          <a:p>
            <a:pPr algn="ctr"/>
            <a:r>
              <a:rPr lang="hr-HR" altLang="ko-KR" dirty="0">
                <a:solidFill>
                  <a:schemeClr val="tx1"/>
                </a:solidFill>
                <a:latin typeface="Book Antiqua" panose="02040602050305030304" pitchFamily="18" charset="0"/>
                <a:cs typeface="Aldhabi" panose="020B0604020202020204" pitchFamily="2" charset="-78"/>
              </a:rPr>
              <a:t>14 </a:t>
            </a:r>
            <a:r>
              <a:rPr lang="hr-HR" altLang="ko-KR" dirty="0" err="1">
                <a:solidFill>
                  <a:schemeClr val="tx1"/>
                </a:solidFill>
                <a:latin typeface="Book Antiqua" panose="02040602050305030304" pitchFamily="18" charset="0"/>
                <a:cs typeface="Aldhabi" panose="020B0604020202020204" pitchFamily="2" charset="-78"/>
              </a:rPr>
              <a:t>November</a:t>
            </a:r>
            <a:r>
              <a:rPr lang="hr-HR" altLang="ko-KR" dirty="0">
                <a:solidFill>
                  <a:schemeClr val="tx1"/>
                </a:solidFill>
                <a:latin typeface="Book Antiqua" panose="02040602050305030304" pitchFamily="18" charset="0"/>
                <a:cs typeface="Aldhabi" panose="020B0604020202020204" pitchFamily="2" charset="-78"/>
              </a:rPr>
              <a:t> 2020</a:t>
            </a:r>
            <a:endParaRPr lang="en-GB" altLang="ko-KR" dirty="0">
              <a:latin typeface="Book Antiqua" panose="02040602050305030304" pitchFamily="18" charset="0"/>
              <a:cs typeface="Aldhabi" panose="020B0604020202020204" pitchFamily="2" charset="-78"/>
            </a:endParaRPr>
          </a:p>
        </p:txBody>
      </p:sp>
      <p:pic>
        <p:nvPicPr>
          <p:cNvPr id="3" name="Slika 2" descr="Slika na kojoj se prikazuje tekst&#10;&#10;Opis je automatski generiran">
            <a:extLst>
              <a:ext uri="{FF2B5EF4-FFF2-40B4-BE49-F238E27FC236}">
                <a16:creationId xmlns:a16="http://schemas.microsoft.com/office/drawing/2014/main" id="{7A14585C-6806-4153-ACFA-25ED883ED87F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163" t="14181" r="2289" b="14179"/>
          <a:stretch/>
        </p:blipFill>
        <p:spPr>
          <a:xfrm>
            <a:off x="6516216" y="0"/>
            <a:ext cx="2627784" cy="5866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344783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38" name="Rectangle 37">
            <a:extLst>
              <a:ext uri="{FF2B5EF4-FFF2-40B4-BE49-F238E27FC236}">
                <a16:creationId xmlns:a16="http://schemas.microsoft.com/office/drawing/2014/main" id="{55666830-9A19-4E01-8505-D6C7F9AC566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51435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Slika 2" descr="Slika na kojoj se prikazuje poziranje, stajanje, žena, soba&#10;&#10;Opis je automatski generiran">
            <a:extLst>
              <a:ext uri="{FF2B5EF4-FFF2-40B4-BE49-F238E27FC236}">
                <a16:creationId xmlns:a16="http://schemas.microsoft.com/office/drawing/2014/main" id="{58A56140-29B5-4C64-932D-EC8AD3DE03CF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1631" b="-2"/>
          <a:stretch/>
        </p:blipFill>
        <p:spPr>
          <a:xfrm>
            <a:off x="3082595" y="10"/>
            <a:ext cx="6061405" cy="5143490"/>
          </a:xfrm>
          <a:custGeom>
            <a:avLst/>
            <a:gdLst/>
            <a:ahLst/>
            <a:cxnLst/>
            <a:rect l="l" t="t" r="r" b="b"/>
            <a:pathLst>
              <a:path w="8081873" h="6858000">
                <a:moveTo>
                  <a:pt x="0" y="0"/>
                </a:moveTo>
                <a:lnTo>
                  <a:pt x="8081873" y="0"/>
                </a:lnTo>
                <a:lnTo>
                  <a:pt x="8081873" y="6858000"/>
                </a:lnTo>
                <a:lnTo>
                  <a:pt x="0" y="6858000"/>
                </a:lnTo>
                <a:lnTo>
                  <a:pt x="68897" y="6734633"/>
                </a:lnTo>
                <a:cubicBezTo>
                  <a:pt x="558802" y="5812845"/>
                  <a:pt x="848920" y="4668597"/>
                  <a:pt x="848920" y="3429000"/>
                </a:cubicBezTo>
                <a:cubicBezTo>
                  <a:pt x="848920" y="2189404"/>
                  <a:pt x="558802" y="1045156"/>
                  <a:pt x="68897" y="123368"/>
                </a:cubicBezTo>
                <a:close/>
              </a:path>
            </a:pathLst>
          </a:custGeom>
        </p:spPr>
      </p:pic>
      <p:sp useBgFill="1">
        <p:nvSpPr>
          <p:cNvPr id="40" name="Freeform: Shape 39">
            <a:extLst>
              <a:ext uri="{FF2B5EF4-FFF2-40B4-BE49-F238E27FC236}">
                <a16:creationId xmlns:a16="http://schemas.microsoft.com/office/drawing/2014/main" id="{AE9FC877-7FB6-4D22-9988-35420644E20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3719285" cy="5143500"/>
          </a:xfrm>
          <a:custGeom>
            <a:avLst/>
            <a:gdLst>
              <a:gd name="connsiteX0" fmla="*/ 0 w 4959047"/>
              <a:gd name="connsiteY0" fmla="*/ 0 h 6858000"/>
              <a:gd name="connsiteX1" fmla="*/ 4110127 w 4959047"/>
              <a:gd name="connsiteY1" fmla="*/ 0 h 6858000"/>
              <a:gd name="connsiteX2" fmla="*/ 4179024 w 4959047"/>
              <a:gd name="connsiteY2" fmla="*/ 123368 h 6858000"/>
              <a:gd name="connsiteX3" fmla="*/ 4959047 w 4959047"/>
              <a:gd name="connsiteY3" fmla="*/ 3429000 h 6858000"/>
              <a:gd name="connsiteX4" fmla="*/ 4179024 w 4959047"/>
              <a:gd name="connsiteY4" fmla="*/ 6734633 h 6858000"/>
              <a:gd name="connsiteX5" fmla="*/ 4110127 w 4959047"/>
              <a:gd name="connsiteY5" fmla="*/ 6858000 h 6858000"/>
              <a:gd name="connsiteX6" fmla="*/ 0 w 4959047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959047" h="6858000">
                <a:moveTo>
                  <a:pt x="0" y="0"/>
                </a:moveTo>
                <a:lnTo>
                  <a:pt x="4110127" y="0"/>
                </a:lnTo>
                <a:lnTo>
                  <a:pt x="4179024" y="123368"/>
                </a:lnTo>
                <a:cubicBezTo>
                  <a:pt x="4668929" y="1045156"/>
                  <a:pt x="4959047" y="2189404"/>
                  <a:pt x="4959047" y="3429000"/>
                </a:cubicBezTo>
                <a:cubicBezTo>
                  <a:pt x="4959047" y="4668597"/>
                  <a:pt x="4668929" y="5812845"/>
                  <a:pt x="4179024" y="6734633"/>
                </a:cubicBezTo>
                <a:lnTo>
                  <a:pt x="4110127" y="6858000"/>
                </a:lnTo>
                <a:lnTo>
                  <a:pt x="0" y="6858000"/>
                </a:lnTo>
                <a:close/>
              </a:path>
            </a:pathLst>
          </a:custGeom>
          <a:ln w="9525">
            <a:solidFill>
              <a:schemeClr val="tx2">
                <a:lumMod val="10000"/>
                <a:lumOff val="90000"/>
              </a:schemeClr>
            </a:solidFill>
          </a:ln>
          <a:effectLst>
            <a:outerShdw blurRad="50800" dist="38100" algn="l" rotWithShape="0">
              <a:schemeClr val="bg1">
                <a:lumMod val="85000"/>
                <a:alpha val="3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 useBgFill="1">
        <p:nvSpPr>
          <p:cNvPr id="42" name="Freeform: Shape 41">
            <a:extLst>
              <a:ext uri="{FF2B5EF4-FFF2-40B4-BE49-F238E27FC236}">
                <a16:creationId xmlns:a16="http://schemas.microsoft.com/office/drawing/2014/main" id="{E41809D1-F12E-46BB-B804-5F209D325E8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3711665" cy="5143500"/>
          </a:xfrm>
          <a:custGeom>
            <a:avLst/>
            <a:gdLst>
              <a:gd name="connsiteX0" fmla="*/ 0 w 4948887"/>
              <a:gd name="connsiteY0" fmla="*/ 0 h 6858000"/>
              <a:gd name="connsiteX1" fmla="*/ 4099967 w 4948887"/>
              <a:gd name="connsiteY1" fmla="*/ 0 h 6858000"/>
              <a:gd name="connsiteX2" fmla="*/ 4168864 w 4948887"/>
              <a:gd name="connsiteY2" fmla="*/ 123368 h 6858000"/>
              <a:gd name="connsiteX3" fmla="*/ 4948887 w 4948887"/>
              <a:gd name="connsiteY3" fmla="*/ 3429000 h 6858000"/>
              <a:gd name="connsiteX4" fmla="*/ 4168864 w 4948887"/>
              <a:gd name="connsiteY4" fmla="*/ 6734633 h 6858000"/>
              <a:gd name="connsiteX5" fmla="*/ 4099967 w 4948887"/>
              <a:gd name="connsiteY5" fmla="*/ 6858000 h 6858000"/>
              <a:gd name="connsiteX6" fmla="*/ 0 w 4948887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948887" h="6858000">
                <a:moveTo>
                  <a:pt x="0" y="0"/>
                </a:moveTo>
                <a:lnTo>
                  <a:pt x="4099967" y="0"/>
                </a:lnTo>
                <a:lnTo>
                  <a:pt x="4168864" y="123368"/>
                </a:lnTo>
                <a:cubicBezTo>
                  <a:pt x="4658769" y="1045156"/>
                  <a:pt x="4948887" y="2189404"/>
                  <a:pt x="4948887" y="3429000"/>
                </a:cubicBezTo>
                <a:cubicBezTo>
                  <a:pt x="4948887" y="4668597"/>
                  <a:pt x="4658769" y="5812845"/>
                  <a:pt x="4168864" y="6734633"/>
                </a:cubicBezTo>
                <a:lnTo>
                  <a:pt x="4099967" y="6858000"/>
                </a:lnTo>
                <a:lnTo>
                  <a:pt x="0" y="6858000"/>
                </a:lnTo>
                <a:close/>
              </a:path>
            </a:pathLst>
          </a:custGeom>
          <a:ln w="952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2" name="TekstniOkvir 21">
            <a:extLst>
              <a:ext uri="{FF2B5EF4-FFF2-40B4-BE49-F238E27FC236}">
                <a16:creationId xmlns:a16="http://schemas.microsoft.com/office/drawing/2014/main" id="{3CE2545B-8B9A-43CF-8DED-C41D1DA46B09}"/>
              </a:ext>
            </a:extLst>
          </p:cNvPr>
          <p:cNvSpPr txBox="1"/>
          <p:nvPr/>
        </p:nvSpPr>
        <p:spPr>
          <a:xfrm>
            <a:off x="358485" y="841772"/>
            <a:ext cx="3017520" cy="2403100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92500"/>
          </a:bodyPr>
          <a:lstStyle/>
          <a:p>
            <a:pPr latinLnBrk="0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2800" dirty="0">
                <a:latin typeface="Book Antiqua" panose="02040602050305030304" pitchFamily="18" charset="0"/>
                <a:ea typeface="+mj-ea"/>
                <a:cs typeface="+mj-cs"/>
              </a:rPr>
              <a:t>European Language Label awarded </a:t>
            </a:r>
            <a:r>
              <a:rPr lang="hr-HR" sz="2800" dirty="0">
                <a:latin typeface="Book Antiqua" panose="02040602050305030304" pitchFamily="18" charset="0"/>
                <a:ea typeface="+mj-ea"/>
                <a:cs typeface="+mj-cs"/>
              </a:rPr>
              <a:t>to </a:t>
            </a:r>
            <a:r>
              <a:rPr lang="hr-HR" sz="2800" dirty="0" err="1">
                <a:latin typeface="Book Antiqua" panose="02040602050305030304" pitchFamily="18" charset="0"/>
                <a:ea typeface="+mj-ea"/>
                <a:cs typeface="+mj-cs"/>
              </a:rPr>
              <a:t>our</a:t>
            </a:r>
            <a:r>
              <a:rPr lang="hr-HR" sz="2800" dirty="0">
                <a:latin typeface="Book Antiqua" panose="02040602050305030304" pitchFamily="18" charset="0"/>
                <a:ea typeface="+mj-ea"/>
                <a:cs typeface="+mj-cs"/>
              </a:rPr>
              <a:t> </a:t>
            </a:r>
            <a:r>
              <a:rPr lang="hr-HR" sz="2800" dirty="0" err="1">
                <a:latin typeface="Book Antiqua" panose="02040602050305030304" pitchFamily="18" charset="0"/>
                <a:ea typeface="+mj-ea"/>
                <a:cs typeface="+mj-cs"/>
              </a:rPr>
              <a:t>project</a:t>
            </a:r>
            <a:r>
              <a:rPr lang="hr-HR" sz="2800" dirty="0">
                <a:latin typeface="Book Antiqua" panose="02040602050305030304" pitchFamily="18" charset="0"/>
                <a:ea typeface="+mj-ea"/>
                <a:cs typeface="+mj-cs"/>
              </a:rPr>
              <a:t> </a:t>
            </a:r>
            <a:r>
              <a:rPr lang="en-US" sz="2800" dirty="0">
                <a:latin typeface="Book Antiqua" panose="02040602050305030304" pitchFamily="18" charset="0"/>
                <a:ea typeface="+mj-ea"/>
                <a:cs typeface="+mj-cs"/>
              </a:rPr>
              <a:t>at the Annual eTwinning Conference 2019 </a:t>
            </a:r>
          </a:p>
        </p:txBody>
      </p:sp>
      <p:sp>
        <p:nvSpPr>
          <p:cNvPr id="44" name="Rectangle 43">
            <a:extLst>
              <a:ext uri="{FF2B5EF4-FFF2-40B4-BE49-F238E27FC236}">
                <a16:creationId xmlns:a16="http://schemas.microsoft.com/office/drawing/2014/main" id="{AF2F604E-43BE-4DC3-B983-E071523364F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569941" y="260093"/>
            <a:ext cx="109728" cy="528066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6" name="Rectangle 45">
            <a:extLst>
              <a:ext uri="{FF2B5EF4-FFF2-40B4-BE49-F238E27FC236}">
                <a16:creationId xmlns:a16="http://schemas.microsoft.com/office/drawing/2014/main" id="{08C9B587-E65E-4B52-B37C-ABEBB6E8792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60771" y="3410190"/>
            <a:ext cx="3017520" cy="13716"/>
          </a:xfrm>
          <a:prstGeom prst="rect">
            <a:avLst/>
          </a:prstGeom>
          <a:solidFill>
            <a:srgbClr val="D5D5D5"/>
          </a:soli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91671355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>
            <a:extLst>
              <a:ext uri="{FF2B5EF4-FFF2-40B4-BE49-F238E27FC236}">
                <a16:creationId xmlns:a16="http://schemas.microsoft.com/office/drawing/2014/main" id="{5372EE10-4457-4B5A-913F-CB39FFC2D0E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7564" y="267494"/>
            <a:ext cx="7848872" cy="884466"/>
          </a:xfrm>
        </p:spPr>
        <p:txBody>
          <a:bodyPr/>
          <a:lstStyle/>
          <a:p>
            <a:r>
              <a:rPr lang="hr-HR" sz="2800" dirty="0">
                <a:latin typeface="Book Antiqua" panose="02040602050305030304" pitchFamily="18" charset="0"/>
              </a:rPr>
              <a:t>CLIL – </a:t>
            </a:r>
            <a:r>
              <a:rPr lang="hr-HR" sz="2800" dirty="0" err="1">
                <a:latin typeface="Book Antiqua" panose="02040602050305030304" pitchFamily="18" charset="0"/>
              </a:rPr>
              <a:t>Content</a:t>
            </a:r>
            <a:r>
              <a:rPr lang="hr-HR" sz="2800" dirty="0">
                <a:latin typeface="Book Antiqua" panose="02040602050305030304" pitchFamily="18" charset="0"/>
              </a:rPr>
              <a:t> </a:t>
            </a:r>
            <a:r>
              <a:rPr lang="hr-HR" sz="2800" dirty="0" err="1">
                <a:latin typeface="Book Antiqua" panose="02040602050305030304" pitchFamily="18" charset="0"/>
              </a:rPr>
              <a:t>and</a:t>
            </a:r>
            <a:r>
              <a:rPr lang="hr-HR" sz="2800" dirty="0">
                <a:latin typeface="Book Antiqua" panose="02040602050305030304" pitchFamily="18" charset="0"/>
              </a:rPr>
              <a:t> </a:t>
            </a:r>
            <a:r>
              <a:rPr lang="hr-HR" sz="2800" dirty="0" err="1">
                <a:latin typeface="Book Antiqua" panose="02040602050305030304" pitchFamily="18" charset="0"/>
              </a:rPr>
              <a:t>Language</a:t>
            </a:r>
            <a:r>
              <a:rPr lang="hr-HR" sz="2800" dirty="0">
                <a:latin typeface="Book Antiqua" panose="02040602050305030304" pitchFamily="18" charset="0"/>
              </a:rPr>
              <a:t> </a:t>
            </a:r>
            <a:r>
              <a:rPr lang="hr-HR" sz="2800" dirty="0" err="1">
                <a:latin typeface="Book Antiqua" panose="02040602050305030304" pitchFamily="18" charset="0"/>
              </a:rPr>
              <a:t>Integrated</a:t>
            </a:r>
            <a:r>
              <a:rPr lang="hr-HR" sz="2800" dirty="0">
                <a:latin typeface="Book Antiqua" panose="02040602050305030304" pitchFamily="18" charset="0"/>
              </a:rPr>
              <a:t> </a:t>
            </a:r>
            <a:br>
              <a:rPr lang="hr-HR" sz="2800" dirty="0">
                <a:latin typeface="Book Antiqua" panose="02040602050305030304" pitchFamily="18" charset="0"/>
              </a:rPr>
            </a:br>
            <a:r>
              <a:rPr lang="hr-HR" sz="2800" dirty="0" err="1">
                <a:latin typeface="Book Antiqua" panose="02040602050305030304" pitchFamily="18" charset="0"/>
              </a:rPr>
              <a:t>Learning</a:t>
            </a:r>
            <a:endParaRPr lang="en-US" sz="2800" dirty="0">
              <a:latin typeface="Book Antiqua" panose="02040602050305030304" pitchFamily="18" charset="0"/>
            </a:endParaRPr>
          </a:p>
        </p:txBody>
      </p:sp>
      <p:sp>
        <p:nvSpPr>
          <p:cNvPr id="4" name="Rezervirano mjesto sadržaja 3">
            <a:extLst>
              <a:ext uri="{FF2B5EF4-FFF2-40B4-BE49-F238E27FC236}">
                <a16:creationId xmlns:a16="http://schemas.microsoft.com/office/drawing/2014/main" id="{7CB52932-55BF-417D-8E5C-B747ED067747}"/>
              </a:ext>
            </a:extLst>
          </p:cNvPr>
          <p:cNvSpPr>
            <a:spLocks noGrp="1"/>
          </p:cNvSpPr>
          <p:nvPr>
            <p:ph idx="10"/>
          </p:nvPr>
        </p:nvSpPr>
        <p:spPr>
          <a:xfrm>
            <a:off x="323528" y="1347614"/>
            <a:ext cx="8496944" cy="4063548"/>
          </a:xfrm>
        </p:spPr>
        <p:txBody>
          <a:bodyPr numCol="1"/>
          <a:lstStyle/>
          <a:p>
            <a:pPr marL="285750" indent="-285750" algn="just">
              <a:buFont typeface="Wingdings" panose="05000000000000000000" pitchFamily="2" charset="2"/>
              <a:buChar char="v"/>
            </a:pPr>
            <a:r>
              <a:rPr lang="en-GB" sz="1800" i="1" u="sng" dirty="0">
                <a:latin typeface="Book Antiqua" panose="02040602050305030304" pitchFamily="18" charset="0"/>
              </a:rPr>
              <a:t>an additional language </a:t>
            </a:r>
            <a:r>
              <a:rPr lang="en-GB" sz="1800" i="1" dirty="0">
                <a:latin typeface="Book Antiqua" panose="02040602050305030304" pitchFamily="18" charset="0"/>
              </a:rPr>
              <a:t>is used for </a:t>
            </a:r>
            <a:r>
              <a:rPr lang="en-GB" sz="1800" i="1" u="sng" dirty="0">
                <a:latin typeface="Book Antiqua" panose="02040602050305030304" pitchFamily="18" charset="0"/>
              </a:rPr>
              <a:t>the learning</a:t>
            </a:r>
            <a:r>
              <a:rPr lang="hr-HR" sz="1800" i="1" u="sng" dirty="0">
                <a:latin typeface="Book Antiqua" panose="02040602050305030304" pitchFamily="18" charset="0"/>
              </a:rPr>
              <a:t> </a:t>
            </a:r>
            <a:r>
              <a:rPr lang="en-GB" sz="1800" i="1" u="sng" dirty="0">
                <a:latin typeface="Book Antiqua" panose="02040602050305030304" pitchFamily="18" charset="0"/>
              </a:rPr>
              <a:t>and teaching of both content and </a:t>
            </a:r>
            <a:endParaRPr lang="hr-HR" sz="1800" i="1" u="sng" dirty="0">
              <a:latin typeface="Book Antiqua" panose="02040602050305030304" pitchFamily="18" charset="0"/>
            </a:endParaRPr>
          </a:p>
          <a:p>
            <a:pPr algn="just"/>
            <a:r>
              <a:rPr lang="en-GB" sz="1800" i="1" u="sng" dirty="0">
                <a:latin typeface="Book Antiqua" panose="02040602050305030304" pitchFamily="18" charset="0"/>
              </a:rPr>
              <a:t>language</a:t>
            </a:r>
            <a:endParaRPr lang="hr-HR" sz="1800" i="1" dirty="0">
              <a:latin typeface="Book Antiqua" panose="02040602050305030304" pitchFamily="18" charset="0"/>
            </a:endParaRPr>
          </a:p>
          <a:p>
            <a:pPr algn="just"/>
            <a:r>
              <a:rPr lang="en-GB" sz="1200" b="1" dirty="0">
                <a:latin typeface="Book Antiqua" panose="02040602050305030304" pitchFamily="18" charset="0"/>
              </a:rPr>
              <a:t>Coyle</a:t>
            </a:r>
            <a:r>
              <a:rPr lang="en-GB" sz="1200" dirty="0">
                <a:latin typeface="Book Antiqua" panose="02040602050305030304" pitchFamily="18" charset="0"/>
              </a:rPr>
              <a:t>, D., </a:t>
            </a:r>
            <a:r>
              <a:rPr lang="en-GB" sz="1200" b="1" dirty="0">
                <a:latin typeface="Book Antiqua" panose="02040602050305030304" pitchFamily="18" charset="0"/>
              </a:rPr>
              <a:t>Hood</a:t>
            </a:r>
            <a:r>
              <a:rPr lang="en-GB" sz="1200" dirty="0">
                <a:latin typeface="Book Antiqua" panose="02040602050305030304" pitchFamily="18" charset="0"/>
              </a:rPr>
              <a:t>, P., &amp; </a:t>
            </a:r>
            <a:r>
              <a:rPr lang="en-GB" sz="1200" b="1" dirty="0">
                <a:latin typeface="Book Antiqua" panose="02040602050305030304" pitchFamily="18" charset="0"/>
              </a:rPr>
              <a:t>Marsh</a:t>
            </a:r>
            <a:r>
              <a:rPr lang="en-GB" sz="1200" dirty="0">
                <a:latin typeface="Book Antiqua" panose="02040602050305030304" pitchFamily="18" charset="0"/>
              </a:rPr>
              <a:t>, D. (2010). </a:t>
            </a:r>
            <a:r>
              <a:rPr lang="en-GB" sz="1200" b="1" dirty="0">
                <a:latin typeface="Book Antiqua" panose="02040602050305030304" pitchFamily="18" charset="0"/>
              </a:rPr>
              <a:t>CLIL</a:t>
            </a:r>
            <a:r>
              <a:rPr lang="en-GB" sz="1200" dirty="0">
                <a:latin typeface="Book Antiqua" panose="02040602050305030304" pitchFamily="18" charset="0"/>
              </a:rPr>
              <a:t>: Content and language integrated learning. </a:t>
            </a:r>
            <a:endParaRPr lang="hr-HR" sz="1200" dirty="0">
              <a:latin typeface="Book Antiqua" panose="02040602050305030304" pitchFamily="18" charset="0"/>
            </a:endParaRPr>
          </a:p>
          <a:p>
            <a:pPr algn="just"/>
            <a:r>
              <a:rPr lang="en-GB" sz="1200" dirty="0">
                <a:latin typeface="Book Antiqua" panose="02040602050305030304" pitchFamily="18" charset="0"/>
              </a:rPr>
              <a:t>Cambridge, UK: Cambridge University Press.</a:t>
            </a:r>
            <a:endParaRPr lang="hr-HR" sz="1200" dirty="0">
              <a:latin typeface="Book Antiqua" panose="02040602050305030304" pitchFamily="18" charset="0"/>
            </a:endParaRPr>
          </a:p>
          <a:p>
            <a:pPr algn="just"/>
            <a:endParaRPr lang="hr-HR" i="1" dirty="0">
              <a:latin typeface="Book Antiqua" panose="02040602050305030304" pitchFamily="18" charset="0"/>
            </a:endParaRPr>
          </a:p>
          <a:p>
            <a:pPr marL="285750" indent="-285750" algn="just">
              <a:buFont typeface="Wingdings" panose="05000000000000000000" pitchFamily="2" charset="2"/>
              <a:buChar char="v"/>
            </a:pPr>
            <a:r>
              <a:rPr lang="en-GB" sz="1800" i="1" dirty="0">
                <a:latin typeface="Book Antiqua" panose="02040602050305030304" pitchFamily="18" charset="0"/>
              </a:rPr>
              <a:t>It is essential that the learner acquires new knowledge in a "non-language subject",</a:t>
            </a:r>
            <a:endParaRPr lang="hr-HR" sz="1800" i="1" dirty="0">
              <a:latin typeface="Book Antiqua" panose="02040602050305030304" pitchFamily="18" charset="0"/>
            </a:endParaRPr>
          </a:p>
          <a:p>
            <a:pPr algn="just"/>
            <a:r>
              <a:rPr lang="en-GB" sz="1800" i="1" dirty="0">
                <a:latin typeface="Book Antiqua" panose="02040602050305030304" pitchFamily="18" charset="0"/>
              </a:rPr>
              <a:t> and </a:t>
            </a:r>
            <a:r>
              <a:rPr lang="en-GB" sz="1800" i="1" u="sng" dirty="0">
                <a:latin typeface="Book Antiqua" panose="02040602050305030304" pitchFamily="18" charset="0"/>
              </a:rPr>
              <a:t>a foreign language is taught indirectly through the learning of the underlying </a:t>
            </a:r>
            <a:endParaRPr lang="hr-HR" sz="1800" i="1" u="sng" dirty="0">
              <a:latin typeface="Book Antiqua" panose="02040602050305030304" pitchFamily="18" charset="0"/>
            </a:endParaRPr>
          </a:p>
          <a:p>
            <a:pPr algn="just"/>
            <a:r>
              <a:rPr lang="en-GB" sz="1800" i="1" u="sng" dirty="0">
                <a:latin typeface="Book Antiqua" panose="02040602050305030304" pitchFamily="18" charset="0"/>
              </a:rPr>
              <a:t>subject. </a:t>
            </a:r>
            <a:r>
              <a:rPr lang="en-GB" sz="1800" i="1" dirty="0">
                <a:latin typeface="Book Antiqua" panose="02040602050305030304" pitchFamily="18" charset="0"/>
              </a:rPr>
              <a:t>Methodologies and </a:t>
            </a:r>
            <a:r>
              <a:rPr lang="en-GB" sz="1800" i="1" u="sng" dirty="0">
                <a:latin typeface="Book Antiqua" panose="02040602050305030304" pitchFamily="18" charset="0"/>
              </a:rPr>
              <a:t>approaches are related to the subject area</a:t>
            </a:r>
            <a:r>
              <a:rPr lang="en-GB" sz="1800" i="1" dirty="0">
                <a:latin typeface="Book Antiqua" panose="02040602050305030304" pitchFamily="18" charset="0"/>
              </a:rPr>
              <a:t>, not the language of teaching.</a:t>
            </a:r>
            <a:endParaRPr lang="hr-HR" sz="1800" i="1" dirty="0">
              <a:latin typeface="Book Antiqua" panose="02040602050305030304" pitchFamily="18" charset="0"/>
            </a:endParaRPr>
          </a:p>
          <a:p>
            <a:pPr algn="just"/>
            <a:r>
              <a:rPr lang="hr-HR" sz="1200" i="1" dirty="0">
                <a:latin typeface="Book Antiqua" panose="02040602050305030304" pitchFamily="18" charset="0"/>
              </a:rPr>
              <a:t>„Seminar za nastavnike u dvojezičnim školama”</a:t>
            </a:r>
            <a:r>
              <a:rPr lang="pl-PL" sz="1200" i="1" dirty="0">
                <a:latin typeface="Book Antiqua" panose="02040602050305030304" pitchFamily="18" charset="0"/>
              </a:rPr>
              <a:t>. Agencija Za Odgoj i Obrazovanje</a:t>
            </a:r>
            <a:r>
              <a:rPr lang="pl-PL" sz="1200" dirty="0">
                <a:latin typeface="Book Antiqua" panose="02040602050305030304" pitchFamily="18" charset="0"/>
              </a:rPr>
              <a:t>, https://www.azoo.hr/index.php?view=article&amp;id=1997&amp;naziv=seminar-za-nastavnike-u-dvojezinim-kolama-</a:t>
            </a:r>
          </a:p>
          <a:p>
            <a:pPr algn="just"/>
            <a:endParaRPr lang="hr-HR" i="1" dirty="0">
              <a:latin typeface="Book Antiqua" panose="02040602050305030304" pitchFamily="18" charset="0"/>
            </a:endParaRPr>
          </a:p>
          <a:p>
            <a:pPr algn="just"/>
            <a:r>
              <a:rPr lang="en-GB" dirty="0"/>
              <a:t>
</a:t>
            </a:r>
            <a:endParaRPr lang="en-US" sz="1200" i="1" dirty="0">
              <a:latin typeface="Book Antiqua" panose="0204060205030503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0258331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Oblačić za misli: oblak 15">
            <a:extLst>
              <a:ext uri="{FF2B5EF4-FFF2-40B4-BE49-F238E27FC236}">
                <a16:creationId xmlns:a16="http://schemas.microsoft.com/office/drawing/2014/main" id="{3CC51F78-6553-41E8-A2CB-1E9A26C49A99}"/>
              </a:ext>
            </a:extLst>
          </p:cNvPr>
          <p:cNvSpPr/>
          <p:nvPr/>
        </p:nvSpPr>
        <p:spPr>
          <a:xfrm>
            <a:off x="35496" y="1206365"/>
            <a:ext cx="3168352" cy="2730767"/>
          </a:xfrm>
          <a:prstGeom prst="cloudCallout">
            <a:avLst>
              <a:gd name="adj1" fmla="val 97130"/>
              <a:gd name="adj2" fmla="val -671"/>
            </a:avLst>
          </a:prstGeom>
          <a:solidFill>
            <a:schemeClr val="accent5">
              <a:lumMod val="40000"/>
              <a:lumOff val="60000"/>
            </a:schemeClr>
          </a:solidFill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hr-HR" dirty="0">
                <a:latin typeface="Book Antiqua" panose="02040602050305030304" pitchFamily="18" charset="0"/>
              </a:rPr>
              <a:t>Erasmus+ KA1 </a:t>
            </a:r>
          </a:p>
          <a:p>
            <a:pPr algn="ctr"/>
            <a:r>
              <a:rPr lang="hr-HR" dirty="0" err="1">
                <a:latin typeface="Book Antiqua" panose="02040602050305030304" pitchFamily="18" charset="0"/>
              </a:rPr>
              <a:t>project</a:t>
            </a:r>
            <a:r>
              <a:rPr lang="hr-HR" dirty="0">
                <a:latin typeface="Book Antiqua" panose="02040602050305030304" pitchFamily="18" charset="0"/>
              </a:rPr>
              <a:t>: </a:t>
            </a:r>
            <a:r>
              <a:rPr lang="hr-HR" dirty="0" err="1">
                <a:latin typeface="Book Antiqua" panose="02040602050305030304" pitchFamily="18" charset="0"/>
              </a:rPr>
              <a:t>Education</a:t>
            </a:r>
            <a:r>
              <a:rPr lang="hr-HR" dirty="0">
                <a:latin typeface="Book Antiqua" panose="02040602050305030304" pitchFamily="18" charset="0"/>
              </a:rPr>
              <a:t> </a:t>
            </a:r>
            <a:r>
              <a:rPr lang="hr-HR" dirty="0" err="1">
                <a:latin typeface="Book Antiqua" panose="02040602050305030304" pitchFamily="18" charset="0"/>
              </a:rPr>
              <a:t>That</a:t>
            </a:r>
            <a:r>
              <a:rPr lang="hr-HR" dirty="0">
                <a:latin typeface="Book Antiqua" panose="02040602050305030304" pitchFamily="18" charset="0"/>
              </a:rPr>
              <a:t> </a:t>
            </a:r>
            <a:r>
              <a:rPr lang="hr-HR" dirty="0" err="1">
                <a:latin typeface="Book Antiqua" panose="02040602050305030304" pitchFamily="18" charset="0"/>
              </a:rPr>
              <a:t>Follows</a:t>
            </a:r>
            <a:r>
              <a:rPr lang="hr-HR" dirty="0">
                <a:latin typeface="Book Antiqua" panose="02040602050305030304" pitchFamily="18" charset="0"/>
              </a:rPr>
              <a:t> </a:t>
            </a:r>
          </a:p>
          <a:p>
            <a:pPr algn="ctr"/>
            <a:r>
              <a:rPr lang="hr-HR" dirty="0" err="1">
                <a:latin typeface="Book Antiqua" panose="02040602050305030304" pitchFamily="18" charset="0"/>
              </a:rPr>
              <a:t>Trends</a:t>
            </a:r>
            <a:endParaRPr lang="en-US" dirty="0">
              <a:latin typeface="Book Antiqua" panose="02040602050305030304" pitchFamily="18" charset="0"/>
            </a:endParaRPr>
          </a:p>
        </p:txBody>
      </p:sp>
      <p:pic>
        <p:nvPicPr>
          <p:cNvPr id="2" name="Slika 1">
            <a:extLst>
              <a:ext uri="{FF2B5EF4-FFF2-40B4-BE49-F238E27FC236}">
                <a16:creationId xmlns:a16="http://schemas.microsoft.com/office/drawing/2014/main" id="{33352CD2-0D07-485B-86D6-D4CBEF86DA8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51720" y="163515"/>
            <a:ext cx="7416323" cy="48164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2569428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120650" y="202292"/>
            <a:ext cx="9144000" cy="884466"/>
          </a:xfrm>
        </p:spPr>
        <p:txBody>
          <a:bodyPr/>
          <a:lstStyle/>
          <a:p>
            <a:r>
              <a:rPr lang="en-US" dirty="0">
                <a:latin typeface="Book Antiqua" panose="02040602050305030304" pitchFamily="18" charset="0"/>
              </a:rPr>
              <a:t> </a:t>
            </a:r>
            <a:r>
              <a:rPr lang="hr-HR" sz="2800" dirty="0" err="1">
                <a:latin typeface="Book Antiqua" panose="02040602050305030304" pitchFamily="18" charset="0"/>
              </a:rPr>
              <a:t>The</a:t>
            </a:r>
            <a:r>
              <a:rPr lang="hr-HR" sz="2800" dirty="0">
                <a:latin typeface="Book Antiqua" panose="02040602050305030304" pitchFamily="18" charset="0"/>
              </a:rPr>
              <a:t> CLIL </a:t>
            </a:r>
            <a:r>
              <a:rPr lang="hr-HR" sz="2800" dirty="0" err="1">
                <a:latin typeface="Book Antiqua" panose="02040602050305030304" pitchFamily="18" charset="0"/>
              </a:rPr>
              <a:t>part</a:t>
            </a:r>
            <a:r>
              <a:rPr lang="hr-HR" sz="2800" dirty="0">
                <a:latin typeface="Book Antiqua" panose="02040602050305030304" pitchFamily="18" charset="0"/>
              </a:rPr>
              <a:t> </a:t>
            </a:r>
            <a:r>
              <a:rPr lang="hr-HR" sz="2800" dirty="0" err="1">
                <a:latin typeface="Book Antiqua" panose="02040602050305030304" pitchFamily="18" charset="0"/>
              </a:rPr>
              <a:t>of</a:t>
            </a:r>
            <a:r>
              <a:rPr lang="hr-HR" sz="2800" dirty="0">
                <a:latin typeface="Book Antiqua" panose="02040602050305030304" pitchFamily="18" charset="0"/>
              </a:rPr>
              <a:t> </a:t>
            </a:r>
            <a:r>
              <a:rPr lang="hr-HR" sz="2800" dirty="0" err="1">
                <a:latin typeface="Book Antiqua" panose="02040602050305030304" pitchFamily="18" charset="0"/>
              </a:rPr>
              <a:t>the</a:t>
            </a:r>
            <a:r>
              <a:rPr lang="hr-HR" sz="2800" dirty="0">
                <a:latin typeface="Book Antiqua" panose="02040602050305030304" pitchFamily="18" charset="0"/>
              </a:rPr>
              <a:t> </a:t>
            </a:r>
            <a:r>
              <a:rPr lang="hr-HR" sz="2800" dirty="0" err="1">
                <a:latin typeface="Book Antiqua" panose="02040602050305030304" pitchFamily="18" charset="0"/>
              </a:rPr>
              <a:t>project</a:t>
            </a:r>
            <a:endParaRPr lang="en-US" sz="2800" dirty="0">
              <a:latin typeface="Book Antiqua" panose="02040602050305030304" pitchFamily="18" charset="0"/>
            </a:endParaRPr>
          </a:p>
        </p:txBody>
      </p:sp>
      <p:sp>
        <p:nvSpPr>
          <p:cNvPr id="28" name="TekstniOkvir 27">
            <a:extLst>
              <a:ext uri="{FF2B5EF4-FFF2-40B4-BE49-F238E27FC236}">
                <a16:creationId xmlns:a16="http://schemas.microsoft.com/office/drawing/2014/main" id="{8B530C4C-52A2-46FE-83A9-F2B2AC1DBE2F}"/>
              </a:ext>
            </a:extLst>
          </p:cNvPr>
          <p:cNvSpPr txBox="1"/>
          <p:nvPr/>
        </p:nvSpPr>
        <p:spPr>
          <a:xfrm>
            <a:off x="395536" y="1289050"/>
            <a:ext cx="8424936" cy="31393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v"/>
            </a:pPr>
            <a:r>
              <a:rPr lang="hr-HR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Book Antiqua" panose="02040602050305030304" pitchFamily="18" charset="0"/>
              </a:rPr>
              <a:t>the</a:t>
            </a:r>
            <a:r>
              <a:rPr lang="hr-HR" dirty="0">
                <a:solidFill>
                  <a:schemeClr val="tx1">
                    <a:lumMod val="85000"/>
                    <a:lumOff val="15000"/>
                  </a:schemeClr>
                </a:solidFill>
                <a:latin typeface="Book Antiqua" panose="02040602050305030304" pitchFamily="18" charset="0"/>
              </a:rPr>
              <a:t> </a:t>
            </a:r>
            <a:r>
              <a:rPr lang="hr-HR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Book Antiqua" panose="02040602050305030304" pitchFamily="18" charset="0"/>
              </a:rPr>
              <a:t>science</a:t>
            </a:r>
            <a:r>
              <a:rPr lang="hr-HR" dirty="0">
                <a:solidFill>
                  <a:schemeClr val="tx1">
                    <a:lumMod val="85000"/>
                    <a:lumOff val="15000"/>
                  </a:schemeClr>
                </a:solidFill>
                <a:latin typeface="Book Antiqua" panose="02040602050305030304" pitchFamily="18" charset="0"/>
              </a:rPr>
              <a:t> </a:t>
            </a:r>
            <a:r>
              <a:rPr lang="hr-HR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Book Antiqua" panose="02040602050305030304" pitchFamily="18" charset="0"/>
              </a:rPr>
              <a:t>teacher</a:t>
            </a:r>
            <a:r>
              <a:rPr lang="hr-HR" dirty="0">
                <a:solidFill>
                  <a:schemeClr val="tx1">
                    <a:lumMod val="85000"/>
                    <a:lumOff val="15000"/>
                  </a:schemeClr>
                </a:solidFill>
                <a:latin typeface="Book Antiqua" panose="02040602050305030304" pitchFamily="18" charset="0"/>
              </a:rPr>
              <a:t> </a:t>
            </a:r>
            <a:r>
              <a:rPr lang="hr-HR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Book Antiqua" panose="02040602050305030304" pitchFamily="18" charset="0"/>
              </a:rPr>
              <a:t>held</a:t>
            </a:r>
            <a:r>
              <a:rPr lang="hr-HR" dirty="0">
                <a:solidFill>
                  <a:schemeClr val="tx1">
                    <a:lumMod val="85000"/>
                    <a:lumOff val="15000"/>
                  </a:schemeClr>
                </a:solidFill>
                <a:latin typeface="Book Antiqua" panose="02040602050305030304" pitchFamily="18" charset="0"/>
              </a:rPr>
              <a:t> </a:t>
            </a:r>
            <a:r>
              <a:rPr lang="hr-HR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Book Antiqua" panose="02040602050305030304" pitchFamily="18" charset="0"/>
              </a:rPr>
              <a:t>two</a:t>
            </a:r>
            <a:r>
              <a:rPr lang="hr-HR" dirty="0">
                <a:solidFill>
                  <a:schemeClr val="tx1">
                    <a:lumMod val="85000"/>
                    <a:lumOff val="15000"/>
                  </a:schemeClr>
                </a:solidFill>
                <a:latin typeface="Book Antiqua" panose="02040602050305030304" pitchFamily="18" charset="0"/>
              </a:rPr>
              <a:t> CLIL </a:t>
            </a:r>
            <a:r>
              <a:rPr lang="hr-HR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Book Antiqua" panose="02040602050305030304" pitchFamily="18" charset="0"/>
              </a:rPr>
              <a:t>workshops</a:t>
            </a:r>
            <a:r>
              <a:rPr lang="hr-HR" dirty="0">
                <a:solidFill>
                  <a:schemeClr val="tx1">
                    <a:lumMod val="85000"/>
                    <a:lumOff val="15000"/>
                  </a:schemeClr>
                </a:solidFill>
                <a:latin typeface="Book Antiqua" panose="02040602050305030304" pitchFamily="18" charset="0"/>
              </a:rPr>
              <a:t> at </a:t>
            </a:r>
            <a:r>
              <a:rPr lang="hr-HR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Book Antiqua" panose="02040602050305030304" pitchFamily="18" charset="0"/>
              </a:rPr>
              <a:t>school</a:t>
            </a:r>
            <a:r>
              <a:rPr lang="hr-HR" dirty="0">
                <a:solidFill>
                  <a:schemeClr val="tx1">
                    <a:lumMod val="85000"/>
                    <a:lumOff val="15000"/>
                  </a:schemeClr>
                </a:solidFill>
                <a:latin typeface="Book Antiqua" panose="02040602050305030304" pitchFamily="18" charset="0"/>
              </a:rPr>
              <a:t> for </a:t>
            </a:r>
            <a:r>
              <a:rPr lang="hr-HR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Book Antiqua" panose="02040602050305030304" pitchFamily="18" charset="0"/>
              </a:rPr>
              <a:t>the</a:t>
            </a:r>
            <a:r>
              <a:rPr lang="hr-HR" dirty="0">
                <a:solidFill>
                  <a:schemeClr val="tx1">
                    <a:lumMod val="85000"/>
                    <a:lumOff val="15000"/>
                  </a:schemeClr>
                </a:solidFill>
                <a:latin typeface="Book Antiqua" panose="02040602050305030304" pitchFamily="18" charset="0"/>
              </a:rPr>
              <a:t> </a:t>
            </a:r>
            <a:r>
              <a:rPr lang="hr-HR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Book Antiqua" panose="02040602050305030304" pitchFamily="18" charset="0"/>
              </a:rPr>
              <a:t>teachers</a:t>
            </a:r>
            <a:r>
              <a:rPr lang="hr-HR" dirty="0">
                <a:solidFill>
                  <a:schemeClr val="tx1">
                    <a:lumMod val="85000"/>
                    <a:lumOff val="15000"/>
                  </a:schemeClr>
                </a:solidFill>
                <a:latin typeface="Book Antiqua" panose="02040602050305030304" pitchFamily="18" charset="0"/>
              </a:rPr>
              <a:t> </a:t>
            </a:r>
            <a:r>
              <a:rPr lang="hr-HR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Book Antiqua" panose="02040602050305030304" pitchFamily="18" charset="0"/>
              </a:rPr>
              <a:t>of</a:t>
            </a:r>
            <a:endParaRPr lang="hr-HR" dirty="0">
              <a:solidFill>
                <a:schemeClr val="tx1">
                  <a:lumMod val="85000"/>
                  <a:lumOff val="15000"/>
                </a:schemeClr>
              </a:solidFill>
              <a:latin typeface="Book Antiqua" panose="02040602050305030304" pitchFamily="18" charset="0"/>
            </a:endParaRPr>
          </a:p>
          <a:p>
            <a:r>
              <a:rPr lang="hr-HR" dirty="0">
                <a:solidFill>
                  <a:schemeClr val="tx1">
                    <a:lumMod val="85000"/>
                    <a:lumOff val="15000"/>
                  </a:schemeClr>
                </a:solidFill>
                <a:latin typeface="Book Antiqua" panose="02040602050305030304" pitchFamily="18" charset="0"/>
              </a:rPr>
              <a:t>HISTORY,</a:t>
            </a:r>
          </a:p>
          <a:p>
            <a:r>
              <a:rPr lang="hr-HR" dirty="0">
                <a:solidFill>
                  <a:schemeClr val="tx1">
                    <a:lumMod val="85000"/>
                    <a:lumOff val="15000"/>
                  </a:schemeClr>
                </a:solidFill>
                <a:latin typeface="Book Antiqua" panose="02040602050305030304" pitchFamily="18" charset="0"/>
              </a:rPr>
              <a:t>GEOGRAPHY,</a:t>
            </a:r>
          </a:p>
          <a:p>
            <a:r>
              <a:rPr lang="hr-HR" dirty="0">
                <a:solidFill>
                  <a:schemeClr val="tx1">
                    <a:lumMod val="85000"/>
                    <a:lumOff val="15000"/>
                  </a:schemeClr>
                </a:solidFill>
                <a:latin typeface="Book Antiqua" panose="02040602050305030304" pitchFamily="18" charset="0"/>
              </a:rPr>
              <a:t>COMPUTER SCIENCE,</a:t>
            </a:r>
          </a:p>
          <a:p>
            <a:r>
              <a:rPr lang="hr-HR" dirty="0">
                <a:solidFill>
                  <a:schemeClr val="tx1">
                    <a:lumMod val="85000"/>
                    <a:lumOff val="15000"/>
                  </a:schemeClr>
                </a:solidFill>
                <a:latin typeface="Book Antiqua" panose="02040602050305030304" pitchFamily="18" charset="0"/>
              </a:rPr>
              <a:t>MATHEMATICS.</a:t>
            </a:r>
          </a:p>
          <a:p>
            <a:endParaRPr lang="hr-HR" dirty="0">
              <a:solidFill>
                <a:schemeClr val="tx1">
                  <a:lumMod val="85000"/>
                  <a:lumOff val="15000"/>
                </a:schemeClr>
              </a:solidFill>
              <a:latin typeface="Book Antiqua" panose="02040602050305030304" pitchFamily="18" charset="0"/>
            </a:endParaRPr>
          </a:p>
          <a:p>
            <a:pPr marL="285750" indent="-285750">
              <a:buFont typeface="Wingdings" panose="05000000000000000000" pitchFamily="2" charset="2"/>
              <a:buChar char="v"/>
            </a:pPr>
            <a:r>
              <a:rPr lang="hr-HR" dirty="0">
                <a:solidFill>
                  <a:schemeClr val="tx1">
                    <a:lumMod val="85000"/>
                    <a:lumOff val="15000"/>
                  </a:schemeClr>
                </a:solidFill>
                <a:latin typeface="Book Antiqua" panose="02040602050305030304" pitchFamily="18" charset="0"/>
              </a:rPr>
              <a:t>as a </a:t>
            </a:r>
            <a:r>
              <a:rPr lang="hr-HR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Book Antiqua" panose="02040602050305030304" pitchFamily="18" charset="0"/>
              </a:rPr>
              <a:t>result</a:t>
            </a:r>
            <a:r>
              <a:rPr lang="hr-HR" dirty="0">
                <a:solidFill>
                  <a:schemeClr val="tx1">
                    <a:lumMod val="85000"/>
                    <a:lumOff val="15000"/>
                  </a:schemeClr>
                </a:solidFill>
                <a:latin typeface="Book Antiqua" panose="02040602050305030304" pitchFamily="18" charset="0"/>
              </a:rPr>
              <a:t>, </a:t>
            </a:r>
            <a:r>
              <a:rPr lang="hr-HR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Book Antiqua" panose="02040602050305030304" pitchFamily="18" charset="0"/>
              </a:rPr>
              <a:t>these</a:t>
            </a:r>
            <a:r>
              <a:rPr lang="hr-HR" dirty="0">
                <a:solidFill>
                  <a:schemeClr val="tx1">
                    <a:lumMod val="85000"/>
                    <a:lumOff val="15000"/>
                  </a:schemeClr>
                </a:solidFill>
                <a:latin typeface="Book Antiqua" panose="02040602050305030304" pitchFamily="18" charset="0"/>
              </a:rPr>
              <a:t> </a:t>
            </a:r>
            <a:r>
              <a:rPr lang="hr-HR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Book Antiqua" panose="02040602050305030304" pitchFamily="18" charset="0"/>
              </a:rPr>
              <a:t>teachers</a:t>
            </a:r>
            <a:r>
              <a:rPr lang="hr-HR" dirty="0">
                <a:solidFill>
                  <a:schemeClr val="tx1">
                    <a:lumMod val="85000"/>
                    <a:lumOff val="15000"/>
                  </a:schemeClr>
                </a:solidFill>
                <a:latin typeface="Book Antiqua" panose="02040602050305030304" pitchFamily="18" charset="0"/>
              </a:rPr>
              <a:t>, </a:t>
            </a:r>
            <a:r>
              <a:rPr lang="hr-HR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Book Antiqua" panose="02040602050305030304" pitchFamily="18" charset="0"/>
              </a:rPr>
              <a:t>together</a:t>
            </a:r>
            <a:r>
              <a:rPr lang="hr-HR" dirty="0">
                <a:solidFill>
                  <a:schemeClr val="tx1">
                    <a:lumMod val="85000"/>
                    <a:lumOff val="15000"/>
                  </a:schemeClr>
                </a:solidFill>
                <a:latin typeface="Book Antiqua" panose="02040602050305030304" pitchFamily="18" charset="0"/>
              </a:rPr>
              <a:t> </a:t>
            </a:r>
            <a:r>
              <a:rPr lang="hr-HR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Book Antiqua" panose="02040602050305030304" pitchFamily="18" charset="0"/>
              </a:rPr>
              <a:t>with</a:t>
            </a:r>
            <a:r>
              <a:rPr lang="hr-HR" dirty="0">
                <a:solidFill>
                  <a:schemeClr val="tx1">
                    <a:lumMod val="85000"/>
                    <a:lumOff val="15000"/>
                  </a:schemeClr>
                </a:solidFill>
                <a:latin typeface="Book Antiqua" panose="02040602050305030304" pitchFamily="18" charset="0"/>
              </a:rPr>
              <a:t> </a:t>
            </a:r>
            <a:r>
              <a:rPr lang="hr-HR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Book Antiqua" panose="02040602050305030304" pitchFamily="18" charset="0"/>
              </a:rPr>
              <a:t>the</a:t>
            </a:r>
            <a:r>
              <a:rPr lang="hr-HR" dirty="0">
                <a:solidFill>
                  <a:schemeClr val="tx1">
                    <a:lumMod val="85000"/>
                    <a:lumOff val="15000"/>
                  </a:schemeClr>
                </a:solidFill>
                <a:latin typeface="Book Antiqua" panose="02040602050305030304" pitchFamily="18" charset="0"/>
              </a:rPr>
              <a:t> SCIENCE </a:t>
            </a:r>
            <a:r>
              <a:rPr lang="hr-HR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Book Antiqua" panose="02040602050305030304" pitchFamily="18" charset="0"/>
              </a:rPr>
              <a:t>teacher</a:t>
            </a:r>
            <a:r>
              <a:rPr lang="hr-HR" dirty="0">
                <a:solidFill>
                  <a:schemeClr val="tx1">
                    <a:lumMod val="85000"/>
                    <a:lumOff val="15000"/>
                  </a:schemeClr>
                </a:solidFill>
                <a:latin typeface="Book Antiqua" panose="02040602050305030304" pitchFamily="18" charset="0"/>
              </a:rPr>
              <a:t>, </a:t>
            </a:r>
            <a:r>
              <a:rPr lang="hr-HR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Book Antiqua" panose="02040602050305030304" pitchFamily="18" charset="0"/>
              </a:rPr>
              <a:t>organized</a:t>
            </a:r>
            <a:r>
              <a:rPr lang="hr-HR" dirty="0">
                <a:solidFill>
                  <a:schemeClr val="tx1">
                    <a:lumMod val="85000"/>
                    <a:lumOff val="15000"/>
                  </a:schemeClr>
                </a:solidFill>
                <a:latin typeface="Book Antiqua" panose="02040602050305030304" pitchFamily="18" charset="0"/>
              </a:rPr>
              <a:t> CLIL </a:t>
            </a:r>
            <a:r>
              <a:rPr lang="hr-HR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Book Antiqua" panose="02040602050305030304" pitchFamily="18" charset="0"/>
              </a:rPr>
              <a:t>activities</a:t>
            </a:r>
            <a:r>
              <a:rPr lang="hr-HR" dirty="0">
                <a:solidFill>
                  <a:schemeClr val="tx1">
                    <a:lumMod val="85000"/>
                    <a:lumOff val="15000"/>
                  </a:schemeClr>
                </a:solidFill>
                <a:latin typeface="Book Antiqua" panose="02040602050305030304" pitchFamily="18" charset="0"/>
              </a:rPr>
              <a:t> </a:t>
            </a:r>
            <a:r>
              <a:rPr lang="hr-HR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Book Antiqua" panose="02040602050305030304" pitchFamily="18" charset="0"/>
              </a:rPr>
              <a:t>during</a:t>
            </a:r>
            <a:r>
              <a:rPr lang="hr-HR" dirty="0">
                <a:solidFill>
                  <a:schemeClr val="tx1">
                    <a:lumMod val="85000"/>
                    <a:lumOff val="15000"/>
                  </a:schemeClr>
                </a:solidFill>
                <a:latin typeface="Book Antiqua" panose="02040602050305030304" pitchFamily="18" charset="0"/>
              </a:rPr>
              <a:t> </a:t>
            </a:r>
            <a:r>
              <a:rPr lang="hr-HR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Book Antiqua" panose="02040602050305030304" pitchFamily="18" charset="0"/>
              </a:rPr>
              <a:t>their</a:t>
            </a:r>
            <a:r>
              <a:rPr lang="hr-HR" dirty="0">
                <a:solidFill>
                  <a:schemeClr val="tx1">
                    <a:lumMod val="85000"/>
                    <a:lumOff val="15000"/>
                  </a:schemeClr>
                </a:solidFill>
                <a:latin typeface="Book Antiqua" panose="02040602050305030304" pitchFamily="18" charset="0"/>
              </a:rPr>
              <a:t> </a:t>
            </a:r>
            <a:r>
              <a:rPr lang="hr-HR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Book Antiqua" panose="02040602050305030304" pitchFamily="18" charset="0"/>
              </a:rPr>
              <a:t>regular</a:t>
            </a:r>
            <a:r>
              <a:rPr lang="hr-HR" dirty="0">
                <a:solidFill>
                  <a:schemeClr val="tx1">
                    <a:lumMod val="85000"/>
                    <a:lumOff val="15000"/>
                  </a:schemeClr>
                </a:solidFill>
                <a:latin typeface="Book Antiqua" panose="02040602050305030304" pitchFamily="18" charset="0"/>
              </a:rPr>
              <a:t> </a:t>
            </a:r>
            <a:r>
              <a:rPr lang="hr-HR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Book Antiqua" panose="02040602050305030304" pitchFamily="18" charset="0"/>
              </a:rPr>
              <a:t>lessons</a:t>
            </a:r>
            <a:endParaRPr lang="hr-HR" dirty="0">
              <a:solidFill>
                <a:schemeClr val="tx1">
                  <a:lumMod val="85000"/>
                  <a:lumOff val="15000"/>
                </a:schemeClr>
              </a:solidFill>
              <a:latin typeface="Book Antiqua" panose="02040602050305030304" pitchFamily="18" charset="0"/>
            </a:endParaRPr>
          </a:p>
          <a:p>
            <a:endParaRPr lang="hr-HR" dirty="0">
              <a:solidFill>
                <a:schemeClr val="tx1">
                  <a:lumMod val="85000"/>
                  <a:lumOff val="15000"/>
                </a:schemeClr>
              </a:solidFill>
              <a:latin typeface="Book Antiqua" panose="02040602050305030304" pitchFamily="18" charset="0"/>
            </a:endParaRPr>
          </a:p>
          <a:p>
            <a:pPr marL="285750" indent="-285750">
              <a:buFont typeface="Wingdings" panose="05000000000000000000" pitchFamily="2" charset="2"/>
              <a:buChar char="v"/>
            </a:pPr>
            <a:r>
              <a:rPr lang="hr-HR" dirty="0">
                <a:solidFill>
                  <a:schemeClr val="tx1">
                    <a:lumMod val="85000"/>
                    <a:lumOff val="15000"/>
                  </a:schemeClr>
                </a:solidFill>
                <a:latin typeface="Book Antiqua" panose="02040602050305030304" pitchFamily="18" charset="0"/>
              </a:rPr>
              <a:t>6 </a:t>
            </a:r>
            <a:r>
              <a:rPr lang="hr-HR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Book Antiqua" panose="02040602050305030304" pitchFamily="18" charset="0"/>
              </a:rPr>
              <a:t>lessons</a:t>
            </a:r>
            <a:r>
              <a:rPr lang="hr-HR" dirty="0">
                <a:solidFill>
                  <a:schemeClr val="tx1">
                    <a:lumMod val="85000"/>
                    <a:lumOff val="15000"/>
                  </a:schemeClr>
                </a:solidFill>
                <a:latin typeface="Book Antiqua" panose="02040602050305030304" pitchFamily="18" charset="0"/>
              </a:rPr>
              <a:t> per </a:t>
            </a:r>
            <a:r>
              <a:rPr lang="hr-HR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Book Antiqua" panose="02040602050305030304" pitchFamily="18" charset="0"/>
              </a:rPr>
              <a:t>subject</a:t>
            </a:r>
            <a:r>
              <a:rPr lang="hr-HR" dirty="0">
                <a:solidFill>
                  <a:schemeClr val="tx1">
                    <a:lumMod val="85000"/>
                    <a:lumOff val="15000"/>
                  </a:schemeClr>
                </a:solidFill>
                <a:latin typeface="Book Antiqua" panose="02040602050305030304" pitchFamily="18" charset="0"/>
              </a:rPr>
              <a:t> </a:t>
            </a:r>
            <a:r>
              <a:rPr lang="hr-HR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Book Antiqua" panose="02040602050305030304" pitchFamily="18" charset="0"/>
              </a:rPr>
              <a:t>in</a:t>
            </a:r>
            <a:r>
              <a:rPr lang="hr-HR" dirty="0">
                <a:solidFill>
                  <a:schemeClr val="tx1">
                    <a:lumMod val="85000"/>
                    <a:lumOff val="15000"/>
                  </a:schemeClr>
                </a:solidFill>
                <a:latin typeface="Book Antiqua" panose="02040602050305030304" pitchFamily="18" charset="0"/>
              </a:rPr>
              <a:t> </a:t>
            </a:r>
            <a:r>
              <a:rPr lang="hr-HR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Book Antiqua" panose="02040602050305030304" pitchFamily="18" charset="0"/>
              </a:rPr>
              <a:t>each</a:t>
            </a:r>
            <a:r>
              <a:rPr lang="hr-HR" dirty="0">
                <a:solidFill>
                  <a:schemeClr val="tx1">
                    <a:lumMod val="85000"/>
                    <a:lumOff val="15000"/>
                  </a:schemeClr>
                </a:solidFill>
                <a:latin typeface="Book Antiqua" panose="02040602050305030304" pitchFamily="18" charset="0"/>
              </a:rPr>
              <a:t> grade </a:t>
            </a:r>
            <a:r>
              <a:rPr lang="hr-HR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Book Antiqua" panose="02040602050305030304" pitchFamily="18" charset="0"/>
              </a:rPr>
              <a:t>they</a:t>
            </a:r>
            <a:r>
              <a:rPr lang="hr-HR" dirty="0">
                <a:solidFill>
                  <a:schemeClr val="tx1">
                    <a:lumMod val="85000"/>
                    <a:lumOff val="15000"/>
                  </a:schemeClr>
                </a:solidFill>
                <a:latin typeface="Book Antiqua" panose="02040602050305030304" pitchFamily="18" charset="0"/>
              </a:rPr>
              <a:t> </a:t>
            </a:r>
            <a:r>
              <a:rPr lang="hr-HR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Book Antiqua" panose="02040602050305030304" pitchFamily="18" charset="0"/>
              </a:rPr>
              <a:t>teach</a:t>
            </a:r>
            <a:r>
              <a:rPr lang="hr-HR" dirty="0">
                <a:solidFill>
                  <a:schemeClr val="tx1">
                    <a:lumMod val="85000"/>
                    <a:lumOff val="15000"/>
                  </a:schemeClr>
                </a:solidFill>
                <a:latin typeface="Book Antiqua" panose="02040602050305030304" pitchFamily="18" charset="0"/>
              </a:rPr>
              <a:t> (10 </a:t>
            </a:r>
            <a:r>
              <a:rPr lang="hr-HR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Book Antiqua" panose="02040602050305030304" pitchFamily="18" charset="0"/>
              </a:rPr>
              <a:t>in</a:t>
            </a:r>
            <a:r>
              <a:rPr lang="hr-HR" dirty="0">
                <a:solidFill>
                  <a:schemeClr val="tx1">
                    <a:lumMod val="85000"/>
                    <a:lumOff val="15000"/>
                  </a:schemeClr>
                </a:solidFill>
                <a:latin typeface="Book Antiqua" panose="02040602050305030304" pitchFamily="18" charset="0"/>
              </a:rPr>
              <a:t> </a:t>
            </a:r>
            <a:r>
              <a:rPr lang="hr-HR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Book Antiqua" panose="02040602050305030304" pitchFamily="18" charset="0"/>
              </a:rPr>
              <a:t>science</a:t>
            </a:r>
            <a:r>
              <a:rPr lang="hr-HR" dirty="0">
                <a:solidFill>
                  <a:schemeClr val="tx1">
                    <a:lumMod val="85000"/>
                    <a:lumOff val="15000"/>
                  </a:schemeClr>
                </a:solidFill>
                <a:latin typeface="Book Antiqua" panose="02040602050305030304" pitchFamily="18" charset="0"/>
              </a:rPr>
              <a:t>) -&gt; cca. 136 </a:t>
            </a:r>
            <a:r>
              <a:rPr lang="hr-HR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Book Antiqua" panose="02040602050305030304" pitchFamily="18" charset="0"/>
              </a:rPr>
              <a:t>i.e</a:t>
            </a:r>
            <a:r>
              <a:rPr lang="hr-HR" dirty="0">
                <a:solidFill>
                  <a:schemeClr val="tx1">
                    <a:lumMod val="85000"/>
                    <a:lumOff val="15000"/>
                  </a:schemeClr>
                </a:solidFill>
                <a:latin typeface="Book Antiqua" panose="02040602050305030304" pitchFamily="18" charset="0"/>
              </a:rPr>
              <a:t>. 272 </a:t>
            </a:r>
            <a:r>
              <a:rPr lang="hr-HR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Book Antiqua" panose="02040602050305030304" pitchFamily="18" charset="0"/>
              </a:rPr>
              <a:t>lessons</a:t>
            </a:r>
            <a:r>
              <a:rPr lang="hr-HR" dirty="0">
                <a:solidFill>
                  <a:schemeClr val="tx1">
                    <a:lumMod val="85000"/>
                    <a:lumOff val="15000"/>
                  </a:schemeClr>
                </a:solidFill>
                <a:latin typeface="Book Antiqua" panose="02040602050305030304" pitchFamily="18" charset="0"/>
              </a:rPr>
              <a:t> </a:t>
            </a:r>
            <a:r>
              <a:rPr lang="hr-HR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Book Antiqua" panose="02040602050305030304" pitchFamily="18" charset="0"/>
              </a:rPr>
              <a:t>in</a:t>
            </a:r>
            <a:r>
              <a:rPr lang="hr-HR" dirty="0">
                <a:solidFill>
                  <a:schemeClr val="tx1">
                    <a:lumMod val="85000"/>
                    <a:lumOff val="15000"/>
                  </a:schemeClr>
                </a:solidFill>
                <a:latin typeface="Book Antiqua" panose="02040602050305030304" pitchFamily="18" charset="0"/>
              </a:rPr>
              <a:t> total </a:t>
            </a:r>
            <a:r>
              <a:rPr lang="hr-HR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Book Antiqua" panose="02040602050305030304" pitchFamily="18" charset="0"/>
              </a:rPr>
              <a:t>with</a:t>
            </a:r>
            <a:r>
              <a:rPr lang="hr-HR" dirty="0">
                <a:solidFill>
                  <a:schemeClr val="tx1">
                    <a:lumMod val="85000"/>
                    <a:lumOff val="15000"/>
                  </a:schemeClr>
                </a:solidFill>
                <a:latin typeface="Book Antiqua" panose="02040602050305030304" pitchFamily="18" charset="0"/>
              </a:rPr>
              <a:t> </a:t>
            </a:r>
            <a:r>
              <a:rPr lang="hr-HR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Book Antiqua" panose="02040602050305030304" pitchFamily="18" charset="0"/>
              </a:rPr>
              <a:t>integrated</a:t>
            </a:r>
            <a:r>
              <a:rPr lang="hr-HR" dirty="0">
                <a:solidFill>
                  <a:schemeClr val="tx1">
                    <a:lumMod val="85000"/>
                    <a:lumOff val="15000"/>
                  </a:schemeClr>
                </a:solidFill>
                <a:latin typeface="Book Antiqua" panose="02040602050305030304" pitchFamily="18" charset="0"/>
              </a:rPr>
              <a:t> CLIL </a:t>
            </a:r>
            <a:r>
              <a:rPr lang="hr-HR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Book Antiqua" panose="02040602050305030304" pitchFamily="18" charset="0"/>
              </a:rPr>
              <a:t>activities</a:t>
            </a:r>
            <a:r>
              <a:rPr lang="hr-HR" dirty="0">
                <a:solidFill>
                  <a:schemeClr val="tx1">
                    <a:lumMod val="85000"/>
                    <a:lumOff val="15000"/>
                  </a:schemeClr>
                </a:solidFill>
                <a:latin typeface="Book Antiqua" panose="02040602050305030304" pitchFamily="18" charset="0"/>
              </a:rPr>
              <a:t> </a:t>
            </a:r>
            <a:r>
              <a:rPr lang="hr-HR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Book Antiqua" panose="02040602050305030304" pitchFamily="18" charset="0"/>
              </a:rPr>
              <a:t>held</a:t>
            </a:r>
            <a:r>
              <a:rPr lang="hr-HR" dirty="0">
                <a:solidFill>
                  <a:schemeClr val="tx1">
                    <a:lumMod val="85000"/>
                    <a:lumOff val="15000"/>
                  </a:schemeClr>
                </a:solidFill>
                <a:latin typeface="Book Antiqua" panose="02040602050305030304" pitchFamily="18" charset="0"/>
              </a:rPr>
              <a:t> </a:t>
            </a:r>
            <a:r>
              <a:rPr lang="hr-HR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Book Antiqua" panose="02040602050305030304" pitchFamily="18" charset="0"/>
              </a:rPr>
              <a:t>in</a:t>
            </a:r>
            <a:r>
              <a:rPr lang="hr-HR" dirty="0">
                <a:solidFill>
                  <a:schemeClr val="tx1">
                    <a:lumMod val="85000"/>
                    <a:lumOff val="15000"/>
                  </a:schemeClr>
                </a:solidFill>
                <a:latin typeface="Book Antiqua" panose="02040602050305030304" pitchFamily="18" charset="0"/>
              </a:rPr>
              <a:t> </a:t>
            </a:r>
            <a:r>
              <a:rPr lang="hr-HR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Book Antiqua" panose="02040602050305030304" pitchFamily="18" charset="0"/>
              </a:rPr>
              <a:t>schoolyear</a:t>
            </a:r>
            <a:r>
              <a:rPr lang="hr-HR" dirty="0">
                <a:solidFill>
                  <a:schemeClr val="tx1">
                    <a:lumMod val="85000"/>
                    <a:lumOff val="15000"/>
                  </a:schemeClr>
                </a:solidFill>
                <a:latin typeface="Book Antiqua" panose="02040602050305030304" pitchFamily="18" charset="0"/>
              </a:rPr>
              <a:t> 2018/2019</a:t>
            </a:r>
            <a:endParaRPr lang="en-US" dirty="0">
              <a:solidFill>
                <a:schemeClr val="tx1">
                  <a:lumMod val="85000"/>
                  <a:lumOff val="15000"/>
                </a:schemeClr>
              </a:solidFill>
              <a:latin typeface="Book Antiqua" panose="0204060205030503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9059448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120650" y="202292"/>
            <a:ext cx="9144000" cy="884466"/>
          </a:xfrm>
        </p:spPr>
        <p:txBody>
          <a:bodyPr/>
          <a:lstStyle/>
          <a:p>
            <a:r>
              <a:rPr lang="en-US" dirty="0">
                <a:latin typeface="Book Antiqua" panose="02040602050305030304" pitchFamily="18" charset="0"/>
              </a:rPr>
              <a:t> </a:t>
            </a:r>
            <a:r>
              <a:rPr lang="hr-HR" sz="2800" dirty="0" err="1">
                <a:latin typeface="Book Antiqua" panose="02040602050305030304" pitchFamily="18" charset="0"/>
              </a:rPr>
              <a:t>The</a:t>
            </a:r>
            <a:r>
              <a:rPr lang="hr-HR" sz="2800" dirty="0">
                <a:latin typeface="Book Antiqua" panose="02040602050305030304" pitchFamily="18" charset="0"/>
              </a:rPr>
              <a:t> CLIL </a:t>
            </a:r>
            <a:r>
              <a:rPr lang="hr-HR" sz="2800" dirty="0" err="1">
                <a:latin typeface="Book Antiqua" panose="02040602050305030304" pitchFamily="18" charset="0"/>
              </a:rPr>
              <a:t>part</a:t>
            </a:r>
            <a:r>
              <a:rPr lang="hr-HR" sz="2800" dirty="0">
                <a:latin typeface="Book Antiqua" panose="02040602050305030304" pitchFamily="18" charset="0"/>
              </a:rPr>
              <a:t> </a:t>
            </a:r>
            <a:r>
              <a:rPr lang="hr-HR" sz="2800" dirty="0" err="1">
                <a:latin typeface="Book Antiqua" panose="02040602050305030304" pitchFamily="18" charset="0"/>
              </a:rPr>
              <a:t>of</a:t>
            </a:r>
            <a:r>
              <a:rPr lang="hr-HR" sz="2800" dirty="0">
                <a:latin typeface="Book Antiqua" panose="02040602050305030304" pitchFamily="18" charset="0"/>
              </a:rPr>
              <a:t> </a:t>
            </a:r>
            <a:r>
              <a:rPr lang="hr-HR" sz="2800" dirty="0" err="1">
                <a:latin typeface="Book Antiqua" panose="02040602050305030304" pitchFamily="18" charset="0"/>
              </a:rPr>
              <a:t>the</a:t>
            </a:r>
            <a:r>
              <a:rPr lang="hr-HR" sz="2800" dirty="0">
                <a:latin typeface="Book Antiqua" panose="02040602050305030304" pitchFamily="18" charset="0"/>
              </a:rPr>
              <a:t> </a:t>
            </a:r>
            <a:r>
              <a:rPr lang="hr-HR" sz="2800" dirty="0" err="1">
                <a:latin typeface="Book Antiqua" panose="02040602050305030304" pitchFamily="18" charset="0"/>
              </a:rPr>
              <a:t>project</a:t>
            </a:r>
            <a:endParaRPr lang="en-US" sz="2800" dirty="0">
              <a:latin typeface="Book Antiqua" panose="02040602050305030304" pitchFamily="18" charset="0"/>
            </a:endParaRPr>
          </a:p>
        </p:txBody>
      </p:sp>
      <p:sp>
        <p:nvSpPr>
          <p:cNvPr id="28" name="TekstniOkvir 27">
            <a:extLst>
              <a:ext uri="{FF2B5EF4-FFF2-40B4-BE49-F238E27FC236}">
                <a16:creationId xmlns:a16="http://schemas.microsoft.com/office/drawing/2014/main" id="{8B530C4C-52A2-46FE-83A9-F2B2AC1DBE2F}"/>
              </a:ext>
            </a:extLst>
          </p:cNvPr>
          <p:cNvSpPr txBox="1"/>
          <p:nvPr/>
        </p:nvSpPr>
        <p:spPr>
          <a:xfrm>
            <a:off x="359532" y="1086758"/>
            <a:ext cx="8424936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v"/>
            </a:pPr>
            <a:r>
              <a:rPr lang="hr-HR" sz="160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Book Antiqua" panose="02040602050305030304" pitchFamily="18" charset="0"/>
              </a:rPr>
              <a:t>teachers</a:t>
            </a:r>
            <a:r>
              <a:rPr lang="hr-HR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Book Antiqua" panose="02040602050305030304" pitchFamily="18" charset="0"/>
              </a:rPr>
              <a:t> more </a:t>
            </a:r>
            <a:r>
              <a:rPr lang="hr-HR" sz="1600" u="sng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Book Antiqua" panose="02040602050305030304" pitchFamily="18" charset="0"/>
              </a:rPr>
              <a:t>proficient</a:t>
            </a:r>
            <a:r>
              <a:rPr lang="hr-HR" sz="1600" u="sng" dirty="0">
                <a:solidFill>
                  <a:schemeClr val="tx1">
                    <a:lumMod val="85000"/>
                    <a:lumOff val="15000"/>
                  </a:schemeClr>
                </a:solidFill>
                <a:latin typeface="Book Antiqua" panose="02040602050305030304" pitchFamily="18" charset="0"/>
              </a:rPr>
              <a:t> </a:t>
            </a:r>
            <a:r>
              <a:rPr lang="hr-HR" sz="1600" u="sng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Book Antiqua" panose="02040602050305030304" pitchFamily="18" charset="0"/>
              </a:rPr>
              <a:t>in</a:t>
            </a:r>
            <a:r>
              <a:rPr lang="hr-HR" sz="1600" u="sng" dirty="0">
                <a:solidFill>
                  <a:schemeClr val="tx1">
                    <a:lumMod val="85000"/>
                    <a:lumOff val="15000"/>
                  </a:schemeClr>
                </a:solidFill>
                <a:latin typeface="Book Antiqua" panose="02040602050305030304" pitchFamily="18" charset="0"/>
              </a:rPr>
              <a:t> English </a:t>
            </a:r>
            <a:r>
              <a:rPr lang="hr-HR" sz="160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Book Antiqua" panose="02040602050305030304" pitchFamily="18" charset="0"/>
              </a:rPr>
              <a:t>were</a:t>
            </a:r>
            <a:r>
              <a:rPr lang="hr-HR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Book Antiqua" panose="02040602050305030304" pitchFamily="18" charset="0"/>
              </a:rPr>
              <a:t> </a:t>
            </a:r>
            <a:r>
              <a:rPr lang="hr-HR" sz="160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Book Antiqua" panose="02040602050305030304" pitchFamily="18" charset="0"/>
              </a:rPr>
              <a:t>chosen</a:t>
            </a:r>
            <a:endParaRPr lang="hr-HR" sz="1600" dirty="0">
              <a:solidFill>
                <a:schemeClr val="tx1">
                  <a:lumMod val="85000"/>
                  <a:lumOff val="15000"/>
                </a:schemeClr>
              </a:solidFill>
              <a:latin typeface="Book Antiqua" panose="02040602050305030304" pitchFamily="18" charset="0"/>
            </a:endParaRPr>
          </a:p>
          <a:p>
            <a:endParaRPr lang="hr-HR" sz="1600" dirty="0">
              <a:solidFill>
                <a:schemeClr val="tx1">
                  <a:lumMod val="85000"/>
                  <a:lumOff val="15000"/>
                </a:schemeClr>
              </a:solidFill>
              <a:latin typeface="Book Antiqua" panose="02040602050305030304" pitchFamily="18" charset="0"/>
            </a:endParaRPr>
          </a:p>
          <a:p>
            <a:pPr marL="285750" indent="-285750">
              <a:buFont typeface="Wingdings" panose="05000000000000000000" pitchFamily="2" charset="2"/>
              <a:buChar char="v"/>
            </a:pPr>
            <a:r>
              <a:rPr lang="hr-HR" sz="160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Book Antiqua" panose="02040602050305030304" pitchFamily="18" charset="0"/>
              </a:rPr>
              <a:t>they</a:t>
            </a:r>
            <a:r>
              <a:rPr lang="hr-HR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Book Antiqua" panose="02040602050305030304" pitchFamily="18" charset="0"/>
              </a:rPr>
              <a:t> had </a:t>
            </a:r>
            <a:r>
              <a:rPr lang="hr-HR" sz="160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Book Antiqua" panose="02040602050305030304" pitchFamily="18" charset="0"/>
              </a:rPr>
              <a:t>the</a:t>
            </a:r>
            <a:r>
              <a:rPr lang="hr-HR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Book Antiqua" panose="02040602050305030304" pitchFamily="18" charset="0"/>
              </a:rPr>
              <a:t> </a:t>
            </a:r>
            <a:r>
              <a:rPr lang="hr-HR" sz="1600" u="sng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Book Antiqua" panose="02040602050305030304" pitchFamily="18" charset="0"/>
              </a:rPr>
              <a:t>freedom</a:t>
            </a:r>
            <a:r>
              <a:rPr lang="hr-HR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Book Antiqua" panose="02040602050305030304" pitchFamily="18" charset="0"/>
              </a:rPr>
              <a:t> to </a:t>
            </a:r>
            <a:r>
              <a:rPr lang="hr-HR" sz="160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Book Antiqua" panose="02040602050305030304" pitchFamily="18" charset="0"/>
              </a:rPr>
              <a:t>choose</a:t>
            </a:r>
            <a:r>
              <a:rPr lang="hr-HR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Book Antiqua" panose="02040602050305030304" pitchFamily="18" charset="0"/>
              </a:rPr>
              <a:t> </a:t>
            </a:r>
            <a:r>
              <a:rPr lang="hr-HR" sz="160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Book Antiqua" panose="02040602050305030304" pitchFamily="18" charset="0"/>
              </a:rPr>
              <a:t>the</a:t>
            </a:r>
            <a:r>
              <a:rPr lang="hr-HR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Book Antiqua" panose="02040602050305030304" pitchFamily="18" charset="0"/>
              </a:rPr>
              <a:t> </a:t>
            </a:r>
            <a:r>
              <a:rPr lang="hr-HR" sz="160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Book Antiqua" panose="02040602050305030304" pitchFamily="18" charset="0"/>
              </a:rPr>
              <a:t>topics</a:t>
            </a:r>
            <a:r>
              <a:rPr lang="hr-HR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Book Antiqua" panose="02040602050305030304" pitchFamily="18" charset="0"/>
              </a:rPr>
              <a:t> to </a:t>
            </a:r>
            <a:r>
              <a:rPr lang="hr-HR" sz="160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Book Antiqua" panose="02040602050305030304" pitchFamily="18" charset="0"/>
              </a:rPr>
              <a:t>be</a:t>
            </a:r>
            <a:r>
              <a:rPr lang="hr-HR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Book Antiqua" panose="02040602050305030304" pitchFamily="18" charset="0"/>
              </a:rPr>
              <a:t> </a:t>
            </a:r>
            <a:r>
              <a:rPr lang="hr-HR" sz="160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Book Antiqua" panose="02040602050305030304" pitchFamily="18" charset="0"/>
              </a:rPr>
              <a:t>taught</a:t>
            </a:r>
            <a:r>
              <a:rPr lang="hr-HR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Book Antiqua" panose="02040602050305030304" pitchFamily="18" charset="0"/>
              </a:rPr>
              <a:t> </a:t>
            </a:r>
            <a:r>
              <a:rPr lang="hr-HR" sz="160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Book Antiqua" panose="02040602050305030304" pitchFamily="18" charset="0"/>
              </a:rPr>
              <a:t>applying</a:t>
            </a:r>
            <a:r>
              <a:rPr lang="hr-HR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Book Antiqua" panose="02040602050305030304" pitchFamily="18" charset="0"/>
              </a:rPr>
              <a:t> CLIL </a:t>
            </a:r>
          </a:p>
          <a:p>
            <a:r>
              <a:rPr lang="hr-HR" sz="160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Book Antiqua" panose="02040602050305030304" pitchFamily="18" charset="0"/>
              </a:rPr>
              <a:t>methodology</a:t>
            </a:r>
            <a:r>
              <a:rPr lang="hr-HR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Book Antiqua" panose="02040602050305030304" pitchFamily="18" charset="0"/>
              </a:rPr>
              <a:t> </a:t>
            </a:r>
            <a:r>
              <a:rPr lang="hr-HR" sz="160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Book Antiqua" panose="02040602050305030304" pitchFamily="18" charset="0"/>
              </a:rPr>
              <a:t>and</a:t>
            </a:r>
            <a:r>
              <a:rPr lang="hr-HR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Book Antiqua" panose="02040602050305030304" pitchFamily="18" charset="0"/>
              </a:rPr>
              <a:t> </a:t>
            </a:r>
            <a:r>
              <a:rPr lang="hr-HR" sz="160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Book Antiqua" panose="02040602050305030304" pitchFamily="18" charset="0"/>
              </a:rPr>
              <a:t>did</a:t>
            </a:r>
            <a:r>
              <a:rPr lang="hr-HR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Book Antiqua" panose="02040602050305030304" pitchFamily="18" charset="0"/>
              </a:rPr>
              <a:t> </a:t>
            </a:r>
            <a:r>
              <a:rPr lang="hr-HR" sz="160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Book Antiqua" panose="02040602050305030304" pitchFamily="18" charset="0"/>
              </a:rPr>
              <a:t>not</a:t>
            </a:r>
            <a:r>
              <a:rPr lang="hr-HR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Book Antiqua" panose="02040602050305030304" pitchFamily="18" charset="0"/>
              </a:rPr>
              <a:t> </a:t>
            </a:r>
            <a:r>
              <a:rPr lang="hr-HR" sz="160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Book Antiqua" panose="02040602050305030304" pitchFamily="18" charset="0"/>
              </a:rPr>
              <a:t>have</a:t>
            </a:r>
            <a:r>
              <a:rPr lang="hr-HR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Book Antiqua" panose="02040602050305030304" pitchFamily="18" charset="0"/>
              </a:rPr>
              <a:t> to make </a:t>
            </a:r>
            <a:r>
              <a:rPr lang="hr-HR" sz="160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Book Antiqua" panose="02040602050305030304" pitchFamily="18" charset="0"/>
              </a:rPr>
              <a:t>their</a:t>
            </a:r>
            <a:r>
              <a:rPr lang="hr-HR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Book Antiqua" panose="02040602050305030304" pitchFamily="18" charset="0"/>
              </a:rPr>
              <a:t> </a:t>
            </a:r>
            <a:r>
              <a:rPr lang="hr-HR" sz="160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Book Antiqua" panose="02040602050305030304" pitchFamily="18" charset="0"/>
              </a:rPr>
              <a:t>own</a:t>
            </a:r>
            <a:r>
              <a:rPr lang="hr-HR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Book Antiqua" panose="02040602050305030304" pitchFamily="18" charset="0"/>
              </a:rPr>
              <a:t> </a:t>
            </a:r>
            <a:r>
              <a:rPr lang="hr-HR" sz="160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Book Antiqua" panose="02040602050305030304" pitchFamily="18" charset="0"/>
              </a:rPr>
              <a:t>materials</a:t>
            </a:r>
            <a:r>
              <a:rPr lang="hr-HR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Book Antiqua" panose="02040602050305030304" pitchFamily="18" charset="0"/>
              </a:rPr>
              <a:t> </a:t>
            </a:r>
            <a:r>
              <a:rPr lang="hr-HR" sz="160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Book Antiqua" panose="02040602050305030304" pitchFamily="18" charset="0"/>
              </a:rPr>
              <a:t>if</a:t>
            </a:r>
            <a:r>
              <a:rPr lang="hr-HR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Book Antiqua" panose="02040602050305030304" pitchFamily="18" charset="0"/>
              </a:rPr>
              <a:t> </a:t>
            </a:r>
            <a:r>
              <a:rPr lang="hr-HR" sz="160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Book Antiqua" panose="02040602050305030304" pitchFamily="18" charset="0"/>
              </a:rPr>
              <a:t>they</a:t>
            </a:r>
            <a:r>
              <a:rPr lang="hr-HR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Book Antiqua" panose="02040602050305030304" pitchFamily="18" charset="0"/>
              </a:rPr>
              <a:t> </a:t>
            </a:r>
            <a:r>
              <a:rPr lang="hr-HR" sz="160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Book Antiqua" panose="02040602050305030304" pitchFamily="18" charset="0"/>
              </a:rPr>
              <a:t>didn’t</a:t>
            </a:r>
            <a:r>
              <a:rPr lang="hr-HR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Book Antiqua" panose="02040602050305030304" pitchFamily="18" charset="0"/>
              </a:rPr>
              <a:t> </a:t>
            </a:r>
            <a:r>
              <a:rPr lang="hr-HR" sz="160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Book Antiqua" panose="02040602050305030304" pitchFamily="18" charset="0"/>
              </a:rPr>
              <a:t>feel</a:t>
            </a:r>
            <a:r>
              <a:rPr lang="hr-HR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Book Antiqua" panose="02040602050305030304" pitchFamily="18" charset="0"/>
              </a:rPr>
              <a:t> </a:t>
            </a:r>
          </a:p>
          <a:p>
            <a:r>
              <a:rPr lang="hr-HR" sz="160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Book Antiqua" panose="02040602050305030304" pitchFamily="18" charset="0"/>
              </a:rPr>
              <a:t>confident</a:t>
            </a:r>
            <a:endParaRPr lang="hr-HR" sz="1600" dirty="0">
              <a:solidFill>
                <a:schemeClr val="tx1">
                  <a:lumMod val="85000"/>
                  <a:lumOff val="15000"/>
                </a:schemeClr>
              </a:solidFill>
              <a:latin typeface="Book Antiqua" panose="02040602050305030304" pitchFamily="18" charset="0"/>
            </a:endParaRPr>
          </a:p>
          <a:p>
            <a:endParaRPr lang="hr-HR" sz="1600" dirty="0">
              <a:solidFill>
                <a:schemeClr val="tx1">
                  <a:lumMod val="85000"/>
                  <a:lumOff val="15000"/>
                </a:schemeClr>
              </a:solidFill>
              <a:latin typeface="Book Antiqua" panose="02040602050305030304" pitchFamily="18" charset="0"/>
            </a:endParaRPr>
          </a:p>
          <a:p>
            <a:pPr marL="285750" indent="-285750">
              <a:buFont typeface="Wingdings" panose="05000000000000000000" pitchFamily="2" charset="2"/>
              <a:buChar char="v"/>
            </a:pPr>
            <a:r>
              <a:rPr lang="hr-HR" sz="160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Book Antiqua" panose="02040602050305030304" pitchFamily="18" charset="0"/>
              </a:rPr>
              <a:t>they</a:t>
            </a:r>
            <a:r>
              <a:rPr lang="hr-HR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Book Antiqua" panose="02040602050305030304" pitchFamily="18" charset="0"/>
              </a:rPr>
              <a:t> </a:t>
            </a:r>
            <a:r>
              <a:rPr lang="hr-HR" sz="160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Book Antiqua" panose="02040602050305030304" pitchFamily="18" charset="0"/>
              </a:rPr>
              <a:t>were</a:t>
            </a:r>
            <a:r>
              <a:rPr lang="hr-HR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Book Antiqua" panose="02040602050305030304" pitchFamily="18" charset="0"/>
              </a:rPr>
              <a:t> </a:t>
            </a:r>
            <a:r>
              <a:rPr lang="hr-HR" sz="1600" u="sng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Book Antiqua" panose="02040602050305030304" pitchFamily="18" charset="0"/>
              </a:rPr>
              <a:t>educated</a:t>
            </a:r>
            <a:r>
              <a:rPr lang="hr-HR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Book Antiqua" panose="02040602050305030304" pitchFamily="18" charset="0"/>
              </a:rPr>
              <a:t> on </a:t>
            </a:r>
            <a:r>
              <a:rPr lang="hr-HR" sz="160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Book Antiqua" panose="02040602050305030304" pitchFamily="18" charset="0"/>
              </a:rPr>
              <a:t>the</a:t>
            </a:r>
            <a:r>
              <a:rPr lang="hr-HR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Book Antiqua" panose="02040602050305030304" pitchFamily="18" charset="0"/>
              </a:rPr>
              <a:t> </a:t>
            </a:r>
            <a:r>
              <a:rPr lang="hr-HR" sz="160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Book Antiqua" panose="02040602050305030304" pitchFamily="18" charset="0"/>
              </a:rPr>
              <a:t>possible</a:t>
            </a:r>
            <a:r>
              <a:rPr lang="hr-HR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Book Antiqua" panose="02040602050305030304" pitchFamily="18" charset="0"/>
              </a:rPr>
              <a:t> </a:t>
            </a:r>
            <a:r>
              <a:rPr lang="hr-HR" sz="160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Book Antiqua" panose="02040602050305030304" pitchFamily="18" charset="0"/>
              </a:rPr>
              <a:t>solutions</a:t>
            </a:r>
            <a:r>
              <a:rPr lang="hr-HR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Book Antiqua" panose="02040602050305030304" pitchFamily="18" charset="0"/>
              </a:rPr>
              <a:t> </a:t>
            </a:r>
            <a:r>
              <a:rPr lang="hr-HR" sz="160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Book Antiqua" panose="02040602050305030304" pitchFamily="18" charset="0"/>
              </a:rPr>
              <a:t>by</a:t>
            </a:r>
            <a:r>
              <a:rPr lang="hr-HR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Book Antiqua" panose="02040602050305030304" pitchFamily="18" charset="0"/>
              </a:rPr>
              <a:t> </a:t>
            </a:r>
            <a:r>
              <a:rPr lang="hr-HR" sz="160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Book Antiqua" panose="02040602050305030304" pitchFamily="18" charset="0"/>
              </a:rPr>
              <a:t>the</a:t>
            </a:r>
            <a:r>
              <a:rPr lang="hr-HR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Book Antiqua" panose="02040602050305030304" pitchFamily="18" charset="0"/>
              </a:rPr>
              <a:t> </a:t>
            </a:r>
            <a:r>
              <a:rPr lang="hr-HR" sz="160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Book Antiqua" panose="02040602050305030304" pitchFamily="18" charset="0"/>
              </a:rPr>
              <a:t>science</a:t>
            </a:r>
            <a:r>
              <a:rPr lang="hr-HR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Book Antiqua" panose="02040602050305030304" pitchFamily="18" charset="0"/>
              </a:rPr>
              <a:t> </a:t>
            </a:r>
            <a:r>
              <a:rPr lang="hr-HR" sz="160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Book Antiqua" panose="02040602050305030304" pitchFamily="18" charset="0"/>
              </a:rPr>
              <a:t>teacher</a:t>
            </a:r>
            <a:endParaRPr lang="hr-HR" sz="1600" dirty="0">
              <a:solidFill>
                <a:schemeClr val="tx1">
                  <a:lumMod val="85000"/>
                  <a:lumOff val="15000"/>
                </a:schemeClr>
              </a:solidFill>
              <a:latin typeface="Book Antiqua" panose="02040602050305030304" pitchFamily="18" charset="0"/>
            </a:endParaRPr>
          </a:p>
          <a:p>
            <a:endParaRPr lang="hr-HR" sz="1600" dirty="0">
              <a:solidFill>
                <a:schemeClr val="tx1">
                  <a:lumMod val="85000"/>
                  <a:lumOff val="15000"/>
                </a:schemeClr>
              </a:solidFill>
              <a:latin typeface="Book Antiqua" panose="02040602050305030304" pitchFamily="18" charset="0"/>
            </a:endParaRPr>
          </a:p>
          <a:p>
            <a:pPr marL="285750" indent="-285750">
              <a:buFont typeface="Wingdings" panose="05000000000000000000" pitchFamily="2" charset="2"/>
              <a:buChar char="v"/>
            </a:pPr>
            <a:r>
              <a:rPr lang="hr-HR" sz="160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Book Antiqua" panose="02040602050305030304" pitchFamily="18" charset="0"/>
              </a:rPr>
              <a:t>they</a:t>
            </a:r>
            <a:r>
              <a:rPr lang="hr-HR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Book Antiqua" panose="02040602050305030304" pitchFamily="18" charset="0"/>
              </a:rPr>
              <a:t> </a:t>
            </a:r>
            <a:r>
              <a:rPr lang="hr-HR" sz="160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Book Antiqua" panose="02040602050305030304" pitchFamily="18" charset="0"/>
              </a:rPr>
              <a:t>were</a:t>
            </a:r>
            <a:r>
              <a:rPr lang="hr-HR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Book Antiqua" panose="02040602050305030304" pitchFamily="18" charset="0"/>
              </a:rPr>
              <a:t> </a:t>
            </a:r>
            <a:r>
              <a:rPr lang="hr-HR" sz="160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Book Antiqua" panose="02040602050305030304" pitchFamily="18" charset="0"/>
              </a:rPr>
              <a:t>provided</a:t>
            </a:r>
            <a:r>
              <a:rPr lang="hr-HR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Book Antiqua" panose="02040602050305030304" pitchFamily="18" charset="0"/>
              </a:rPr>
              <a:t> </a:t>
            </a:r>
            <a:r>
              <a:rPr lang="hr-HR" sz="160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Book Antiqua" panose="02040602050305030304" pitchFamily="18" charset="0"/>
              </a:rPr>
              <a:t>with</a:t>
            </a:r>
            <a:r>
              <a:rPr lang="hr-HR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Book Antiqua" panose="02040602050305030304" pitchFamily="18" charset="0"/>
              </a:rPr>
              <a:t> </a:t>
            </a:r>
            <a:r>
              <a:rPr lang="hr-HR" sz="160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Book Antiqua" panose="02040602050305030304" pitchFamily="18" charset="0"/>
              </a:rPr>
              <a:t>linguistic</a:t>
            </a:r>
            <a:r>
              <a:rPr lang="hr-HR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Book Antiqua" panose="02040602050305030304" pitchFamily="18" charset="0"/>
              </a:rPr>
              <a:t> </a:t>
            </a:r>
            <a:r>
              <a:rPr lang="hr-HR" sz="160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Book Antiqua" panose="02040602050305030304" pitchFamily="18" charset="0"/>
              </a:rPr>
              <a:t>and</a:t>
            </a:r>
            <a:r>
              <a:rPr lang="hr-HR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Book Antiqua" panose="02040602050305030304" pitchFamily="18" charset="0"/>
              </a:rPr>
              <a:t> </a:t>
            </a:r>
            <a:r>
              <a:rPr lang="hr-HR" sz="160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Book Antiqua" panose="02040602050305030304" pitchFamily="18" charset="0"/>
              </a:rPr>
              <a:t>methodological</a:t>
            </a:r>
            <a:r>
              <a:rPr lang="hr-HR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Book Antiqua" panose="02040602050305030304" pitchFamily="18" charset="0"/>
              </a:rPr>
              <a:t> </a:t>
            </a:r>
            <a:r>
              <a:rPr lang="hr-HR" sz="1600" u="sng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Book Antiqua" panose="02040602050305030304" pitchFamily="18" charset="0"/>
              </a:rPr>
              <a:t>support</a:t>
            </a:r>
            <a:r>
              <a:rPr lang="hr-HR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Book Antiqua" panose="02040602050305030304" pitchFamily="18" charset="0"/>
              </a:rPr>
              <a:t> </a:t>
            </a:r>
            <a:r>
              <a:rPr lang="hr-HR" sz="160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Book Antiqua" panose="02040602050305030304" pitchFamily="18" charset="0"/>
              </a:rPr>
              <a:t>from</a:t>
            </a:r>
            <a:r>
              <a:rPr lang="hr-HR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Book Antiqua" panose="02040602050305030304" pitchFamily="18" charset="0"/>
              </a:rPr>
              <a:t> </a:t>
            </a:r>
            <a:r>
              <a:rPr lang="hr-HR" sz="160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Book Antiqua" panose="02040602050305030304" pitchFamily="18" charset="0"/>
              </a:rPr>
              <a:t>the</a:t>
            </a:r>
            <a:r>
              <a:rPr lang="hr-HR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Book Antiqua" panose="02040602050305030304" pitchFamily="18" charset="0"/>
              </a:rPr>
              <a:t> </a:t>
            </a:r>
          </a:p>
          <a:p>
            <a:r>
              <a:rPr lang="hr-HR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Book Antiqua" panose="02040602050305030304" pitchFamily="18" charset="0"/>
              </a:rPr>
              <a:t>English </a:t>
            </a:r>
            <a:r>
              <a:rPr lang="hr-HR" sz="160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Book Antiqua" panose="02040602050305030304" pitchFamily="18" charset="0"/>
              </a:rPr>
              <a:t>teacher</a:t>
            </a:r>
            <a:endParaRPr lang="hr-HR" sz="1600" dirty="0">
              <a:solidFill>
                <a:schemeClr val="tx1">
                  <a:lumMod val="85000"/>
                  <a:lumOff val="15000"/>
                </a:schemeClr>
              </a:solidFill>
              <a:latin typeface="Book Antiqua" panose="02040602050305030304" pitchFamily="18" charset="0"/>
            </a:endParaRPr>
          </a:p>
          <a:p>
            <a:endParaRPr lang="hr-HR" sz="1600" dirty="0">
              <a:solidFill>
                <a:schemeClr val="tx1">
                  <a:lumMod val="85000"/>
                  <a:lumOff val="15000"/>
                </a:schemeClr>
              </a:solidFill>
              <a:latin typeface="Book Antiqua" panose="02040602050305030304" pitchFamily="18" charset="0"/>
            </a:endParaRPr>
          </a:p>
          <a:p>
            <a:pPr marL="285750" indent="-285750">
              <a:buFont typeface="Wingdings" panose="05000000000000000000" pitchFamily="2" charset="2"/>
              <a:buChar char="v"/>
            </a:pPr>
            <a:r>
              <a:rPr lang="hr-HR" sz="160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Book Antiqua" panose="02040602050305030304" pitchFamily="18" charset="0"/>
              </a:rPr>
              <a:t>students</a:t>
            </a:r>
            <a:r>
              <a:rPr lang="hr-HR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Book Antiqua" panose="02040602050305030304" pitchFamily="18" charset="0"/>
              </a:rPr>
              <a:t> </a:t>
            </a:r>
            <a:r>
              <a:rPr lang="hr-HR" sz="160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Book Antiqua" panose="02040602050305030304" pitchFamily="18" charset="0"/>
              </a:rPr>
              <a:t>were</a:t>
            </a:r>
            <a:r>
              <a:rPr lang="hr-HR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Book Antiqua" panose="02040602050305030304" pitchFamily="18" charset="0"/>
              </a:rPr>
              <a:t> </a:t>
            </a:r>
            <a:r>
              <a:rPr lang="hr-HR" sz="1600" u="sng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Book Antiqua" panose="02040602050305030304" pitchFamily="18" charset="0"/>
              </a:rPr>
              <a:t>not</a:t>
            </a:r>
            <a:r>
              <a:rPr lang="hr-HR" sz="1600" u="sng" dirty="0">
                <a:solidFill>
                  <a:schemeClr val="tx1">
                    <a:lumMod val="85000"/>
                    <a:lumOff val="15000"/>
                  </a:schemeClr>
                </a:solidFill>
                <a:latin typeface="Book Antiqua" panose="02040602050305030304" pitchFamily="18" charset="0"/>
              </a:rPr>
              <a:t> </a:t>
            </a:r>
            <a:r>
              <a:rPr lang="hr-HR" sz="1600" u="sng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Book Antiqua" panose="02040602050305030304" pitchFamily="18" charset="0"/>
              </a:rPr>
              <a:t>graded</a:t>
            </a:r>
            <a:r>
              <a:rPr lang="hr-HR" sz="1600" u="sng" dirty="0">
                <a:solidFill>
                  <a:schemeClr val="tx1">
                    <a:lumMod val="85000"/>
                    <a:lumOff val="15000"/>
                  </a:schemeClr>
                </a:solidFill>
                <a:latin typeface="Book Antiqua" panose="02040602050305030304" pitchFamily="18" charset="0"/>
              </a:rPr>
              <a:t> </a:t>
            </a:r>
            <a:r>
              <a:rPr lang="hr-HR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Book Antiqua" panose="02040602050305030304" pitchFamily="18" charset="0"/>
              </a:rPr>
              <a:t>for </a:t>
            </a:r>
            <a:r>
              <a:rPr lang="hr-HR" sz="160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Book Antiqua" panose="02040602050305030304" pitchFamily="18" charset="0"/>
              </a:rPr>
              <a:t>their</a:t>
            </a:r>
            <a:r>
              <a:rPr lang="hr-HR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Book Antiqua" panose="02040602050305030304" pitchFamily="18" charset="0"/>
              </a:rPr>
              <a:t> </a:t>
            </a:r>
            <a:r>
              <a:rPr lang="hr-HR" sz="160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Book Antiqua" panose="02040602050305030304" pitchFamily="18" charset="0"/>
              </a:rPr>
              <a:t>performance</a:t>
            </a:r>
            <a:r>
              <a:rPr lang="hr-HR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Book Antiqua" panose="02040602050305030304" pitchFamily="18" charset="0"/>
              </a:rPr>
              <a:t> </a:t>
            </a:r>
            <a:r>
              <a:rPr lang="hr-HR" sz="160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Book Antiqua" panose="02040602050305030304" pitchFamily="18" charset="0"/>
              </a:rPr>
              <a:t>in</a:t>
            </a:r>
            <a:r>
              <a:rPr lang="hr-HR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Book Antiqua" panose="02040602050305030304" pitchFamily="18" charset="0"/>
              </a:rPr>
              <a:t> English, </a:t>
            </a:r>
            <a:r>
              <a:rPr lang="hr-HR" sz="160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Book Antiqua" panose="02040602050305030304" pitchFamily="18" charset="0"/>
              </a:rPr>
              <a:t>unless</a:t>
            </a:r>
            <a:r>
              <a:rPr lang="hr-HR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Book Antiqua" panose="02040602050305030304" pitchFamily="18" charset="0"/>
              </a:rPr>
              <a:t> </a:t>
            </a:r>
            <a:r>
              <a:rPr lang="hr-HR" sz="160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Book Antiqua" panose="02040602050305030304" pitchFamily="18" charset="0"/>
              </a:rPr>
              <a:t>the</a:t>
            </a:r>
            <a:r>
              <a:rPr lang="hr-HR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Book Antiqua" panose="02040602050305030304" pitchFamily="18" charset="0"/>
              </a:rPr>
              <a:t> </a:t>
            </a:r>
            <a:r>
              <a:rPr lang="hr-HR" sz="160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Book Antiqua" panose="02040602050305030304" pitchFamily="18" charset="0"/>
              </a:rPr>
              <a:t>teacher</a:t>
            </a:r>
            <a:r>
              <a:rPr lang="hr-HR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Book Antiqua" panose="02040602050305030304" pitchFamily="18" charset="0"/>
              </a:rPr>
              <a:t> </a:t>
            </a:r>
            <a:r>
              <a:rPr lang="hr-HR" sz="160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Book Antiqua" panose="02040602050305030304" pitchFamily="18" charset="0"/>
              </a:rPr>
              <a:t>wanted</a:t>
            </a:r>
            <a:r>
              <a:rPr lang="hr-HR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Book Antiqua" panose="02040602050305030304" pitchFamily="18" charset="0"/>
              </a:rPr>
              <a:t> to </a:t>
            </a:r>
            <a:r>
              <a:rPr lang="hr-HR" sz="160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Book Antiqua" panose="02040602050305030304" pitchFamily="18" charset="0"/>
              </a:rPr>
              <a:t>reward</a:t>
            </a:r>
            <a:r>
              <a:rPr lang="hr-HR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Book Antiqua" panose="02040602050305030304" pitchFamily="18" charset="0"/>
              </a:rPr>
              <a:t> </a:t>
            </a:r>
            <a:r>
              <a:rPr lang="hr-HR" sz="160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Book Antiqua" panose="02040602050305030304" pitchFamily="18" charset="0"/>
              </a:rPr>
              <a:t>someone</a:t>
            </a:r>
            <a:r>
              <a:rPr lang="hr-HR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Book Antiqua" panose="02040602050305030304" pitchFamily="18" charset="0"/>
              </a:rPr>
              <a:t> for </a:t>
            </a:r>
            <a:r>
              <a:rPr lang="hr-HR" sz="160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Book Antiqua" panose="02040602050305030304" pitchFamily="18" charset="0"/>
              </a:rPr>
              <a:t>their</a:t>
            </a:r>
            <a:r>
              <a:rPr lang="hr-HR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Book Antiqua" panose="02040602050305030304" pitchFamily="18" charset="0"/>
              </a:rPr>
              <a:t> </a:t>
            </a:r>
            <a:r>
              <a:rPr lang="hr-HR" sz="160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Book Antiqua" panose="02040602050305030304" pitchFamily="18" charset="0"/>
              </a:rPr>
              <a:t>effort</a:t>
            </a:r>
            <a:r>
              <a:rPr lang="hr-HR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Book Antiqua" panose="02040602050305030304" pitchFamily="18" charset="0"/>
              </a:rPr>
              <a:t> </a:t>
            </a:r>
          </a:p>
          <a:p>
            <a:pPr marL="285750" indent="-285750">
              <a:buFont typeface="Wingdings" panose="05000000000000000000" pitchFamily="2" charset="2"/>
              <a:buChar char="v"/>
            </a:pPr>
            <a:endParaRPr lang="hr-HR" sz="1600" dirty="0">
              <a:solidFill>
                <a:schemeClr val="tx1">
                  <a:lumMod val="85000"/>
                  <a:lumOff val="15000"/>
                </a:schemeClr>
              </a:solidFill>
              <a:latin typeface="Book Antiqua" panose="02040602050305030304" pitchFamily="18" charset="0"/>
            </a:endParaRPr>
          </a:p>
          <a:p>
            <a:r>
              <a:rPr lang="hr-HR" sz="160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Book Antiqua" panose="02040602050305030304" pitchFamily="18" charset="0"/>
              </a:rPr>
              <a:t>And</a:t>
            </a:r>
            <a:r>
              <a:rPr lang="hr-HR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Book Antiqua" panose="02040602050305030304" pitchFamily="18" charset="0"/>
              </a:rPr>
              <a:t>… </a:t>
            </a:r>
            <a:r>
              <a:rPr lang="hr-HR" sz="160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Book Antiqua" panose="02040602050305030304" pitchFamily="18" charset="0"/>
              </a:rPr>
              <a:t>here’s</a:t>
            </a:r>
            <a:r>
              <a:rPr lang="hr-HR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Book Antiqua" panose="02040602050305030304" pitchFamily="18" charset="0"/>
              </a:rPr>
              <a:t> </a:t>
            </a:r>
            <a:r>
              <a:rPr lang="hr-HR" sz="160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Book Antiqua" panose="02040602050305030304" pitchFamily="18" charset="0"/>
              </a:rPr>
              <a:t>what</a:t>
            </a:r>
            <a:r>
              <a:rPr lang="hr-HR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Book Antiqua" panose="02040602050305030304" pitchFamily="18" charset="0"/>
              </a:rPr>
              <a:t> </a:t>
            </a:r>
            <a:r>
              <a:rPr lang="hr-HR" sz="160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Book Antiqua" panose="02040602050305030304" pitchFamily="18" charset="0"/>
              </a:rPr>
              <a:t>they</a:t>
            </a:r>
            <a:r>
              <a:rPr lang="hr-HR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Book Antiqua" panose="02040602050305030304" pitchFamily="18" charset="0"/>
              </a:rPr>
              <a:t> </a:t>
            </a:r>
            <a:r>
              <a:rPr lang="hr-HR" sz="160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Book Antiqua" panose="02040602050305030304" pitchFamily="18" charset="0"/>
              </a:rPr>
              <a:t>came</a:t>
            </a:r>
            <a:r>
              <a:rPr lang="hr-HR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Book Antiqua" panose="02040602050305030304" pitchFamily="18" charset="0"/>
              </a:rPr>
              <a:t> </a:t>
            </a:r>
            <a:r>
              <a:rPr lang="hr-HR" sz="160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Book Antiqua" panose="02040602050305030304" pitchFamily="18" charset="0"/>
              </a:rPr>
              <a:t>up</a:t>
            </a:r>
            <a:r>
              <a:rPr lang="hr-HR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Book Antiqua" panose="02040602050305030304" pitchFamily="18" charset="0"/>
              </a:rPr>
              <a:t> </a:t>
            </a:r>
            <a:r>
              <a:rPr lang="hr-HR" sz="160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Book Antiqua" panose="02040602050305030304" pitchFamily="18" charset="0"/>
              </a:rPr>
              <a:t>with</a:t>
            </a:r>
            <a:r>
              <a:rPr lang="hr-HR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Book Antiqua" panose="02040602050305030304" pitchFamily="18" charset="0"/>
              </a:rPr>
              <a:t> </a:t>
            </a:r>
            <a:r>
              <a:rPr lang="hr-HR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Book Antiqua" panose="02040602050305030304" pitchFamily="18" charset="0"/>
                <a:sym typeface="Wingdings" panose="05000000000000000000" pitchFamily="2" charset="2"/>
              </a:rPr>
              <a:t></a:t>
            </a:r>
            <a:endParaRPr lang="en-US" sz="1600" dirty="0">
              <a:solidFill>
                <a:schemeClr val="tx1">
                  <a:lumMod val="85000"/>
                  <a:lumOff val="15000"/>
                </a:schemeClr>
              </a:solidFill>
              <a:latin typeface="Book Antiqua" panose="0204060205030503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1480364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>
            <a:extLst>
              <a:ext uri="{FF2B5EF4-FFF2-40B4-BE49-F238E27FC236}">
                <a16:creationId xmlns:a16="http://schemas.microsoft.com/office/drawing/2014/main" id="{EE7F153C-CA4F-4B05-AD77-51F7E090741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39552" y="195486"/>
            <a:ext cx="7848872" cy="884466"/>
          </a:xfrm>
        </p:spPr>
        <p:txBody>
          <a:bodyPr/>
          <a:lstStyle/>
          <a:p>
            <a:r>
              <a:rPr lang="hr-HR" dirty="0" err="1">
                <a:latin typeface="Book Antiqua" panose="02040602050305030304" pitchFamily="18" charset="0"/>
              </a:rPr>
              <a:t>The</a:t>
            </a:r>
            <a:r>
              <a:rPr lang="hr-HR" dirty="0">
                <a:latin typeface="Book Antiqua" panose="02040602050305030304" pitchFamily="18" charset="0"/>
              </a:rPr>
              <a:t> </a:t>
            </a:r>
            <a:r>
              <a:rPr lang="hr-HR" dirty="0" err="1">
                <a:latin typeface="Book Antiqua" panose="02040602050305030304" pitchFamily="18" charset="0"/>
              </a:rPr>
              <a:t>practice</a:t>
            </a:r>
            <a:r>
              <a:rPr lang="hr-HR" dirty="0">
                <a:latin typeface="Book Antiqua" panose="02040602050305030304" pitchFamily="18" charset="0"/>
              </a:rPr>
              <a:t> - </a:t>
            </a:r>
            <a:r>
              <a:rPr lang="hr-HR" dirty="0" err="1">
                <a:latin typeface="Book Antiqua" panose="02040602050305030304" pitchFamily="18" charset="0"/>
              </a:rPr>
              <a:t>your</a:t>
            </a:r>
            <a:r>
              <a:rPr lang="hr-HR" dirty="0">
                <a:latin typeface="Book Antiqua" panose="02040602050305030304" pitchFamily="18" charset="0"/>
              </a:rPr>
              <a:t> </a:t>
            </a:r>
            <a:r>
              <a:rPr lang="hr-HR" dirty="0" err="1">
                <a:latin typeface="Book Antiqua" panose="02040602050305030304" pitchFamily="18" charset="0"/>
              </a:rPr>
              <a:t>opinion</a:t>
            </a:r>
            <a:endParaRPr lang="en-US" dirty="0">
              <a:latin typeface="Book Antiqua" panose="02040602050305030304" pitchFamily="18" charset="0"/>
            </a:endParaRPr>
          </a:p>
        </p:txBody>
      </p:sp>
      <p:sp>
        <p:nvSpPr>
          <p:cNvPr id="4" name="Rezervirano mjesto sadržaja 3">
            <a:extLst>
              <a:ext uri="{FF2B5EF4-FFF2-40B4-BE49-F238E27FC236}">
                <a16:creationId xmlns:a16="http://schemas.microsoft.com/office/drawing/2014/main" id="{6135F7FA-BA29-42A6-B71E-3005B531C0D2}"/>
              </a:ext>
            </a:extLst>
          </p:cNvPr>
          <p:cNvSpPr>
            <a:spLocks noGrp="1"/>
          </p:cNvSpPr>
          <p:nvPr>
            <p:ph idx="10"/>
          </p:nvPr>
        </p:nvSpPr>
        <p:spPr>
          <a:xfrm>
            <a:off x="282352" y="1806639"/>
            <a:ext cx="8579296" cy="1530222"/>
          </a:xfrm>
        </p:spPr>
        <p:txBody>
          <a:bodyPr/>
          <a:lstStyle/>
          <a:p>
            <a:r>
              <a:rPr lang="hr-HR" sz="1800" dirty="0">
                <a:latin typeface="Book Antiqua" panose="02040602050305030304" pitchFamily="18" charset="0"/>
              </a:rPr>
              <a:t>Take a </a:t>
            </a:r>
            <a:r>
              <a:rPr lang="hr-HR" sz="1800" dirty="0" err="1">
                <a:latin typeface="Book Antiqua" panose="02040602050305030304" pitchFamily="18" charset="0"/>
              </a:rPr>
              <a:t>look</a:t>
            </a:r>
            <a:r>
              <a:rPr lang="hr-HR" sz="1800" dirty="0">
                <a:latin typeface="Book Antiqua" panose="02040602050305030304" pitchFamily="18" charset="0"/>
              </a:rPr>
              <a:t> at some </a:t>
            </a:r>
            <a:r>
              <a:rPr lang="hr-HR" sz="1800" dirty="0" err="1">
                <a:latin typeface="Book Antiqua" panose="02040602050305030304" pitchFamily="18" charset="0"/>
              </a:rPr>
              <a:t>of</a:t>
            </a:r>
            <a:r>
              <a:rPr lang="hr-HR" sz="1800" dirty="0">
                <a:latin typeface="Book Antiqua" panose="02040602050305030304" pitchFamily="18" charset="0"/>
              </a:rPr>
              <a:t> </a:t>
            </a:r>
            <a:r>
              <a:rPr lang="hr-HR" sz="1800" dirty="0" err="1">
                <a:latin typeface="Book Antiqua" panose="02040602050305030304" pitchFamily="18" charset="0"/>
              </a:rPr>
              <a:t>the</a:t>
            </a:r>
            <a:r>
              <a:rPr lang="hr-HR" sz="1800" dirty="0">
                <a:latin typeface="Book Antiqua" panose="02040602050305030304" pitchFamily="18" charset="0"/>
              </a:rPr>
              <a:t> </a:t>
            </a:r>
            <a:r>
              <a:rPr lang="hr-HR" sz="1800" dirty="0" err="1">
                <a:latin typeface="Book Antiqua" panose="02040602050305030304" pitchFamily="18" charset="0"/>
              </a:rPr>
              <a:t>materials</a:t>
            </a:r>
            <a:r>
              <a:rPr lang="hr-HR" sz="1800" dirty="0">
                <a:latin typeface="Book Antiqua" panose="02040602050305030304" pitchFamily="18" charset="0"/>
              </a:rPr>
              <a:t> </a:t>
            </a:r>
            <a:r>
              <a:rPr lang="hr-HR" sz="1800" dirty="0" err="1">
                <a:latin typeface="Book Antiqua" panose="02040602050305030304" pitchFamily="18" charset="0"/>
              </a:rPr>
              <a:t>and</a:t>
            </a:r>
            <a:r>
              <a:rPr lang="hr-HR" sz="1800" dirty="0">
                <a:latin typeface="Book Antiqua" panose="02040602050305030304" pitchFamily="18" charset="0"/>
              </a:rPr>
              <a:t> </a:t>
            </a:r>
            <a:r>
              <a:rPr lang="hr-HR" sz="1800" dirty="0" err="1">
                <a:latin typeface="Book Antiqua" panose="02040602050305030304" pitchFamily="18" charset="0"/>
              </a:rPr>
              <a:t>think</a:t>
            </a:r>
            <a:r>
              <a:rPr lang="hr-HR" sz="1800" dirty="0">
                <a:latin typeface="Book Antiqua" panose="02040602050305030304" pitchFamily="18" charset="0"/>
              </a:rPr>
              <a:t>:</a:t>
            </a:r>
          </a:p>
          <a:p>
            <a:pPr marL="342900" indent="-342900">
              <a:buAutoNum type="arabicParenR"/>
            </a:pPr>
            <a:r>
              <a:rPr lang="hr-HR" sz="1800" dirty="0" err="1">
                <a:latin typeface="Book Antiqua" panose="02040602050305030304" pitchFamily="18" charset="0"/>
              </a:rPr>
              <a:t>Is</a:t>
            </a:r>
            <a:r>
              <a:rPr lang="hr-HR" sz="1800" dirty="0">
                <a:latin typeface="Book Antiqua" panose="02040602050305030304" pitchFamily="18" charset="0"/>
              </a:rPr>
              <a:t> </a:t>
            </a:r>
            <a:r>
              <a:rPr lang="hr-HR" sz="1800" dirty="0" err="1">
                <a:latin typeface="Book Antiqua" panose="02040602050305030304" pitchFamily="18" charset="0"/>
              </a:rPr>
              <a:t>the</a:t>
            </a:r>
            <a:r>
              <a:rPr lang="hr-HR" sz="1800" dirty="0">
                <a:latin typeface="Book Antiqua" panose="02040602050305030304" pitchFamily="18" charset="0"/>
              </a:rPr>
              <a:t> </a:t>
            </a:r>
            <a:r>
              <a:rPr lang="hr-HR" sz="1800" dirty="0" err="1">
                <a:latin typeface="Book Antiqua" panose="02040602050305030304" pitchFamily="18" charset="0"/>
              </a:rPr>
              <a:t>material</a:t>
            </a:r>
            <a:r>
              <a:rPr lang="hr-HR" sz="1800" dirty="0">
                <a:latin typeface="Book Antiqua" panose="02040602050305030304" pitchFamily="18" charset="0"/>
              </a:rPr>
              <a:t> </a:t>
            </a:r>
            <a:r>
              <a:rPr lang="hr-HR" sz="1800" u="sng" dirty="0" err="1">
                <a:latin typeface="Book Antiqua" panose="02040602050305030304" pitchFamily="18" charset="0"/>
              </a:rPr>
              <a:t>appropriate</a:t>
            </a:r>
            <a:r>
              <a:rPr lang="hr-HR" sz="1800" dirty="0">
                <a:latin typeface="Book Antiqua" panose="02040602050305030304" pitchFamily="18" charset="0"/>
              </a:rPr>
              <a:t> for </a:t>
            </a:r>
            <a:r>
              <a:rPr lang="hr-HR" sz="1800" dirty="0" err="1">
                <a:latin typeface="Book Antiqua" panose="02040602050305030304" pitchFamily="18" charset="0"/>
              </a:rPr>
              <a:t>the</a:t>
            </a:r>
            <a:r>
              <a:rPr lang="hr-HR" sz="1800" dirty="0">
                <a:latin typeface="Book Antiqua" panose="02040602050305030304" pitchFamily="18" charset="0"/>
              </a:rPr>
              <a:t> </a:t>
            </a:r>
            <a:r>
              <a:rPr lang="hr-HR" sz="1800" dirty="0" err="1">
                <a:latin typeface="Book Antiqua" panose="02040602050305030304" pitchFamily="18" charset="0"/>
              </a:rPr>
              <a:t>students</a:t>
            </a:r>
            <a:r>
              <a:rPr lang="hr-HR" sz="1800" dirty="0">
                <a:latin typeface="Book Antiqua" panose="02040602050305030304" pitchFamily="18" charset="0"/>
              </a:rPr>
              <a:t>’ age?</a:t>
            </a:r>
          </a:p>
          <a:p>
            <a:pPr marL="342900" indent="-342900">
              <a:buAutoNum type="arabicParenR"/>
            </a:pPr>
            <a:r>
              <a:rPr lang="hr-HR" sz="1800" dirty="0" err="1">
                <a:latin typeface="Book Antiqua" panose="02040602050305030304" pitchFamily="18" charset="0"/>
              </a:rPr>
              <a:t>Is</a:t>
            </a:r>
            <a:r>
              <a:rPr lang="hr-HR" sz="1800" dirty="0">
                <a:latin typeface="Book Antiqua" panose="02040602050305030304" pitchFamily="18" charset="0"/>
              </a:rPr>
              <a:t> </a:t>
            </a:r>
            <a:r>
              <a:rPr lang="hr-HR" sz="1800" dirty="0" err="1">
                <a:latin typeface="Book Antiqua" panose="02040602050305030304" pitchFamily="18" charset="0"/>
              </a:rPr>
              <a:t>it</a:t>
            </a:r>
            <a:r>
              <a:rPr lang="hr-HR" sz="1800" dirty="0">
                <a:latin typeface="Book Antiqua" panose="02040602050305030304" pitchFamily="18" charset="0"/>
              </a:rPr>
              <a:t> </a:t>
            </a:r>
            <a:r>
              <a:rPr lang="hr-HR" sz="1800" u="sng" dirty="0" err="1">
                <a:latin typeface="Book Antiqua" panose="02040602050305030304" pitchFamily="18" charset="0"/>
              </a:rPr>
              <a:t>purposeful</a:t>
            </a:r>
            <a:r>
              <a:rPr lang="hr-HR" sz="1800" dirty="0">
                <a:latin typeface="Book Antiqua" panose="02040602050305030304" pitchFamily="18" charset="0"/>
              </a:rPr>
              <a:t> for </a:t>
            </a:r>
            <a:r>
              <a:rPr lang="hr-HR" sz="1800" dirty="0" err="1">
                <a:latin typeface="Book Antiqua" panose="02040602050305030304" pitchFamily="18" charset="0"/>
              </a:rPr>
              <a:t>acquiring</a:t>
            </a:r>
            <a:r>
              <a:rPr lang="hr-HR" sz="1800" dirty="0">
                <a:latin typeface="Book Antiqua" panose="02040602050305030304" pitchFamily="18" charset="0"/>
              </a:rPr>
              <a:t> </a:t>
            </a:r>
            <a:r>
              <a:rPr lang="hr-HR" sz="1800" dirty="0" err="1">
                <a:latin typeface="Book Antiqua" panose="02040602050305030304" pitchFamily="18" charset="0"/>
              </a:rPr>
              <a:t>new</a:t>
            </a:r>
            <a:r>
              <a:rPr lang="hr-HR" sz="1800" dirty="0">
                <a:latin typeface="Book Antiqua" panose="02040602050305030304" pitchFamily="18" charset="0"/>
              </a:rPr>
              <a:t> </a:t>
            </a:r>
            <a:r>
              <a:rPr lang="hr-HR" sz="1800" dirty="0" err="1">
                <a:latin typeface="Book Antiqua" panose="02040602050305030304" pitchFamily="18" charset="0"/>
              </a:rPr>
              <a:t>vocabulary</a:t>
            </a:r>
            <a:r>
              <a:rPr lang="hr-HR" sz="1800" dirty="0">
                <a:latin typeface="Book Antiqua" panose="02040602050305030304" pitchFamily="18" charset="0"/>
              </a:rPr>
              <a:t> </a:t>
            </a:r>
            <a:r>
              <a:rPr lang="hr-HR" sz="1800" dirty="0" err="1">
                <a:latin typeface="Book Antiqua" panose="02040602050305030304" pitchFamily="18" charset="0"/>
              </a:rPr>
              <a:t>and</a:t>
            </a:r>
            <a:r>
              <a:rPr lang="hr-HR" sz="1800" dirty="0">
                <a:latin typeface="Book Antiqua" panose="02040602050305030304" pitchFamily="18" charset="0"/>
              </a:rPr>
              <a:t> </a:t>
            </a:r>
            <a:r>
              <a:rPr lang="hr-HR" sz="1800" dirty="0" err="1">
                <a:latin typeface="Book Antiqua" panose="02040602050305030304" pitchFamily="18" charset="0"/>
              </a:rPr>
              <a:t>improving</a:t>
            </a:r>
            <a:r>
              <a:rPr lang="hr-HR" sz="1800" dirty="0">
                <a:latin typeface="Book Antiqua" panose="02040602050305030304" pitchFamily="18" charset="0"/>
              </a:rPr>
              <a:t> </a:t>
            </a:r>
            <a:r>
              <a:rPr lang="hr-HR" sz="1800" dirty="0" err="1">
                <a:latin typeface="Book Antiqua" panose="02040602050305030304" pitchFamily="18" charset="0"/>
              </a:rPr>
              <a:t>reading</a:t>
            </a:r>
            <a:endParaRPr lang="hr-HR" sz="1800" dirty="0">
              <a:latin typeface="Book Antiqua" panose="02040602050305030304" pitchFamily="18" charset="0"/>
            </a:endParaRPr>
          </a:p>
          <a:p>
            <a:r>
              <a:rPr lang="hr-HR" sz="1800" dirty="0" err="1">
                <a:latin typeface="Book Antiqua" panose="02040602050305030304" pitchFamily="18" charset="0"/>
              </a:rPr>
              <a:t>comprehension</a:t>
            </a:r>
            <a:r>
              <a:rPr lang="hr-HR" sz="1800" dirty="0">
                <a:latin typeface="Book Antiqua" panose="02040602050305030304" pitchFamily="18" charset="0"/>
              </a:rPr>
              <a:t>?</a:t>
            </a:r>
          </a:p>
          <a:p>
            <a:endParaRPr lang="hr-HR" sz="1800" dirty="0">
              <a:latin typeface="Book Antiqua" panose="02040602050305030304" pitchFamily="18" charset="0"/>
            </a:endParaRPr>
          </a:p>
          <a:p>
            <a:endParaRPr lang="hr-HR" sz="1800" dirty="0">
              <a:latin typeface="Book Antiqua" panose="02040602050305030304" pitchFamily="18" charset="0"/>
            </a:endParaRPr>
          </a:p>
          <a:p>
            <a:endParaRPr lang="hr-HR" sz="1800" dirty="0">
              <a:latin typeface="Book Antiqua" panose="02040602050305030304" pitchFamily="18" charset="0"/>
            </a:endParaRPr>
          </a:p>
          <a:p>
            <a:endParaRPr lang="hr-HR" sz="1800" dirty="0">
              <a:latin typeface="Book Antiqua" panose="02040602050305030304" pitchFamily="18" charset="0"/>
            </a:endParaRPr>
          </a:p>
          <a:p>
            <a:pPr algn="ctr"/>
            <a:r>
              <a:rPr lang="hr-HR" dirty="0">
                <a:latin typeface="Book Antiqua" panose="02040602050305030304" pitchFamily="18" charset="0"/>
              </a:rPr>
              <a:t>More </a:t>
            </a:r>
            <a:r>
              <a:rPr lang="hr-HR" dirty="0" err="1">
                <a:latin typeface="Book Antiqua" panose="02040602050305030304" pitchFamily="18" charset="0"/>
              </a:rPr>
              <a:t>materials</a:t>
            </a:r>
            <a:r>
              <a:rPr lang="hr-HR" dirty="0">
                <a:latin typeface="Book Antiqua" panose="02040602050305030304" pitchFamily="18" charset="0"/>
              </a:rPr>
              <a:t>: </a:t>
            </a:r>
            <a:r>
              <a:rPr lang="hr-HR" dirty="0">
                <a:latin typeface="Book Antiqua" panose="02040602050305030304" pitchFamily="18" charset="0"/>
                <a:hlinkClick r:id="rId2"/>
              </a:rPr>
              <a:t>https://www.os-odra.com/obrazovanje-koje-prati-trendove-ka1</a:t>
            </a:r>
            <a:endParaRPr lang="hr-HR" dirty="0">
              <a:latin typeface="Book Antiqua" panose="02040602050305030304" pitchFamily="18" charset="0"/>
            </a:endParaRPr>
          </a:p>
          <a:p>
            <a:endParaRPr lang="hr-HR" sz="1800" dirty="0">
              <a:latin typeface="Book Antiqua" panose="02040602050305030304" pitchFamily="18" charset="0"/>
            </a:endParaRP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8479828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Slika 4">
            <a:extLst>
              <a:ext uri="{FF2B5EF4-FFF2-40B4-BE49-F238E27FC236}">
                <a16:creationId xmlns:a16="http://schemas.microsoft.com/office/drawing/2014/main" id="{3223F265-1810-47B2-8256-A50CF2B599D6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b="47254"/>
          <a:stretch/>
        </p:blipFill>
        <p:spPr>
          <a:xfrm>
            <a:off x="2195736" y="320425"/>
            <a:ext cx="5292588" cy="4502649"/>
          </a:xfrm>
          <a:prstGeom prst="rect">
            <a:avLst/>
          </a:prstGeom>
        </p:spPr>
      </p:pic>
      <p:sp>
        <p:nvSpPr>
          <p:cNvPr id="8" name="TekstniOkvir 7">
            <a:extLst>
              <a:ext uri="{FF2B5EF4-FFF2-40B4-BE49-F238E27FC236}">
                <a16:creationId xmlns:a16="http://schemas.microsoft.com/office/drawing/2014/main" id="{0732B40D-7D46-47F3-B88D-045A336B335D}"/>
              </a:ext>
            </a:extLst>
          </p:cNvPr>
          <p:cNvSpPr txBox="1"/>
          <p:nvPr/>
        </p:nvSpPr>
        <p:spPr>
          <a:xfrm>
            <a:off x="251520" y="195486"/>
            <a:ext cx="20882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r-HR" dirty="0"/>
              <a:t>7th grade, </a:t>
            </a:r>
            <a:r>
              <a:rPr lang="hr-HR" dirty="0" err="1"/>
              <a:t>maths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5764183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Slika 4">
            <a:extLst>
              <a:ext uri="{FF2B5EF4-FFF2-40B4-BE49-F238E27FC236}">
                <a16:creationId xmlns:a16="http://schemas.microsoft.com/office/drawing/2014/main" id="{D93B7140-AF33-43C1-AA48-D9DC16EA73D2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53447"/>
          <a:stretch/>
        </p:blipFill>
        <p:spPr>
          <a:xfrm>
            <a:off x="1592411" y="334501"/>
            <a:ext cx="5959178" cy="4474498"/>
          </a:xfrm>
          <a:prstGeom prst="rect">
            <a:avLst/>
          </a:prstGeom>
        </p:spPr>
      </p:pic>
      <p:sp>
        <p:nvSpPr>
          <p:cNvPr id="6" name="TekstniOkvir 5">
            <a:extLst>
              <a:ext uri="{FF2B5EF4-FFF2-40B4-BE49-F238E27FC236}">
                <a16:creationId xmlns:a16="http://schemas.microsoft.com/office/drawing/2014/main" id="{7C55AFFE-8058-4AEC-AC98-B9C6C92F03A3}"/>
              </a:ext>
            </a:extLst>
          </p:cNvPr>
          <p:cNvSpPr txBox="1"/>
          <p:nvPr/>
        </p:nvSpPr>
        <p:spPr>
          <a:xfrm>
            <a:off x="251520" y="195486"/>
            <a:ext cx="20882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r-HR" dirty="0"/>
              <a:t>7th grade, </a:t>
            </a:r>
            <a:r>
              <a:rPr lang="hr-HR" dirty="0" err="1"/>
              <a:t>maths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6019249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Slika 4">
            <a:extLst>
              <a:ext uri="{FF2B5EF4-FFF2-40B4-BE49-F238E27FC236}">
                <a16:creationId xmlns:a16="http://schemas.microsoft.com/office/drawing/2014/main" id="{D55BC67F-1D72-42DC-9050-D1E87B606F2A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1225" t="10361" r="13664" b="11566"/>
          <a:stretch/>
        </p:blipFill>
        <p:spPr>
          <a:xfrm>
            <a:off x="323528" y="129883"/>
            <a:ext cx="8352928" cy="4883734"/>
          </a:xfrm>
          <a:prstGeom prst="rect">
            <a:avLst/>
          </a:prstGeom>
        </p:spPr>
      </p:pic>
      <p:sp>
        <p:nvSpPr>
          <p:cNvPr id="6" name="TekstniOkvir 5">
            <a:extLst>
              <a:ext uri="{FF2B5EF4-FFF2-40B4-BE49-F238E27FC236}">
                <a16:creationId xmlns:a16="http://schemas.microsoft.com/office/drawing/2014/main" id="{C1B3EA56-1E76-4F42-AB8F-7C42CB43F5CB}"/>
              </a:ext>
            </a:extLst>
          </p:cNvPr>
          <p:cNvSpPr txBox="1"/>
          <p:nvPr/>
        </p:nvSpPr>
        <p:spPr>
          <a:xfrm>
            <a:off x="251520" y="195486"/>
            <a:ext cx="21602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r-HR" dirty="0"/>
              <a:t>8th grade, </a:t>
            </a:r>
            <a:r>
              <a:rPr lang="hr-HR" dirty="0" err="1"/>
              <a:t>biology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812171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Slika 4">
            <a:extLst>
              <a:ext uri="{FF2B5EF4-FFF2-40B4-BE49-F238E27FC236}">
                <a16:creationId xmlns:a16="http://schemas.microsoft.com/office/drawing/2014/main" id="{127AC5FE-F1C7-48D9-9861-42F92034CB0F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9643" t="8639" r="30612" b="48277"/>
          <a:stretch/>
        </p:blipFill>
        <p:spPr>
          <a:xfrm>
            <a:off x="986001" y="385165"/>
            <a:ext cx="7171997" cy="4373169"/>
          </a:xfrm>
          <a:prstGeom prst="rect">
            <a:avLst/>
          </a:prstGeom>
        </p:spPr>
      </p:pic>
      <p:sp>
        <p:nvSpPr>
          <p:cNvPr id="6" name="TekstniOkvir 5">
            <a:extLst>
              <a:ext uri="{FF2B5EF4-FFF2-40B4-BE49-F238E27FC236}">
                <a16:creationId xmlns:a16="http://schemas.microsoft.com/office/drawing/2014/main" id="{D3AB0532-9BC0-45C3-988F-2D681FFDB27B}"/>
              </a:ext>
            </a:extLst>
          </p:cNvPr>
          <p:cNvSpPr txBox="1"/>
          <p:nvPr/>
        </p:nvSpPr>
        <p:spPr>
          <a:xfrm>
            <a:off x="6516216" y="408823"/>
            <a:ext cx="244827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r-HR" dirty="0"/>
              <a:t>5th grade, </a:t>
            </a:r>
            <a:r>
              <a:rPr lang="hr-HR" dirty="0" err="1"/>
              <a:t>geography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6085657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42A4FC2C-047E-45A5-965D-8E1E3BF09B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143" y="0"/>
            <a:ext cx="9141714" cy="51435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pic>
        <p:nvPicPr>
          <p:cNvPr id="5" name="Rezervirano mjesto sadržaja 4">
            <a:extLst>
              <a:ext uri="{FF2B5EF4-FFF2-40B4-BE49-F238E27FC236}">
                <a16:creationId xmlns:a16="http://schemas.microsoft.com/office/drawing/2014/main" id="{3079F115-CEA8-4DEA-A813-893FDDFA67C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/>
          <a:srcRect l="29914" t="52835" r="30826" b="9833"/>
          <a:stretch/>
        </p:blipFill>
        <p:spPr>
          <a:xfrm>
            <a:off x="1071785" y="699542"/>
            <a:ext cx="7000430" cy="3744416"/>
          </a:xfrm>
          <a:prstGeom prst="rect">
            <a:avLst/>
          </a:prstGeom>
        </p:spPr>
      </p:pic>
      <p:sp>
        <p:nvSpPr>
          <p:cNvPr id="8" name="TekstniOkvir 7">
            <a:extLst>
              <a:ext uri="{FF2B5EF4-FFF2-40B4-BE49-F238E27FC236}">
                <a16:creationId xmlns:a16="http://schemas.microsoft.com/office/drawing/2014/main" id="{F1B66E6C-1431-4C4A-905C-D4E489945B62}"/>
              </a:ext>
            </a:extLst>
          </p:cNvPr>
          <p:cNvSpPr txBox="1"/>
          <p:nvPr/>
        </p:nvSpPr>
        <p:spPr>
          <a:xfrm>
            <a:off x="323528" y="165105"/>
            <a:ext cx="244827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r-HR" dirty="0"/>
              <a:t>5th grade, </a:t>
            </a:r>
            <a:r>
              <a:rPr lang="hr-HR" dirty="0" err="1"/>
              <a:t>geography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0820728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Slika 4">
            <a:extLst>
              <a:ext uri="{FF2B5EF4-FFF2-40B4-BE49-F238E27FC236}">
                <a16:creationId xmlns:a16="http://schemas.microsoft.com/office/drawing/2014/main" id="{5370C392-F1EC-4D71-A8DD-7EDC0BAAFB84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5744" b="11955"/>
          <a:stretch/>
        </p:blipFill>
        <p:spPr>
          <a:xfrm>
            <a:off x="2555776" y="102417"/>
            <a:ext cx="6015746" cy="4938666"/>
          </a:xfrm>
          <a:prstGeom prst="rect">
            <a:avLst/>
          </a:prstGeom>
        </p:spPr>
      </p:pic>
      <p:sp>
        <p:nvSpPr>
          <p:cNvPr id="6" name="TekstniOkvir 5">
            <a:extLst>
              <a:ext uri="{FF2B5EF4-FFF2-40B4-BE49-F238E27FC236}">
                <a16:creationId xmlns:a16="http://schemas.microsoft.com/office/drawing/2014/main" id="{54192A42-41CD-4DE0-8D66-C1B2B4631261}"/>
              </a:ext>
            </a:extLst>
          </p:cNvPr>
          <p:cNvSpPr txBox="1"/>
          <p:nvPr/>
        </p:nvSpPr>
        <p:spPr>
          <a:xfrm>
            <a:off x="0" y="267494"/>
            <a:ext cx="244827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r-HR" dirty="0"/>
              <a:t>8th grade, </a:t>
            </a:r>
            <a:r>
              <a:rPr lang="hr-HR" dirty="0" err="1"/>
              <a:t>history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4053341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>
            <a:extLst>
              <a:ext uri="{FF2B5EF4-FFF2-40B4-BE49-F238E27FC236}">
                <a16:creationId xmlns:a16="http://schemas.microsoft.com/office/drawing/2014/main" id="{734495A4-4E8A-4394-AC9A-DEF5966431E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51520" y="189415"/>
            <a:ext cx="9144000" cy="884466"/>
          </a:xfrm>
        </p:spPr>
        <p:txBody>
          <a:bodyPr/>
          <a:lstStyle/>
          <a:p>
            <a:r>
              <a:rPr lang="hr-HR" dirty="0" err="1">
                <a:latin typeface="Book Antiqua" panose="02040602050305030304" pitchFamily="18" charset="0"/>
              </a:rPr>
              <a:t>Students</a:t>
            </a:r>
            <a:r>
              <a:rPr lang="hr-HR" dirty="0">
                <a:latin typeface="Book Antiqua" panose="02040602050305030304" pitchFamily="18" charset="0"/>
              </a:rPr>
              <a:t>’ </a:t>
            </a:r>
            <a:r>
              <a:rPr lang="hr-HR" dirty="0" err="1">
                <a:latin typeface="Book Antiqua" panose="02040602050305030304" pitchFamily="18" charset="0"/>
              </a:rPr>
              <a:t>impressions</a:t>
            </a:r>
            <a:endParaRPr lang="en-US" dirty="0">
              <a:latin typeface="Book Antiqua" panose="02040602050305030304" pitchFamily="18" charset="0"/>
            </a:endParaRPr>
          </a:p>
        </p:txBody>
      </p:sp>
      <p:sp>
        <p:nvSpPr>
          <p:cNvPr id="4" name="Rezervirano mjesto sadržaja 3">
            <a:extLst>
              <a:ext uri="{FF2B5EF4-FFF2-40B4-BE49-F238E27FC236}">
                <a16:creationId xmlns:a16="http://schemas.microsoft.com/office/drawing/2014/main" id="{B413D0CC-26B8-4428-AF05-729DF2C5DBED}"/>
              </a:ext>
            </a:extLst>
          </p:cNvPr>
          <p:cNvSpPr>
            <a:spLocks noGrp="1"/>
          </p:cNvSpPr>
          <p:nvPr>
            <p:ph idx="10"/>
          </p:nvPr>
        </p:nvSpPr>
        <p:spPr>
          <a:xfrm>
            <a:off x="323528" y="1419622"/>
            <a:ext cx="8496944" cy="2995737"/>
          </a:xfrm>
        </p:spPr>
        <p:txBody>
          <a:bodyPr/>
          <a:lstStyle/>
          <a:p>
            <a:r>
              <a:rPr lang="hr-HR" sz="2000" dirty="0">
                <a:latin typeface="Book Antiqua" panose="02040602050305030304" pitchFamily="18" charset="0"/>
              </a:rPr>
              <a:t>Here are some </a:t>
            </a:r>
            <a:r>
              <a:rPr lang="hr-HR" sz="2000" dirty="0" err="1">
                <a:latin typeface="Book Antiqua" panose="02040602050305030304" pitchFamily="18" charset="0"/>
              </a:rPr>
              <a:t>comments</a:t>
            </a:r>
            <a:r>
              <a:rPr lang="hr-HR" sz="2000" dirty="0">
                <a:latin typeface="Book Antiqua" panose="02040602050305030304" pitchFamily="18" charset="0"/>
              </a:rPr>
              <a:t> </a:t>
            </a:r>
            <a:r>
              <a:rPr lang="hr-HR" sz="2000" dirty="0" err="1">
                <a:latin typeface="Book Antiqua" panose="02040602050305030304" pitchFamily="18" charset="0"/>
              </a:rPr>
              <a:t>from</a:t>
            </a:r>
            <a:r>
              <a:rPr lang="hr-HR" sz="2000" dirty="0">
                <a:latin typeface="Book Antiqua" panose="02040602050305030304" pitchFamily="18" charset="0"/>
              </a:rPr>
              <a:t> </a:t>
            </a:r>
            <a:r>
              <a:rPr lang="hr-HR" sz="2000" dirty="0" err="1">
                <a:latin typeface="Book Antiqua" panose="02040602050305030304" pitchFamily="18" charset="0"/>
              </a:rPr>
              <a:t>the</a:t>
            </a:r>
            <a:r>
              <a:rPr lang="hr-HR" sz="2000" dirty="0">
                <a:latin typeface="Book Antiqua" panose="02040602050305030304" pitchFamily="18" charset="0"/>
              </a:rPr>
              <a:t> </a:t>
            </a:r>
            <a:r>
              <a:rPr lang="hr-HR" sz="2000" dirty="0" err="1">
                <a:latin typeface="Book Antiqua" panose="02040602050305030304" pitchFamily="18" charset="0"/>
              </a:rPr>
              <a:t>students</a:t>
            </a:r>
            <a:r>
              <a:rPr lang="hr-HR" sz="2000" dirty="0">
                <a:latin typeface="Book Antiqua" panose="02040602050305030304" pitchFamily="18" charset="0"/>
              </a:rPr>
              <a:t>’ </a:t>
            </a:r>
            <a:r>
              <a:rPr lang="hr-HR" sz="2000" dirty="0" err="1">
                <a:latin typeface="Book Antiqua" panose="02040602050305030304" pitchFamily="18" charset="0"/>
              </a:rPr>
              <a:t>evaluation</a:t>
            </a:r>
            <a:r>
              <a:rPr lang="hr-HR" sz="2000" dirty="0">
                <a:latin typeface="Book Antiqua" panose="02040602050305030304" pitchFamily="18" charset="0"/>
              </a:rPr>
              <a:t> </a:t>
            </a:r>
            <a:r>
              <a:rPr lang="hr-HR" sz="2000" dirty="0" err="1">
                <a:latin typeface="Book Antiqua" panose="02040602050305030304" pitchFamily="18" charset="0"/>
              </a:rPr>
              <a:t>of</a:t>
            </a:r>
            <a:r>
              <a:rPr lang="hr-HR" sz="2000" dirty="0">
                <a:latin typeface="Book Antiqua" panose="02040602050305030304" pitchFamily="18" charset="0"/>
              </a:rPr>
              <a:t> </a:t>
            </a:r>
            <a:r>
              <a:rPr lang="hr-HR" sz="2000" dirty="0" err="1">
                <a:latin typeface="Book Antiqua" panose="02040602050305030304" pitchFamily="18" charset="0"/>
              </a:rPr>
              <a:t>the</a:t>
            </a:r>
            <a:r>
              <a:rPr lang="hr-HR" sz="2000" dirty="0">
                <a:latin typeface="Book Antiqua" panose="02040602050305030304" pitchFamily="18" charset="0"/>
              </a:rPr>
              <a:t> </a:t>
            </a:r>
            <a:r>
              <a:rPr lang="hr-HR" sz="2000" dirty="0" err="1">
                <a:latin typeface="Book Antiqua" panose="02040602050305030304" pitchFamily="18" charset="0"/>
              </a:rPr>
              <a:t>project</a:t>
            </a:r>
            <a:r>
              <a:rPr lang="hr-HR" sz="2000" dirty="0">
                <a:latin typeface="Book Antiqua" panose="02040602050305030304" pitchFamily="18" charset="0"/>
              </a:rPr>
              <a:t>:</a:t>
            </a:r>
          </a:p>
          <a:p>
            <a:endParaRPr lang="hr-HR" sz="2000" dirty="0">
              <a:latin typeface="Book Antiqua" panose="02040602050305030304" pitchFamily="18" charset="0"/>
            </a:endParaRPr>
          </a:p>
          <a:p>
            <a:pPr marL="285750" indent="-285750">
              <a:buFont typeface="Wingdings" panose="05000000000000000000" pitchFamily="2" charset="2"/>
              <a:buChar char="v"/>
            </a:pPr>
            <a:r>
              <a:rPr lang="hr-HR" sz="2000" i="1" dirty="0">
                <a:latin typeface="Book Antiqua" panose="02040602050305030304" pitchFamily="18" charset="0"/>
              </a:rPr>
              <a:t>I </a:t>
            </a:r>
            <a:r>
              <a:rPr lang="hr-HR" sz="2000" i="1" dirty="0" err="1">
                <a:latin typeface="Book Antiqua" panose="02040602050305030304" pitchFamily="18" charset="0"/>
              </a:rPr>
              <a:t>liked</a:t>
            </a:r>
            <a:r>
              <a:rPr lang="hr-HR" sz="2000" i="1" dirty="0">
                <a:latin typeface="Book Antiqua" panose="02040602050305030304" pitchFamily="18" charset="0"/>
              </a:rPr>
              <a:t> </a:t>
            </a:r>
            <a:r>
              <a:rPr lang="hr-HR" sz="2000" i="1" dirty="0" err="1">
                <a:latin typeface="Book Antiqua" panose="02040602050305030304" pitchFamily="18" charset="0"/>
              </a:rPr>
              <a:t>that</a:t>
            </a:r>
            <a:r>
              <a:rPr lang="hr-HR" sz="2000" i="1" dirty="0">
                <a:latin typeface="Book Antiqua" panose="02040602050305030304" pitchFamily="18" charset="0"/>
              </a:rPr>
              <a:t> </a:t>
            </a:r>
            <a:r>
              <a:rPr lang="hr-HR" sz="2000" i="1" dirty="0" err="1">
                <a:latin typeface="Book Antiqua" panose="02040602050305030304" pitchFamily="18" charset="0"/>
              </a:rPr>
              <a:t>we</a:t>
            </a:r>
            <a:r>
              <a:rPr lang="hr-HR" sz="2000" i="1" dirty="0">
                <a:latin typeface="Book Antiqua" panose="02040602050305030304" pitchFamily="18" charset="0"/>
              </a:rPr>
              <a:t> </a:t>
            </a:r>
            <a:r>
              <a:rPr lang="hr-HR" sz="2000" i="1" dirty="0" err="1">
                <a:latin typeface="Book Antiqua" panose="02040602050305030304" pitchFamily="18" charset="0"/>
              </a:rPr>
              <a:t>didn’t</a:t>
            </a:r>
            <a:r>
              <a:rPr lang="hr-HR" sz="2000" i="1" dirty="0">
                <a:latin typeface="Book Antiqua" panose="02040602050305030304" pitchFamily="18" charset="0"/>
              </a:rPr>
              <a:t> </a:t>
            </a:r>
            <a:r>
              <a:rPr lang="hr-HR" sz="2000" i="1" dirty="0" err="1">
                <a:latin typeface="Book Antiqua" panose="02040602050305030304" pitchFamily="18" charset="0"/>
              </a:rPr>
              <a:t>have</a:t>
            </a:r>
            <a:r>
              <a:rPr lang="hr-HR" sz="2000" i="1" dirty="0">
                <a:latin typeface="Book Antiqua" panose="02040602050305030304" pitchFamily="18" charset="0"/>
              </a:rPr>
              <a:t> to </a:t>
            </a:r>
            <a:r>
              <a:rPr lang="hr-HR" sz="2000" i="1" dirty="0" err="1">
                <a:latin typeface="Book Antiqua" panose="02040602050305030304" pitchFamily="18" charset="0"/>
              </a:rPr>
              <a:t>memorize</a:t>
            </a:r>
            <a:r>
              <a:rPr lang="hr-HR" sz="2000" i="1" dirty="0">
                <a:latin typeface="Book Antiqua" panose="02040602050305030304" pitchFamily="18" charset="0"/>
              </a:rPr>
              <a:t> a </a:t>
            </a:r>
            <a:r>
              <a:rPr lang="hr-HR" sz="2000" i="1" dirty="0" err="1">
                <a:latin typeface="Book Antiqua" panose="02040602050305030304" pitchFamily="18" charset="0"/>
              </a:rPr>
              <a:t>lot</a:t>
            </a:r>
            <a:r>
              <a:rPr lang="hr-HR" sz="2000" i="1" dirty="0">
                <a:latin typeface="Book Antiqua" panose="02040602050305030304" pitchFamily="18" charset="0"/>
              </a:rPr>
              <a:t> </a:t>
            </a:r>
            <a:r>
              <a:rPr lang="hr-HR" sz="2000" i="1" dirty="0" err="1">
                <a:latin typeface="Book Antiqua" panose="02040602050305030304" pitchFamily="18" charset="0"/>
              </a:rPr>
              <a:t>of</a:t>
            </a:r>
            <a:r>
              <a:rPr lang="hr-HR" sz="2000" i="1" dirty="0">
                <a:latin typeface="Book Antiqua" panose="02040602050305030304" pitchFamily="18" charset="0"/>
              </a:rPr>
              <a:t> </a:t>
            </a:r>
            <a:r>
              <a:rPr lang="hr-HR" sz="2000" i="1" dirty="0" err="1">
                <a:latin typeface="Book Antiqua" panose="02040602050305030304" pitchFamily="18" charset="0"/>
              </a:rPr>
              <a:t>stuff</a:t>
            </a:r>
            <a:r>
              <a:rPr lang="hr-HR" sz="2000" i="1" dirty="0">
                <a:latin typeface="Book Antiqua" panose="02040602050305030304" pitchFamily="18" charset="0"/>
              </a:rPr>
              <a:t>; </a:t>
            </a:r>
            <a:r>
              <a:rPr lang="hr-HR" sz="2000" i="1" dirty="0" err="1">
                <a:latin typeface="Book Antiqua" panose="02040602050305030304" pitchFamily="18" charset="0"/>
              </a:rPr>
              <a:t>there</a:t>
            </a:r>
            <a:r>
              <a:rPr lang="hr-HR" sz="2000" i="1" dirty="0">
                <a:latin typeface="Book Antiqua" panose="02040602050305030304" pitchFamily="18" charset="0"/>
              </a:rPr>
              <a:t> </a:t>
            </a:r>
            <a:r>
              <a:rPr lang="hr-HR" sz="2000" i="1" dirty="0" err="1">
                <a:latin typeface="Book Antiqua" panose="02040602050305030304" pitchFamily="18" charset="0"/>
              </a:rPr>
              <a:t>were</a:t>
            </a:r>
            <a:r>
              <a:rPr lang="hr-HR" sz="2000" i="1" dirty="0">
                <a:latin typeface="Book Antiqua" panose="02040602050305030304" pitchFamily="18" charset="0"/>
              </a:rPr>
              <a:t> </a:t>
            </a:r>
            <a:r>
              <a:rPr lang="hr-HR" sz="2000" i="1" dirty="0" err="1">
                <a:latin typeface="Book Antiqua" panose="02040602050305030304" pitchFamily="18" charset="0"/>
              </a:rPr>
              <a:t>always</a:t>
            </a:r>
            <a:r>
              <a:rPr lang="hr-HR" sz="2000" i="1" dirty="0">
                <a:latin typeface="Book Antiqua" panose="02040602050305030304" pitchFamily="18" charset="0"/>
              </a:rPr>
              <a:t> </a:t>
            </a:r>
          </a:p>
          <a:p>
            <a:r>
              <a:rPr lang="hr-HR" sz="2000" i="1" dirty="0">
                <a:latin typeface="Book Antiqua" panose="02040602050305030304" pitchFamily="18" charset="0"/>
              </a:rPr>
              <a:t>some </a:t>
            </a:r>
            <a:r>
              <a:rPr lang="hr-HR" sz="2000" i="1" dirty="0" err="1">
                <a:latin typeface="Book Antiqua" panose="02040602050305030304" pitchFamily="18" charset="0"/>
              </a:rPr>
              <a:t>games</a:t>
            </a:r>
            <a:endParaRPr lang="hr-HR" sz="2000" i="1" dirty="0">
              <a:latin typeface="Book Antiqua" panose="02040602050305030304" pitchFamily="18" charset="0"/>
            </a:endParaRPr>
          </a:p>
          <a:p>
            <a:pPr marL="285750" indent="-285750">
              <a:buFont typeface="Wingdings" panose="05000000000000000000" pitchFamily="2" charset="2"/>
              <a:buChar char="v"/>
            </a:pPr>
            <a:r>
              <a:rPr lang="hr-HR" sz="2000" i="1" dirty="0">
                <a:latin typeface="Book Antiqua" panose="02040602050305030304" pitchFamily="18" charset="0"/>
              </a:rPr>
              <a:t>I </a:t>
            </a:r>
            <a:r>
              <a:rPr lang="hr-HR" sz="2000" i="1" dirty="0" err="1">
                <a:latin typeface="Book Antiqua" panose="02040602050305030304" pitchFamily="18" charset="0"/>
              </a:rPr>
              <a:t>like</a:t>
            </a:r>
            <a:r>
              <a:rPr lang="hr-HR" sz="2000" i="1" dirty="0">
                <a:latin typeface="Book Antiqua" panose="02040602050305030304" pitchFamily="18" charset="0"/>
              </a:rPr>
              <a:t> </a:t>
            </a:r>
            <a:r>
              <a:rPr lang="hr-HR" sz="2000" i="1" dirty="0" err="1">
                <a:latin typeface="Book Antiqua" panose="02040602050305030304" pitchFamily="18" charset="0"/>
              </a:rPr>
              <a:t>that</a:t>
            </a:r>
            <a:r>
              <a:rPr lang="hr-HR" sz="2000" i="1" dirty="0">
                <a:latin typeface="Book Antiqua" panose="02040602050305030304" pitchFamily="18" charset="0"/>
              </a:rPr>
              <a:t> </a:t>
            </a:r>
            <a:r>
              <a:rPr lang="hr-HR" sz="2000" i="1" dirty="0" err="1">
                <a:latin typeface="Book Antiqua" panose="02040602050305030304" pitchFamily="18" charset="0"/>
              </a:rPr>
              <a:t>we</a:t>
            </a:r>
            <a:r>
              <a:rPr lang="hr-HR" sz="2000" i="1" dirty="0">
                <a:latin typeface="Book Antiqua" panose="02040602050305030304" pitchFamily="18" charset="0"/>
              </a:rPr>
              <a:t> </a:t>
            </a:r>
            <a:r>
              <a:rPr lang="hr-HR" sz="2000" i="1" dirty="0" err="1">
                <a:latin typeface="Book Antiqua" panose="02040602050305030304" pitchFamily="18" charset="0"/>
              </a:rPr>
              <a:t>learn</a:t>
            </a:r>
            <a:r>
              <a:rPr lang="hr-HR" sz="2000" i="1" dirty="0">
                <a:latin typeface="Book Antiqua" panose="02040602050305030304" pitchFamily="18" charset="0"/>
              </a:rPr>
              <a:t> </a:t>
            </a:r>
            <a:r>
              <a:rPr lang="hr-HR" sz="2000" i="1" dirty="0" err="1">
                <a:latin typeface="Book Antiqua" panose="02040602050305030304" pitchFamily="18" charset="0"/>
              </a:rPr>
              <a:t>the</a:t>
            </a:r>
            <a:r>
              <a:rPr lang="hr-HR" sz="2000" i="1" dirty="0">
                <a:latin typeface="Book Antiqua" panose="02040602050305030304" pitchFamily="18" charset="0"/>
              </a:rPr>
              <a:t> </a:t>
            </a:r>
            <a:r>
              <a:rPr lang="hr-HR" sz="2000" i="1" dirty="0" err="1">
                <a:latin typeface="Book Antiqua" panose="02040602050305030304" pitchFamily="18" charset="0"/>
              </a:rPr>
              <a:t>keywords</a:t>
            </a:r>
            <a:r>
              <a:rPr lang="hr-HR" sz="2000" i="1" dirty="0">
                <a:latin typeface="Book Antiqua" panose="02040602050305030304" pitchFamily="18" charset="0"/>
              </a:rPr>
              <a:t> </a:t>
            </a:r>
            <a:r>
              <a:rPr lang="hr-HR" sz="2000" i="1" dirty="0" err="1">
                <a:latin typeface="Book Antiqua" panose="02040602050305030304" pitchFamily="18" charset="0"/>
              </a:rPr>
              <a:t>both</a:t>
            </a:r>
            <a:r>
              <a:rPr lang="hr-HR" sz="2000" i="1" dirty="0">
                <a:latin typeface="Book Antiqua" panose="02040602050305030304" pitchFamily="18" charset="0"/>
              </a:rPr>
              <a:t> </a:t>
            </a:r>
            <a:r>
              <a:rPr lang="hr-HR" sz="2000" i="1" dirty="0" err="1">
                <a:latin typeface="Book Antiqua" panose="02040602050305030304" pitchFamily="18" charset="0"/>
              </a:rPr>
              <a:t>in</a:t>
            </a:r>
            <a:r>
              <a:rPr lang="hr-HR" sz="2000" i="1" dirty="0">
                <a:latin typeface="Book Antiqua" panose="02040602050305030304" pitchFamily="18" charset="0"/>
              </a:rPr>
              <a:t> English </a:t>
            </a:r>
            <a:r>
              <a:rPr lang="hr-HR" sz="2000" i="1" dirty="0" err="1">
                <a:latin typeface="Book Antiqua" panose="02040602050305030304" pitchFamily="18" charset="0"/>
              </a:rPr>
              <a:t>and</a:t>
            </a:r>
            <a:r>
              <a:rPr lang="hr-HR" sz="2000" i="1" dirty="0">
                <a:latin typeface="Book Antiqua" panose="02040602050305030304" pitchFamily="18" charset="0"/>
              </a:rPr>
              <a:t> Croatian</a:t>
            </a:r>
          </a:p>
          <a:p>
            <a:pPr marL="285750" indent="-285750">
              <a:buFont typeface="Wingdings" panose="05000000000000000000" pitchFamily="2" charset="2"/>
              <a:buChar char="v"/>
            </a:pPr>
            <a:r>
              <a:rPr lang="hr-HR" sz="2000" i="1" dirty="0">
                <a:latin typeface="Book Antiqua" panose="02040602050305030304" pitchFamily="18" charset="0"/>
              </a:rPr>
              <a:t>I </a:t>
            </a:r>
            <a:r>
              <a:rPr lang="hr-HR" sz="2000" i="1" dirty="0" err="1">
                <a:latin typeface="Book Antiqua" panose="02040602050305030304" pitchFamily="18" charset="0"/>
              </a:rPr>
              <a:t>like</a:t>
            </a:r>
            <a:r>
              <a:rPr lang="hr-HR" sz="2000" i="1" dirty="0">
                <a:latin typeface="Book Antiqua" panose="02040602050305030304" pitchFamily="18" charset="0"/>
              </a:rPr>
              <a:t> </a:t>
            </a:r>
            <a:r>
              <a:rPr lang="hr-HR" sz="2000" i="1" dirty="0" err="1">
                <a:latin typeface="Book Antiqua" panose="02040602050305030304" pitchFamily="18" charset="0"/>
              </a:rPr>
              <a:t>that</a:t>
            </a:r>
            <a:r>
              <a:rPr lang="hr-HR" sz="2000" i="1" dirty="0">
                <a:latin typeface="Book Antiqua" panose="02040602050305030304" pitchFamily="18" charset="0"/>
              </a:rPr>
              <a:t> </a:t>
            </a:r>
            <a:r>
              <a:rPr lang="hr-HR" sz="2000" i="1" dirty="0" err="1">
                <a:latin typeface="Book Antiqua" panose="02040602050305030304" pitchFamily="18" charset="0"/>
              </a:rPr>
              <a:t>we</a:t>
            </a:r>
            <a:r>
              <a:rPr lang="hr-HR" sz="2000" i="1" dirty="0">
                <a:latin typeface="Book Antiqua" panose="02040602050305030304" pitchFamily="18" charset="0"/>
              </a:rPr>
              <a:t> </a:t>
            </a:r>
            <a:r>
              <a:rPr lang="hr-HR" sz="2000" i="1" dirty="0" err="1">
                <a:latin typeface="Book Antiqua" panose="02040602050305030304" pitchFamily="18" charset="0"/>
              </a:rPr>
              <a:t>learn</a:t>
            </a:r>
            <a:r>
              <a:rPr lang="hr-HR" sz="2000" i="1" dirty="0">
                <a:latin typeface="Book Antiqua" panose="02040602050305030304" pitchFamily="18" charset="0"/>
              </a:rPr>
              <a:t> English </a:t>
            </a:r>
            <a:r>
              <a:rPr lang="hr-HR" sz="2000" i="1" dirty="0" err="1">
                <a:latin typeface="Book Antiqua" panose="02040602050305030304" pitchFamily="18" charset="0"/>
              </a:rPr>
              <a:t>because</a:t>
            </a:r>
            <a:r>
              <a:rPr lang="hr-HR" sz="2000" i="1" dirty="0">
                <a:latin typeface="Book Antiqua" panose="02040602050305030304" pitchFamily="18" charset="0"/>
              </a:rPr>
              <a:t> </a:t>
            </a:r>
            <a:r>
              <a:rPr lang="hr-HR" sz="2000" i="1" dirty="0" err="1">
                <a:latin typeface="Book Antiqua" panose="02040602050305030304" pitchFamily="18" charset="0"/>
              </a:rPr>
              <a:t>we’ll</a:t>
            </a:r>
            <a:r>
              <a:rPr lang="hr-HR" sz="2000" i="1" dirty="0">
                <a:latin typeface="Book Antiqua" panose="02040602050305030304" pitchFamily="18" charset="0"/>
              </a:rPr>
              <a:t> </a:t>
            </a:r>
            <a:r>
              <a:rPr lang="hr-HR" sz="2000" i="1" dirty="0" err="1">
                <a:latin typeface="Book Antiqua" panose="02040602050305030304" pitchFamily="18" charset="0"/>
              </a:rPr>
              <a:t>need</a:t>
            </a:r>
            <a:r>
              <a:rPr lang="hr-HR" sz="2000" i="1" dirty="0">
                <a:latin typeface="Book Antiqua" panose="02040602050305030304" pitchFamily="18" charset="0"/>
              </a:rPr>
              <a:t> </a:t>
            </a:r>
            <a:r>
              <a:rPr lang="hr-HR" sz="2000" i="1" dirty="0" err="1">
                <a:latin typeface="Book Antiqua" panose="02040602050305030304" pitchFamily="18" charset="0"/>
              </a:rPr>
              <a:t>it</a:t>
            </a:r>
            <a:r>
              <a:rPr lang="hr-HR" sz="2000" i="1" dirty="0">
                <a:latin typeface="Book Antiqua" panose="02040602050305030304" pitchFamily="18" charset="0"/>
              </a:rPr>
              <a:t> </a:t>
            </a:r>
            <a:r>
              <a:rPr lang="hr-HR" sz="2000" i="1" dirty="0" err="1">
                <a:latin typeface="Book Antiqua" panose="02040602050305030304" pitchFamily="18" charset="0"/>
              </a:rPr>
              <a:t>in</a:t>
            </a:r>
            <a:r>
              <a:rPr lang="hr-HR" sz="2000" i="1" dirty="0">
                <a:latin typeface="Book Antiqua" panose="02040602050305030304" pitchFamily="18" charset="0"/>
              </a:rPr>
              <a:t> future</a:t>
            </a:r>
          </a:p>
          <a:p>
            <a:pPr marL="285750" indent="-285750">
              <a:buFont typeface="Wingdings" panose="05000000000000000000" pitchFamily="2" charset="2"/>
              <a:buChar char="v"/>
            </a:pPr>
            <a:r>
              <a:rPr lang="hr-HR" sz="2000" i="1" dirty="0">
                <a:latin typeface="Book Antiqua" panose="02040602050305030304" pitchFamily="18" charset="0"/>
              </a:rPr>
              <a:t>I </a:t>
            </a:r>
            <a:r>
              <a:rPr lang="hr-HR" sz="2000" i="1" dirty="0" err="1">
                <a:latin typeface="Book Antiqua" panose="02040602050305030304" pitchFamily="18" charset="0"/>
              </a:rPr>
              <a:t>liked</a:t>
            </a:r>
            <a:r>
              <a:rPr lang="hr-HR" sz="2000" i="1" dirty="0">
                <a:latin typeface="Book Antiqua" panose="02040602050305030304" pitchFamily="18" charset="0"/>
              </a:rPr>
              <a:t> </a:t>
            </a:r>
            <a:r>
              <a:rPr lang="hr-HR" sz="2000" i="1" dirty="0" err="1">
                <a:latin typeface="Book Antiqua" panose="02040602050305030304" pitchFamily="18" charset="0"/>
              </a:rPr>
              <a:t>that</a:t>
            </a:r>
            <a:r>
              <a:rPr lang="hr-HR" sz="2000" i="1" dirty="0">
                <a:latin typeface="Book Antiqua" panose="02040602050305030304" pitchFamily="18" charset="0"/>
              </a:rPr>
              <a:t> I </a:t>
            </a:r>
            <a:r>
              <a:rPr lang="hr-HR" sz="2000" i="1" dirty="0" err="1">
                <a:latin typeface="Book Antiqua" panose="02040602050305030304" pitchFamily="18" charset="0"/>
              </a:rPr>
              <a:t>got</a:t>
            </a:r>
            <a:r>
              <a:rPr lang="hr-HR" sz="2000" i="1" dirty="0">
                <a:latin typeface="Book Antiqua" panose="02040602050305030304" pitchFamily="18" charset="0"/>
              </a:rPr>
              <a:t> a B </a:t>
            </a:r>
            <a:r>
              <a:rPr lang="hr-HR" sz="2000" i="1" dirty="0" err="1">
                <a:latin typeface="Book Antiqua" panose="02040602050305030304" pitchFamily="18" charset="0"/>
              </a:rPr>
              <a:t>in</a:t>
            </a:r>
            <a:r>
              <a:rPr lang="hr-HR" sz="2000" i="1" dirty="0">
                <a:latin typeface="Book Antiqua" panose="02040602050305030304" pitchFamily="18" charset="0"/>
              </a:rPr>
              <a:t> </a:t>
            </a:r>
            <a:r>
              <a:rPr lang="hr-HR" sz="2000" i="1" dirty="0" err="1">
                <a:latin typeface="Book Antiqua" panose="02040602050305030304" pitchFamily="18" charset="0"/>
              </a:rPr>
              <a:t>my</a:t>
            </a:r>
            <a:r>
              <a:rPr lang="hr-HR" sz="2000" i="1" dirty="0">
                <a:latin typeface="Book Antiqua" panose="02040602050305030304" pitchFamily="18" charset="0"/>
              </a:rPr>
              <a:t> </a:t>
            </a:r>
            <a:r>
              <a:rPr lang="hr-HR" sz="2000" i="1" dirty="0" err="1">
                <a:latin typeface="Book Antiqua" panose="02040602050305030304" pitchFamily="18" charset="0"/>
              </a:rPr>
              <a:t>next</a:t>
            </a:r>
            <a:r>
              <a:rPr lang="hr-HR" sz="2000" i="1" dirty="0">
                <a:latin typeface="Book Antiqua" panose="02040602050305030304" pitchFamily="18" charset="0"/>
              </a:rPr>
              <a:t> English test</a:t>
            </a:r>
          </a:p>
          <a:p>
            <a:pPr marL="285750" indent="-285750">
              <a:buFont typeface="Wingdings" panose="05000000000000000000" pitchFamily="2" charset="2"/>
              <a:buChar char="v"/>
            </a:pPr>
            <a:r>
              <a:rPr lang="hr-HR" sz="2000" i="1" dirty="0" err="1">
                <a:latin typeface="Book Antiqua" panose="02040602050305030304" pitchFamily="18" charset="0"/>
              </a:rPr>
              <a:t>It’s</a:t>
            </a:r>
            <a:r>
              <a:rPr lang="hr-HR" sz="2000" i="1" dirty="0">
                <a:latin typeface="Book Antiqua" panose="02040602050305030304" pitchFamily="18" charset="0"/>
              </a:rPr>
              <a:t> </a:t>
            </a:r>
            <a:r>
              <a:rPr lang="hr-HR" sz="2000" i="1" dirty="0" err="1">
                <a:latin typeface="Book Antiqua" panose="02040602050305030304" pitchFamily="18" charset="0"/>
              </a:rPr>
              <a:t>easier</a:t>
            </a:r>
            <a:r>
              <a:rPr lang="hr-HR" sz="2000" i="1" dirty="0">
                <a:latin typeface="Book Antiqua" panose="02040602050305030304" pitchFamily="18" charset="0"/>
              </a:rPr>
              <a:t> to </a:t>
            </a:r>
            <a:r>
              <a:rPr lang="hr-HR" sz="2000" i="1" dirty="0" err="1">
                <a:latin typeface="Book Antiqua" panose="02040602050305030304" pitchFamily="18" charset="0"/>
              </a:rPr>
              <a:t>memorize</a:t>
            </a:r>
            <a:r>
              <a:rPr lang="hr-HR" sz="2000" i="1" dirty="0">
                <a:latin typeface="Book Antiqua" panose="02040602050305030304" pitchFamily="18" charset="0"/>
              </a:rPr>
              <a:t> </a:t>
            </a:r>
            <a:r>
              <a:rPr lang="hr-HR" sz="2000" i="1" dirty="0" err="1">
                <a:latin typeface="Book Antiqua" panose="02040602050305030304" pitchFamily="18" charset="0"/>
              </a:rPr>
              <a:t>new</a:t>
            </a:r>
            <a:r>
              <a:rPr lang="hr-HR" sz="2000" i="1" dirty="0">
                <a:latin typeface="Book Antiqua" panose="02040602050305030304" pitchFamily="18" charset="0"/>
              </a:rPr>
              <a:t> </a:t>
            </a:r>
            <a:r>
              <a:rPr lang="hr-HR" sz="2000" i="1" dirty="0" err="1">
                <a:latin typeface="Book Antiqua" panose="02040602050305030304" pitchFamily="18" charset="0"/>
              </a:rPr>
              <a:t>words</a:t>
            </a:r>
            <a:r>
              <a:rPr lang="hr-HR" sz="2000" i="1" dirty="0">
                <a:latin typeface="Book Antiqua" panose="02040602050305030304" pitchFamily="18" charset="0"/>
              </a:rPr>
              <a:t> </a:t>
            </a:r>
            <a:r>
              <a:rPr lang="hr-HR" sz="2000" i="1" dirty="0" err="1">
                <a:latin typeface="Book Antiqua" panose="02040602050305030304" pitchFamily="18" charset="0"/>
              </a:rPr>
              <a:t>this</a:t>
            </a:r>
            <a:r>
              <a:rPr lang="hr-HR" sz="2000" i="1" dirty="0">
                <a:latin typeface="Book Antiqua" panose="02040602050305030304" pitchFamily="18" charset="0"/>
              </a:rPr>
              <a:t> </a:t>
            </a:r>
            <a:r>
              <a:rPr lang="hr-HR" sz="2000" i="1" dirty="0" err="1">
                <a:latin typeface="Book Antiqua" panose="02040602050305030304" pitchFamily="18" charset="0"/>
              </a:rPr>
              <a:t>way</a:t>
            </a:r>
            <a:endParaRPr lang="hr-HR" sz="2000" i="1" dirty="0">
              <a:latin typeface="Book Antiqua" panose="0204060205030503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95593699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zervirano mjesto sadržaja 3">
            <a:extLst>
              <a:ext uri="{FF2B5EF4-FFF2-40B4-BE49-F238E27FC236}">
                <a16:creationId xmlns:a16="http://schemas.microsoft.com/office/drawing/2014/main" id="{DCF3FB0B-C79B-4ACD-9A39-A11182CBB27D}"/>
              </a:ext>
            </a:extLst>
          </p:cNvPr>
          <p:cNvSpPr>
            <a:spLocks noGrp="1"/>
          </p:cNvSpPr>
          <p:nvPr>
            <p:ph idx="10"/>
          </p:nvPr>
        </p:nvSpPr>
        <p:spPr>
          <a:xfrm>
            <a:off x="323528" y="195486"/>
            <a:ext cx="8496944" cy="3888433"/>
          </a:xfrm>
        </p:spPr>
        <p:txBody>
          <a:bodyPr/>
          <a:lstStyle/>
          <a:p>
            <a:endParaRPr lang="hr-HR" sz="2000" dirty="0">
              <a:latin typeface="Book Antiqua" panose="02040602050305030304" pitchFamily="18" charset="0"/>
            </a:endParaRPr>
          </a:p>
          <a:p>
            <a:endParaRPr lang="hr-HR" sz="2000" dirty="0">
              <a:latin typeface="Book Antiqua" panose="02040602050305030304" pitchFamily="18" charset="0"/>
            </a:endParaRPr>
          </a:p>
          <a:p>
            <a:endParaRPr lang="hr-HR" sz="2000" dirty="0">
              <a:latin typeface="Book Antiqua" panose="02040602050305030304" pitchFamily="18" charset="0"/>
            </a:endParaRPr>
          </a:p>
          <a:p>
            <a:pPr algn="ctr"/>
            <a:r>
              <a:rPr lang="hr-HR" sz="2000" dirty="0" err="1">
                <a:latin typeface="Book Antiqua" panose="02040602050305030304" pitchFamily="18" charset="0"/>
              </a:rPr>
              <a:t>Please</a:t>
            </a:r>
            <a:r>
              <a:rPr lang="hr-HR" sz="2000" dirty="0">
                <a:latin typeface="Book Antiqua" panose="02040602050305030304" pitchFamily="18" charset="0"/>
              </a:rPr>
              <a:t>, do me a </a:t>
            </a:r>
            <a:r>
              <a:rPr lang="hr-HR" sz="2000" dirty="0" err="1">
                <a:latin typeface="Book Antiqua" panose="02040602050305030304" pitchFamily="18" charset="0"/>
              </a:rPr>
              <a:t>favor</a:t>
            </a:r>
            <a:r>
              <a:rPr lang="hr-HR" sz="2000" dirty="0">
                <a:latin typeface="Book Antiqua" panose="02040602050305030304" pitchFamily="18" charset="0"/>
              </a:rPr>
              <a:t> </a:t>
            </a:r>
            <a:r>
              <a:rPr lang="hr-HR" sz="2000" dirty="0">
                <a:latin typeface="Book Antiqua" panose="02040602050305030304" pitchFamily="18" charset="0"/>
                <a:sym typeface="Wingdings" panose="05000000000000000000" pitchFamily="2" charset="2"/>
              </a:rPr>
              <a:t>.</a:t>
            </a:r>
            <a:r>
              <a:rPr lang="hr-HR" sz="2000" dirty="0">
                <a:latin typeface="Book Antiqua" panose="02040602050305030304" pitchFamily="18" charset="0"/>
              </a:rPr>
              <a:t> </a:t>
            </a:r>
          </a:p>
          <a:p>
            <a:pPr algn="ctr"/>
            <a:r>
              <a:rPr lang="hr-HR" sz="2000" dirty="0" err="1">
                <a:latin typeface="Book Antiqua" panose="02040602050305030304" pitchFamily="18" charset="0"/>
              </a:rPr>
              <a:t>Fill</a:t>
            </a:r>
            <a:r>
              <a:rPr lang="hr-HR" sz="2000" dirty="0">
                <a:latin typeface="Book Antiqua" panose="02040602050305030304" pitchFamily="18" charset="0"/>
              </a:rPr>
              <a:t> </a:t>
            </a:r>
            <a:r>
              <a:rPr lang="hr-HR" sz="2000" dirty="0" err="1">
                <a:latin typeface="Book Antiqua" panose="02040602050305030304" pitchFamily="18" charset="0"/>
              </a:rPr>
              <a:t>in</a:t>
            </a:r>
            <a:r>
              <a:rPr lang="hr-HR" sz="2000" dirty="0">
                <a:latin typeface="Book Antiqua" panose="02040602050305030304" pitchFamily="18" charset="0"/>
              </a:rPr>
              <a:t> a </a:t>
            </a:r>
            <a:r>
              <a:rPr lang="hr-HR" sz="2000" dirty="0" err="1">
                <a:latin typeface="Book Antiqua" panose="02040602050305030304" pitchFamily="18" charset="0"/>
              </a:rPr>
              <a:t>very</a:t>
            </a:r>
            <a:r>
              <a:rPr lang="hr-HR" sz="2000" dirty="0">
                <a:latin typeface="Book Antiqua" panose="02040602050305030304" pitchFamily="18" charset="0"/>
              </a:rPr>
              <a:t> short </a:t>
            </a:r>
            <a:r>
              <a:rPr lang="hr-HR" sz="2000" dirty="0" err="1">
                <a:latin typeface="Book Antiqua" panose="02040602050305030304" pitchFamily="18" charset="0"/>
              </a:rPr>
              <a:t>evaluation</a:t>
            </a:r>
            <a:r>
              <a:rPr lang="hr-HR" sz="2000" dirty="0">
                <a:latin typeface="Book Antiqua" panose="02040602050305030304" pitchFamily="18" charset="0"/>
              </a:rPr>
              <a:t> </a:t>
            </a:r>
            <a:r>
              <a:rPr lang="hr-HR" sz="2000" dirty="0" err="1">
                <a:latin typeface="Book Antiqua" panose="02040602050305030304" pitchFamily="18" charset="0"/>
              </a:rPr>
              <a:t>survey</a:t>
            </a:r>
            <a:r>
              <a:rPr lang="hr-HR" sz="2000" dirty="0">
                <a:latin typeface="Book Antiqua" panose="02040602050305030304" pitchFamily="18" charset="0"/>
              </a:rPr>
              <a:t> at </a:t>
            </a:r>
            <a:r>
              <a:rPr lang="hr-HR" sz="2000" dirty="0">
                <a:latin typeface="Book Antiqua" panose="02040602050305030304" pitchFamily="18" charset="0"/>
                <a:hlinkClick r:id="rId2"/>
              </a:rPr>
              <a:t>bit.ly/</a:t>
            </a:r>
            <a:r>
              <a:rPr lang="hr-HR" sz="2000" dirty="0" err="1">
                <a:latin typeface="Book Antiqua" panose="02040602050305030304" pitchFamily="18" charset="0"/>
                <a:hlinkClick r:id="rId2"/>
              </a:rPr>
              <a:t>hupeclil</a:t>
            </a:r>
            <a:endParaRPr lang="hr-HR" sz="2000" dirty="0">
              <a:latin typeface="Book Antiqua" panose="02040602050305030304" pitchFamily="18" charset="0"/>
            </a:endParaRPr>
          </a:p>
          <a:p>
            <a:pPr algn="ctr"/>
            <a:endParaRPr lang="hr-HR" sz="2000" dirty="0">
              <a:latin typeface="Book Antiqua" panose="02040602050305030304" pitchFamily="18" charset="0"/>
            </a:endParaRPr>
          </a:p>
          <a:p>
            <a:pPr algn="ctr"/>
            <a:r>
              <a:rPr lang="hr-HR" sz="2000" dirty="0" err="1">
                <a:latin typeface="Book Antiqua" panose="02040602050305030304" pitchFamily="18" charset="0"/>
              </a:rPr>
              <a:t>Any</a:t>
            </a:r>
            <a:r>
              <a:rPr lang="hr-HR" sz="2000" dirty="0">
                <a:latin typeface="Book Antiqua" panose="02040602050305030304" pitchFamily="18" charset="0"/>
              </a:rPr>
              <a:t> </a:t>
            </a:r>
            <a:r>
              <a:rPr lang="hr-HR" sz="2000" dirty="0" err="1">
                <a:latin typeface="Book Antiqua" panose="02040602050305030304" pitchFamily="18" charset="0"/>
              </a:rPr>
              <a:t>questions</a:t>
            </a:r>
            <a:r>
              <a:rPr lang="hr-HR" sz="2000" dirty="0">
                <a:latin typeface="Book Antiqua" panose="02040602050305030304" pitchFamily="18" charset="0"/>
              </a:rPr>
              <a:t>?</a:t>
            </a:r>
          </a:p>
          <a:p>
            <a:pPr algn="ctr"/>
            <a:endParaRPr lang="hr-HR" sz="2000" dirty="0">
              <a:latin typeface="Book Antiqua" panose="02040602050305030304" pitchFamily="18" charset="0"/>
            </a:endParaRPr>
          </a:p>
          <a:p>
            <a:pPr algn="ctr"/>
            <a:r>
              <a:rPr lang="hr-HR" sz="2000" dirty="0" err="1">
                <a:latin typeface="Book Antiqua" panose="02040602050305030304" pitchFamily="18" charset="0"/>
              </a:rPr>
              <a:t>Feel</a:t>
            </a:r>
            <a:r>
              <a:rPr lang="hr-HR" sz="2000" dirty="0">
                <a:latin typeface="Book Antiqua" panose="02040602050305030304" pitchFamily="18" charset="0"/>
              </a:rPr>
              <a:t> free to </a:t>
            </a:r>
            <a:r>
              <a:rPr lang="hr-HR" sz="2000" dirty="0" err="1">
                <a:latin typeface="Book Antiqua" panose="02040602050305030304" pitchFamily="18" charset="0"/>
              </a:rPr>
              <a:t>contact</a:t>
            </a:r>
            <a:r>
              <a:rPr lang="hr-HR" sz="2000" dirty="0">
                <a:latin typeface="Book Antiqua" panose="02040602050305030304" pitchFamily="18" charset="0"/>
              </a:rPr>
              <a:t> me at </a:t>
            </a:r>
            <a:r>
              <a:rPr lang="hr-HR" sz="2000" dirty="0">
                <a:latin typeface="Book Antiqua" panose="02040602050305030304" pitchFamily="18" charset="0"/>
                <a:hlinkClick r:id="rId3"/>
              </a:rPr>
              <a:t>ana.serences1@skole.hr</a:t>
            </a:r>
            <a:endParaRPr lang="hr-HR" sz="2000" dirty="0">
              <a:latin typeface="Book Antiqua" panose="02040602050305030304" pitchFamily="18" charset="0"/>
            </a:endParaRPr>
          </a:p>
          <a:p>
            <a:endParaRPr lang="hr-HR" sz="2000" dirty="0">
              <a:latin typeface="Book Antiqua" panose="02040602050305030304" pitchFamily="18" charset="0"/>
            </a:endParaRPr>
          </a:p>
          <a:p>
            <a:pPr algn="ctr"/>
            <a:r>
              <a:rPr lang="hr-HR" sz="2000" b="1" dirty="0">
                <a:latin typeface="Book Antiqua" panose="02040602050305030304" pitchFamily="18" charset="0"/>
              </a:rPr>
              <a:t>THANK YOU!</a:t>
            </a:r>
          </a:p>
          <a:p>
            <a:endParaRPr lang="hr-HR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3923832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Custom Design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253</TotalTime>
  <Words>558</Words>
  <Application>Microsoft Office PowerPoint</Application>
  <PresentationFormat>Prikaz na zaslonu (16:9)</PresentationFormat>
  <Paragraphs>84</Paragraphs>
  <Slides>15</Slides>
  <Notes>0</Notes>
  <HiddenSlides>0</HiddenSlides>
  <MMClips>0</MMClips>
  <ScaleCrop>false</ScaleCrop>
  <HeadingPairs>
    <vt:vector size="6" baseType="variant">
      <vt:variant>
        <vt:lpstr>Korišteni fontovi</vt:lpstr>
      </vt:variant>
      <vt:variant>
        <vt:i4>5</vt:i4>
      </vt:variant>
      <vt:variant>
        <vt:lpstr>Tema</vt:lpstr>
      </vt:variant>
      <vt:variant>
        <vt:i4>2</vt:i4>
      </vt:variant>
      <vt:variant>
        <vt:lpstr>Naslovi slajdova</vt:lpstr>
      </vt:variant>
      <vt:variant>
        <vt:i4>15</vt:i4>
      </vt:variant>
    </vt:vector>
  </HeadingPairs>
  <TitlesOfParts>
    <vt:vector size="22" baseType="lpstr">
      <vt:lpstr>맑은 고딕</vt:lpstr>
      <vt:lpstr>Arial</vt:lpstr>
      <vt:lpstr>Book Antiqua</vt:lpstr>
      <vt:lpstr>Calibri</vt:lpstr>
      <vt:lpstr>Wingdings</vt:lpstr>
      <vt:lpstr>Office Theme</vt:lpstr>
      <vt:lpstr>Custom Design</vt:lpstr>
      <vt:lpstr>PowerPoint prezentacija</vt:lpstr>
      <vt:lpstr>PowerPoint prezentacija</vt:lpstr>
      <vt:lpstr>CLIL – Content and Language Integrated  Learning</vt:lpstr>
      <vt:lpstr>PowerPoint prezentacija</vt:lpstr>
      <vt:lpstr> The CLIL part of the project</vt:lpstr>
      <vt:lpstr> The CLIL part of the project</vt:lpstr>
      <vt:lpstr>The practice - your opinion</vt:lpstr>
      <vt:lpstr>PowerPoint prezentacija</vt:lpstr>
      <vt:lpstr>PowerPoint prezentacija</vt:lpstr>
      <vt:lpstr>PowerPoint prezentacija</vt:lpstr>
      <vt:lpstr>PowerPoint prezentacija</vt:lpstr>
      <vt:lpstr>PowerPoint prezentacija</vt:lpstr>
      <vt:lpstr>PowerPoint prezentacija</vt:lpstr>
      <vt:lpstr>Students’ impressions</vt:lpstr>
      <vt:lpstr>PowerPoint prezentacija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prezentacija</dc:title>
  <dc:creator>Ana Serenčeš</dc:creator>
  <cp:lastModifiedBy>Ana Serenčeš</cp:lastModifiedBy>
  <cp:revision>2</cp:revision>
  <dcterms:created xsi:type="dcterms:W3CDTF">2020-11-14T00:56:12Z</dcterms:created>
  <dcterms:modified xsi:type="dcterms:W3CDTF">2020-11-14T15:10:36Z</dcterms:modified>
</cp:coreProperties>
</file>