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2" r:id="rId1"/>
    <p:sldMasterId id="2147483683" r:id="rId2"/>
    <p:sldMasterId id="2147483684" r:id="rId3"/>
  </p:sldMasterIdLst>
  <p:notesMasterIdLst>
    <p:notesMasterId r:id="rId35"/>
  </p:notes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</p:sldIdLst>
  <p:sldSz cx="9144000" cy="5143500" type="screen16x9"/>
  <p:notesSz cx="6858000" cy="9144000"/>
  <p:embeddedFontLst>
    <p:embeddedFont>
      <p:font typeface="Vidaloka" panose="020B0604020202020204" charset="0"/>
      <p:regular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  <p:embeddedFont>
      <p:font typeface="Tinos" panose="020B0604020202020204" charset="0"/>
      <p:regular r:id="rId41"/>
      <p:bold r:id="rId42"/>
      <p:italic r:id="rId43"/>
      <p:boldItalic r:id="rId4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F929008-BC4B-42D7-A604-95C89D3851FF}">
  <a:tblStyle styleId="{6F929008-BC4B-42D7-A604-95C89D3851FF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306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font" Target="fonts/font4.fntdata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font" Target="fonts/font7.fntdata"/><Relationship Id="rId47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font" Target="fonts/font2.fntdata"/><Relationship Id="rId40" Type="http://schemas.openxmlformats.org/officeDocument/2006/relationships/font" Target="fonts/font5.fntdata"/><Relationship Id="rId45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font" Target="fonts/font1.fntdata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font" Target="fonts/font9.fntdata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43" Type="http://schemas.openxmlformats.org/officeDocument/2006/relationships/font" Target="fonts/font8.fntdata"/><Relationship Id="rId48" Type="http://schemas.openxmlformats.org/officeDocument/2006/relationships/tableStyles" Target="tableStyles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font" Target="fonts/font3.fntdata"/><Relationship Id="rId46" Type="http://schemas.openxmlformats.org/officeDocument/2006/relationships/viewProps" Target="viewProps.xml"/><Relationship Id="rId20" Type="http://schemas.openxmlformats.org/officeDocument/2006/relationships/slide" Target="slides/slide17.xml"/><Relationship Id="rId41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24017559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ga14ec41435_2_7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ga14ec41435_2_7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07173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a14ec41435_2_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4" name="Google Shape;214;ga14ec41435_2_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9527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373A3C"/>
              </a:buClr>
              <a:buSzPts val="1050"/>
              <a:buChar char="●"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785038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a14ec41435_2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ga14ec41435_2_9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24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a14ec41435_2_10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8" name="Google Shape;228;ga14ec41435_2_10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327845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a14ec41435_2_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5" name="Google Shape;235;ga14ec41435_2_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84663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" name="Google Shape;241;ga14ec41435_2_9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2" name="Google Shape;242;ga14ec41435_2_9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49152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a14ec41435_2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ga14ec41435_2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3889199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ga14ec41435_2_1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5" name="Google Shape;255;ga14ec41435_2_1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237862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ga14ec41435_2_1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5" name="Google Shape;265;ga14ec41435_2_1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401113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a14ec41435_2_1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5" name="Google Shape;275;ga14ec41435_2_1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84006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a14ec41435_2_14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2" name="Google Shape;282;ga14ec41435_2_14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070340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" name="Google Shape;289;ga14ec41435_2_2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0" name="Google Shape;290;ga14ec41435_2_2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22532366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Google Shape;296;ga14ec41435_2_2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7" name="Google Shape;297;ga14ec41435_2_2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917106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ga14ec41435_2_2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6" name="Google Shape;306;ga14ec41435_2_2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2000532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ga14ec41435_2_2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5" name="Google Shape;315;ga14ec41435_2_2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636938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ga14ec41435_2_2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1" name="Google Shape;331;ga14ec41435_2_2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62460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14ec41435_2_2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9" name="Google Shape;339;ga14ec41435_2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596686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" name="Google Shape;346;ga14ec41435_2_27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7" name="Google Shape;347;ga14ec41435_2_27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192363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ga14ec41435_2_2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6" name="Google Shape;356;ga14ec41435_2_2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0798558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ga14ec41435_2_2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ga14ec41435_2_2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73340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0" name="Google Shape;370;ga14ec41435_2_2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1" name="Google Shape;371;ga14ec41435_2_2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638794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ga14ec41435_2_30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9" name="Google Shape;379;ga14ec41435_2_3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5098265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5" name="Google Shape;385;ga14ec41435_2_30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6" name="Google Shape;386;ga14ec41435_2_3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48191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a14ec41435_2_3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ga14ec41435_2_3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80798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ga14ec41435_2_3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ga14ec41435_2_3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696147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8" name="Google Shape;408;gac2bee31a6_1_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gac2bee31a6_1_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721431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ga14ec41435_2_3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ga14ec41435_2_3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9105134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2" name="Google Shape;422;ga14ec41435_2_3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ga14ec41435_2_3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04497254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9" name="Google Shape;429;ga14ec41435_2_3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0" name="Google Shape;430;ga14ec41435_2_3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20460020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a14ec41435_2_3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36" name="Google Shape;436;ga14ec41435_2_3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6517156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2" name="Google Shape;442;ga14ec41435_2_35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ga14ec41435_2_35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49051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4"/>
          <p:cNvSpPr/>
          <p:nvPr/>
        </p:nvSpPr>
        <p:spPr>
          <a:xfrm>
            <a:off x="2918075" y="917875"/>
            <a:ext cx="3307800" cy="3307800"/>
          </a:xfrm>
          <a:prstGeom prst="rect">
            <a:avLst/>
          </a:prstGeom>
          <a:solidFill>
            <a:srgbClr val="9E7C59"/>
          </a:solidFill>
          <a:ln w="1524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3217625" y="1206625"/>
            <a:ext cx="2708700" cy="27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container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5"/>
          <p:cNvSpPr/>
          <p:nvPr/>
        </p:nvSpPr>
        <p:spPr>
          <a:xfrm>
            <a:off x="554700" y="544650"/>
            <a:ext cx="8034600" cy="4054200"/>
          </a:xfrm>
          <a:prstGeom prst="rect">
            <a:avLst/>
          </a:prstGeom>
          <a:solidFill>
            <a:srgbClr val="EFEFEF"/>
          </a:solidFill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34509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15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half slide">
  <p:cSld name="TITLE_AND_BODY_1">
    <p:bg>
      <p:bgPr>
        <a:solidFill>
          <a:srgbClr val="9E7C59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6"/>
          <p:cNvSpPr/>
          <p:nvPr/>
        </p:nvSpPr>
        <p:spPr>
          <a:xfrm>
            <a:off x="554700" y="544650"/>
            <a:ext cx="4025400" cy="4054200"/>
          </a:xfrm>
          <a:prstGeom prst="rect">
            <a:avLst/>
          </a:prstGeom>
          <a:solidFill>
            <a:srgbClr val="EFEFEF"/>
          </a:solidFill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34509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6"/>
          <p:cNvSpPr txBox="1">
            <a:spLocks noGrp="1"/>
          </p:cNvSpPr>
          <p:nvPr>
            <p:ph type="title"/>
          </p:nvPr>
        </p:nvSpPr>
        <p:spPr>
          <a:xfrm>
            <a:off x="902900" y="742300"/>
            <a:ext cx="3291600" cy="6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6"/>
          <p:cNvSpPr txBox="1">
            <a:spLocks noGrp="1"/>
          </p:cNvSpPr>
          <p:nvPr>
            <p:ph type="body" idx="1"/>
          </p:nvPr>
        </p:nvSpPr>
        <p:spPr>
          <a:xfrm>
            <a:off x="902900" y="1598730"/>
            <a:ext cx="3291600" cy="26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7C59"/>
              </a:buClr>
              <a:buSzPts val="2200"/>
              <a:buChar char="⬗"/>
              <a:defRPr/>
            </a:lvl1pPr>
            <a:lvl2pPr marL="914400" lvl="1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2pPr>
            <a:lvl3pPr marL="1371600" lvl="2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3pPr>
            <a:lvl4pPr marL="1828800" lvl="3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4pPr>
            <a:lvl5pPr marL="2286000" lvl="4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5pPr>
            <a:lvl6pPr marL="2743200" lvl="5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6pPr>
            <a:lvl7pPr marL="3200400" lvl="6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7pPr>
            <a:lvl8pPr marL="3657600" lvl="7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8pPr>
            <a:lvl9pPr marL="4114800" lvl="8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9pPr>
          </a:lstStyle>
          <a:p>
            <a:endParaRPr/>
          </a:p>
        </p:txBody>
      </p:sp>
      <p:sp>
        <p:nvSpPr>
          <p:cNvPr id="65" name="Google Shape;65;p16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  <p:grpSp>
        <p:nvGrpSpPr>
          <p:cNvPr id="66" name="Google Shape;66;p16"/>
          <p:cNvGrpSpPr/>
          <p:nvPr/>
        </p:nvGrpSpPr>
        <p:grpSpPr>
          <a:xfrm>
            <a:off x="2409450" y="1316883"/>
            <a:ext cx="315900" cy="98400"/>
            <a:chOff x="4414050" y="1436450"/>
            <a:chExt cx="315900" cy="98400"/>
          </a:xfrm>
        </p:grpSpPr>
        <p:cxnSp>
          <p:nvCxnSpPr>
            <p:cNvPr id="67" name="Google Shape;67;p16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68" name="Google Shape;68;p16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7"/>
          <p:cNvSpPr/>
          <p:nvPr/>
        </p:nvSpPr>
        <p:spPr>
          <a:xfrm>
            <a:off x="554700" y="544650"/>
            <a:ext cx="8034600" cy="4054200"/>
          </a:xfrm>
          <a:prstGeom prst="rect">
            <a:avLst/>
          </a:prstGeom>
          <a:solidFill>
            <a:srgbClr val="EFEFEF"/>
          </a:solidFill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34509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71" name="Google Shape;71;p17"/>
          <p:cNvGrpSpPr/>
          <p:nvPr/>
        </p:nvGrpSpPr>
        <p:grpSpPr>
          <a:xfrm>
            <a:off x="4414050" y="1316883"/>
            <a:ext cx="315900" cy="98400"/>
            <a:chOff x="4414050" y="1436450"/>
            <a:chExt cx="315900" cy="98400"/>
          </a:xfrm>
        </p:grpSpPr>
        <p:cxnSp>
          <p:nvCxnSpPr>
            <p:cNvPr id="72" name="Google Shape;72;p17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73" name="Google Shape;73;p17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74" name="Google Shape;74;p17"/>
          <p:cNvSpPr txBox="1">
            <a:spLocks noGrp="1"/>
          </p:cNvSpPr>
          <p:nvPr>
            <p:ph type="title"/>
          </p:nvPr>
        </p:nvSpPr>
        <p:spPr>
          <a:xfrm>
            <a:off x="902900" y="742300"/>
            <a:ext cx="7338300" cy="6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17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TITLE_1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8"/>
          <p:cNvSpPr/>
          <p:nvPr/>
        </p:nvSpPr>
        <p:spPr>
          <a:xfrm>
            <a:off x="2918075" y="917875"/>
            <a:ext cx="3307800" cy="3307800"/>
          </a:xfrm>
          <a:prstGeom prst="rect">
            <a:avLst/>
          </a:prstGeom>
          <a:solidFill>
            <a:srgbClr val="9E7C59"/>
          </a:solidFill>
          <a:ln w="1524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8" name="Google Shape;78;p18"/>
          <p:cNvSpPr txBox="1">
            <a:spLocks noGrp="1"/>
          </p:cNvSpPr>
          <p:nvPr>
            <p:ph type="ctrTitle"/>
          </p:nvPr>
        </p:nvSpPr>
        <p:spPr>
          <a:xfrm>
            <a:off x="3258675" y="1643125"/>
            <a:ext cx="2626800" cy="115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None/>
              <a:defRPr sz="2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79" name="Google Shape;79;p18"/>
          <p:cNvSpPr txBox="1">
            <a:spLocks noGrp="1"/>
          </p:cNvSpPr>
          <p:nvPr>
            <p:ph type="subTitle" idx="1"/>
          </p:nvPr>
        </p:nvSpPr>
        <p:spPr>
          <a:xfrm>
            <a:off x="3258675" y="3068654"/>
            <a:ext cx="26268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grpSp>
        <p:nvGrpSpPr>
          <p:cNvPr id="80" name="Google Shape;80;p18"/>
          <p:cNvGrpSpPr/>
          <p:nvPr/>
        </p:nvGrpSpPr>
        <p:grpSpPr>
          <a:xfrm>
            <a:off x="4414050" y="2903550"/>
            <a:ext cx="315900" cy="98400"/>
            <a:chOff x="4414050" y="1436450"/>
            <a:chExt cx="315900" cy="98400"/>
          </a:xfrm>
        </p:grpSpPr>
        <p:cxnSp>
          <p:nvCxnSpPr>
            <p:cNvPr id="81" name="Google Shape;81;p18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82" name="Google Shape;82;p18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9"/>
          <p:cNvSpPr/>
          <p:nvPr/>
        </p:nvSpPr>
        <p:spPr>
          <a:xfrm>
            <a:off x="554700" y="544650"/>
            <a:ext cx="8034600" cy="4054200"/>
          </a:xfrm>
          <a:prstGeom prst="rect">
            <a:avLst/>
          </a:prstGeom>
          <a:solidFill>
            <a:srgbClr val="EFEFEF"/>
          </a:solidFill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34509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19"/>
          <p:cNvGrpSpPr/>
          <p:nvPr/>
        </p:nvGrpSpPr>
        <p:grpSpPr>
          <a:xfrm>
            <a:off x="4414050" y="3983883"/>
            <a:ext cx="315900" cy="98400"/>
            <a:chOff x="4414050" y="1436450"/>
            <a:chExt cx="315900" cy="98400"/>
          </a:xfrm>
        </p:grpSpPr>
        <p:cxnSp>
          <p:nvCxnSpPr>
            <p:cNvPr id="86" name="Google Shape;86;p19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87" name="Google Shape;87;p19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8" name="Google Shape;88;p19"/>
          <p:cNvSpPr txBox="1">
            <a:spLocks noGrp="1"/>
          </p:cNvSpPr>
          <p:nvPr>
            <p:ph type="body" idx="1"/>
          </p:nvPr>
        </p:nvSpPr>
        <p:spPr>
          <a:xfrm>
            <a:off x="853650" y="3965517"/>
            <a:ext cx="7436700" cy="5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ctr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rgbClr val="666666"/>
              </a:buClr>
              <a:buSzPts val="1400"/>
              <a:buNone/>
              <a:defRPr sz="1400">
                <a:solidFill>
                  <a:srgbClr val="666666"/>
                </a:solidFill>
              </a:defRPr>
            </a:lvl1pPr>
          </a:lstStyle>
          <a:p>
            <a:endParaRPr/>
          </a:p>
        </p:txBody>
      </p:sp>
      <p:sp>
        <p:nvSpPr>
          <p:cNvPr id="89" name="Google Shape;89;p19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frame">
  <p:cSld name="BLANK_1_1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0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576"/>
            </a:avLst>
          </a:prstGeom>
          <a:solidFill>
            <a:srgbClr val="1A0808">
              <a:alpha val="29803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2" name="Google Shape;92;p20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147750" y="224000"/>
            <a:ext cx="8848500" cy="4712100"/>
          </a:xfrm>
          <a:prstGeom prst="frame">
            <a:avLst>
              <a:gd name="adj1" fmla="val 7899"/>
            </a:avLst>
          </a:prstGeom>
          <a:noFill/>
          <a:ln>
            <a:noFill/>
          </a:ln>
        </p:spPr>
      </p:pic>
      <p:sp>
        <p:nvSpPr>
          <p:cNvPr id="93" name="Google Shape;93;p20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  <p:sp>
        <p:nvSpPr>
          <p:cNvPr id="94" name="Google Shape;94;p20"/>
          <p:cNvSpPr/>
          <p:nvPr/>
        </p:nvSpPr>
        <p:spPr>
          <a:xfrm>
            <a:off x="554700" y="544650"/>
            <a:ext cx="8034600" cy="4054200"/>
          </a:xfrm>
          <a:prstGeom prst="rect">
            <a:avLst/>
          </a:prstGeom>
          <a:noFill/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_AND_BODY">
    <p:bg>
      <p:bgPr>
        <a:solidFill>
          <a:srgbClr val="9E7C59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21"/>
          <p:cNvSpPr/>
          <p:nvPr/>
        </p:nvSpPr>
        <p:spPr>
          <a:xfrm>
            <a:off x="554700" y="544650"/>
            <a:ext cx="8034600" cy="4054200"/>
          </a:xfrm>
          <a:prstGeom prst="rect">
            <a:avLst/>
          </a:prstGeom>
          <a:solidFill>
            <a:srgbClr val="EFEFEF"/>
          </a:solidFill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34509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21"/>
          <p:cNvSpPr txBox="1">
            <a:spLocks noGrp="1"/>
          </p:cNvSpPr>
          <p:nvPr>
            <p:ph type="title"/>
          </p:nvPr>
        </p:nvSpPr>
        <p:spPr>
          <a:xfrm>
            <a:off x="902900" y="742300"/>
            <a:ext cx="7338300" cy="6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98" name="Google Shape;98;p21"/>
          <p:cNvSpPr txBox="1">
            <a:spLocks noGrp="1"/>
          </p:cNvSpPr>
          <p:nvPr>
            <p:ph type="body" idx="1"/>
          </p:nvPr>
        </p:nvSpPr>
        <p:spPr>
          <a:xfrm>
            <a:off x="902900" y="1598734"/>
            <a:ext cx="7338300" cy="26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683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7C59"/>
              </a:buClr>
              <a:buSzPts val="2200"/>
              <a:buChar char="⬗"/>
              <a:defRPr/>
            </a:lvl1pPr>
            <a:lvl2pPr marL="914400" lvl="1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2pPr>
            <a:lvl3pPr marL="1371600" lvl="2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3pPr>
            <a:lvl4pPr marL="1828800" lvl="3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4pPr>
            <a:lvl5pPr marL="2286000" lvl="4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5pPr>
            <a:lvl6pPr marL="2743200" lvl="5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6pPr>
            <a:lvl7pPr marL="3200400" lvl="6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7pPr>
            <a:lvl8pPr marL="3657600" lvl="7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8pPr>
            <a:lvl9pPr marL="4114800" lvl="8" indent="-3683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Char char="◇"/>
              <a:defRPr/>
            </a:lvl9pPr>
          </a:lstStyle>
          <a:p>
            <a:endParaRPr/>
          </a:p>
        </p:txBody>
      </p:sp>
      <p:sp>
        <p:nvSpPr>
          <p:cNvPr id="99" name="Google Shape;99;p21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  <p:grpSp>
        <p:nvGrpSpPr>
          <p:cNvPr id="100" name="Google Shape;100;p21"/>
          <p:cNvGrpSpPr/>
          <p:nvPr/>
        </p:nvGrpSpPr>
        <p:grpSpPr>
          <a:xfrm>
            <a:off x="4414050" y="1316883"/>
            <a:ext cx="315900" cy="98400"/>
            <a:chOff x="4414050" y="1436450"/>
            <a:chExt cx="315900" cy="98400"/>
          </a:xfrm>
        </p:grpSpPr>
        <p:cxnSp>
          <p:nvCxnSpPr>
            <p:cNvPr id="101" name="Google Shape;101;p21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102" name="Google Shape;102;p21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letely Blank">
  <p:cSld name="BLANK_1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2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  <p:grpSp>
        <p:nvGrpSpPr>
          <p:cNvPr id="105" name="Google Shape;105;p22"/>
          <p:cNvGrpSpPr/>
          <p:nvPr/>
        </p:nvGrpSpPr>
        <p:grpSpPr>
          <a:xfrm>
            <a:off x="4414050" y="4579950"/>
            <a:ext cx="315900" cy="98400"/>
            <a:chOff x="4414050" y="1436450"/>
            <a:chExt cx="315900" cy="98400"/>
          </a:xfrm>
        </p:grpSpPr>
        <p:cxnSp>
          <p:nvCxnSpPr>
            <p:cNvPr id="106" name="Google Shape;106;p22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107" name="Google Shape;107;p22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3"/>
          <p:cNvSpPr/>
          <p:nvPr/>
        </p:nvSpPr>
        <p:spPr>
          <a:xfrm>
            <a:off x="554700" y="544650"/>
            <a:ext cx="8034600" cy="4054200"/>
          </a:xfrm>
          <a:prstGeom prst="rect">
            <a:avLst/>
          </a:prstGeom>
          <a:solidFill>
            <a:srgbClr val="EFEFEF"/>
          </a:solidFill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34509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0" name="Google Shape;110;p23"/>
          <p:cNvGrpSpPr/>
          <p:nvPr/>
        </p:nvGrpSpPr>
        <p:grpSpPr>
          <a:xfrm>
            <a:off x="4414050" y="1316883"/>
            <a:ext cx="315900" cy="98400"/>
            <a:chOff x="4414050" y="1436450"/>
            <a:chExt cx="315900" cy="98400"/>
          </a:xfrm>
        </p:grpSpPr>
        <p:cxnSp>
          <p:nvCxnSpPr>
            <p:cNvPr id="111" name="Google Shape;111;p23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112" name="Google Shape;112;p23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9E7C59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902900" y="742300"/>
            <a:ext cx="7338300" cy="6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body" idx="1"/>
          </p:nvPr>
        </p:nvSpPr>
        <p:spPr>
          <a:xfrm>
            <a:off x="902825" y="1600600"/>
            <a:ext cx="3561900" cy="289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⬗"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2pPr>
            <a:lvl3pPr marL="1371600" lvl="2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3pPr>
            <a:lvl4pPr marL="1828800" lvl="3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9pPr>
          </a:lstStyle>
          <a:p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2"/>
          </p:nvPr>
        </p:nvSpPr>
        <p:spPr>
          <a:xfrm>
            <a:off x="4679246" y="1600600"/>
            <a:ext cx="3561900" cy="289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1800"/>
              <a:buChar char="⬗"/>
              <a:defRPr sz="1800"/>
            </a:lvl1pPr>
            <a:lvl2pPr marL="914400" lvl="1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2pPr>
            <a:lvl3pPr marL="1371600" lvl="2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3pPr>
            <a:lvl4pPr marL="1828800" lvl="3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4pPr>
            <a:lvl5pPr marL="2286000" lvl="4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5pPr>
            <a:lvl6pPr marL="2743200" lvl="5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6pPr>
            <a:lvl7pPr marL="3200400" lvl="6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7pPr>
            <a:lvl8pPr marL="3657600" lvl="7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8pPr>
            <a:lvl9pPr marL="4114800" lvl="8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Char char="◇"/>
              <a:defRPr sz="1800"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TITLE_1_1">
    <p:bg>
      <p:bgPr>
        <a:solidFill>
          <a:srgbClr val="473D37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4"/>
          <p:cNvSpPr/>
          <p:nvPr/>
        </p:nvSpPr>
        <p:spPr>
          <a:xfrm>
            <a:off x="2682794" y="682601"/>
            <a:ext cx="3778500" cy="3778500"/>
          </a:xfrm>
          <a:prstGeom prst="rect">
            <a:avLst/>
          </a:prstGeom>
          <a:solidFill>
            <a:srgbClr val="9E7C59"/>
          </a:solidFill>
          <a:ln w="1524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214313" dist="95250" dir="5400000" algn="bl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24"/>
          <p:cNvSpPr txBox="1">
            <a:spLocks noGrp="1"/>
          </p:cNvSpPr>
          <p:nvPr>
            <p:ph type="body" idx="1"/>
          </p:nvPr>
        </p:nvSpPr>
        <p:spPr>
          <a:xfrm>
            <a:off x="2971400" y="1313275"/>
            <a:ext cx="3201300" cy="252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68300" algn="ct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2200"/>
              <a:buChar char="⬗"/>
              <a:defRPr i="1">
                <a:solidFill>
                  <a:srgbClr val="FFFFFF"/>
                </a:solidFill>
              </a:defRPr>
            </a:lvl1pPr>
            <a:lvl2pPr marL="914400" lvl="1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2pPr>
            <a:lvl3pPr marL="1371600" lvl="2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3pPr>
            <a:lvl4pPr marL="1828800" lvl="3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4pPr>
            <a:lvl5pPr marL="2286000" lvl="4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5pPr>
            <a:lvl6pPr marL="2743200" lvl="5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6pPr>
            <a:lvl7pPr marL="3200400" lvl="6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7pPr>
            <a:lvl8pPr marL="3657600" lvl="7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8pPr>
            <a:lvl9pPr marL="4114800" lvl="8" indent="-36830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00"/>
              <a:buChar char="◇"/>
              <a:defRPr i="1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0" name="Google Shape;120;p24"/>
          <p:cNvSpPr txBox="1"/>
          <p:nvPr/>
        </p:nvSpPr>
        <p:spPr>
          <a:xfrm>
            <a:off x="3593400" y="705169"/>
            <a:ext cx="1957200" cy="653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6000"/>
              <a:buFont typeface="Arial"/>
              <a:buNone/>
            </a:pPr>
            <a:r>
              <a:rPr lang="hr" sz="6000" b="0" i="0" u="none" strike="noStrike" cap="none">
                <a:solidFill>
                  <a:srgbClr val="FFFFFF"/>
                </a:solidFill>
                <a:latin typeface="Tinos"/>
                <a:ea typeface="Tinos"/>
                <a:cs typeface="Tinos"/>
                <a:sym typeface="Tinos"/>
              </a:rPr>
              <a:t>“</a:t>
            </a:r>
            <a:endParaRPr sz="6000" b="0" i="0" u="none" strike="noStrike" cap="none">
              <a:solidFill>
                <a:srgbClr val="FFFFFF"/>
              </a:solidFill>
              <a:latin typeface="Tinos"/>
              <a:ea typeface="Tinos"/>
              <a:cs typeface="Tinos"/>
              <a:sym typeface="Tinos"/>
            </a:endParaRPr>
          </a:p>
        </p:txBody>
      </p:sp>
      <p:sp>
        <p:nvSpPr>
          <p:cNvPr id="121" name="Google Shape;121;p24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  <p:grpSp>
        <p:nvGrpSpPr>
          <p:cNvPr id="122" name="Google Shape;122;p24"/>
          <p:cNvGrpSpPr/>
          <p:nvPr/>
        </p:nvGrpSpPr>
        <p:grpSpPr>
          <a:xfrm>
            <a:off x="4414050" y="4046550"/>
            <a:ext cx="315900" cy="98400"/>
            <a:chOff x="4414050" y="1436450"/>
            <a:chExt cx="315900" cy="98400"/>
          </a:xfrm>
        </p:grpSpPr>
        <p:cxnSp>
          <p:nvCxnSpPr>
            <p:cNvPr id="123" name="Google Shape;123;p24"/>
            <p:cNvCxnSpPr/>
            <p:nvPr/>
          </p:nvCxnSpPr>
          <p:spPr>
            <a:xfrm>
              <a:off x="4414050" y="1485650"/>
              <a:ext cx="315900" cy="0"/>
            </a:xfrm>
            <a:prstGeom prst="straightConnector1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oval" w="med" len="med"/>
              <a:tailEnd type="oval" w="med" len="med"/>
            </a:ln>
          </p:spPr>
        </p:cxnSp>
        <p:sp>
          <p:nvSpPr>
            <p:cNvPr id="124" name="Google Shape;124;p24"/>
            <p:cNvSpPr/>
            <p:nvPr/>
          </p:nvSpPr>
          <p:spPr>
            <a:xfrm>
              <a:off x="4522800" y="1436450"/>
              <a:ext cx="98400" cy="98400"/>
            </a:xfrm>
            <a:prstGeom prst="diamond">
              <a:avLst/>
            </a:prstGeom>
            <a:noFill/>
            <a:ln w="9525" cap="flat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slovni slajd" type="title">
  <p:cSld name="TITLE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6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3" name="Google Shape;133;p26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sp>
        <p:nvSpPr>
          <p:cNvPr id="134" name="Google Shape;134;p2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5" name="Google Shape;135;p2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6" name="Google Shape;136;p2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  <p:pic>
        <p:nvPicPr>
          <p:cNvPr id="137" name="Google Shape;137;p26" descr="Klicnow HUGE 8ft x 5ft USA United States America Flag: Amazon.co.uk:  Kitchen &amp; Home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543800" y="190514"/>
            <a:ext cx="1405154" cy="854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slov i sadržaj" type="obj">
  <p:cSld name="OBJECT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2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0" name="Google Shape;140;p2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41" name="Google Shape;141;p2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3" name="Google Shape;143;p2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ilagođeni izgled">
  <p:cSld name="Prilagođeni izgled"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8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7" name="Google Shape;147;p28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8" name="Google Shape;148;p28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Zaglavlje sekcije" type="secHead">
  <p:cSld name="SECTION_HEADER"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  <a:defRPr sz="45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1" name="Google Shape;151;p29"/>
          <p:cNvSpPr txBox="1"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500"/>
              <a:buNone/>
              <a:defRPr sz="15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350"/>
              <a:buNone/>
              <a:defRPr sz="135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 sz="12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52" name="Google Shape;152;p29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3" name="Google Shape;153;p29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4" name="Google Shape;154;p29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va sadržaja" type="twoObj">
  <p:cSld name="TWO_OBJECTS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7" name="Google Shape;157;p30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8" name="Google Shape;158;p30"/>
          <p:cNvSpPr txBox="1">
            <a:spLocks noGrp="1"/>
          </p:cNvSpPr>
          <p:nvPr>
            <p:ph type="body" idx="2"/>
          </p:nvPr>
        </p:nvSpPr>
        <p:spPr>
          <a:xfrm>
            <a:off x="4629150" y="1369219"/>
            <a:ext cx="38862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59" name="Google Shape;159;p30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0" name="Google Shape;160;p30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30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Usporedba" type="twoTxTwoObj">
  <p:cSld name="TWO_OBJECTS_WITH_TEXT"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1"/>
          <p:cNvSpPr txBox="1"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1"/>
          <p:cNvSpPr txBox="1"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65" name="Google Shape;165;p31"/>
          <p:cNvSpPr txBox="1">
            <a:spLocks noGrp="1"/>
          </p:cNvSpPr>
          <p:nvPr>
            <p:ph type="body" idx="2"/>
          </p:nvPr>
        </p:nvSpPr>
        <p:spPr>
          <a:xfrm>
            <a:off x="629842" y="1878806"/>
            <a:ext cx="3868340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6" name="Google Shape;166;p31"/>
          <p:cNvSpPr txBox="1">
            <a:spLocks noGrp="1"/>
          </p:cNvSpPr>
          <p:nvPr>
            <p:ph type="body" idx="3"/>
          </p:nvPr>
        </p:nvSpPr>
        <p:spPr>
          <a:xfrm>
            <a:off x="4629150" y="1260872"/>
            <a:ext cx="3887391" cy="6179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67" name="Google Shape;167;p31"/>
          <p:cNvSpPr txBox="1">
            <a:spLocks noGrp="1"/>
          </p:cNvSpPr>
          <p:nvPr>
            <p:ph type="body" idx="4"/>
          </p:nvPr>
        </p:nvSpPr>
        <p:spPr>
          <a:xfrm>
            <a:off x="4629150" y="1878806"/>
            <a:ext cx="3887391" cy="276344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68" name="Google Shape;168;p31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9" name="Google Shape;169;p31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31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amo naslov" type="titleOnly">
  <p:cSld name="TITLE_ONLY"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3" name="Google Shape;173;p32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4" name="Google Shape;174;p32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5" name="Google Shape;175;p32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razno" type="blank">
  <p:cSld name="BLANK"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3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8" name="Google Shape;178;p33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9" name="Google Shape;179;p33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adržaj s opisom" type="objTx">
  <p:cSld name="OBJECT_WITH_CAPTION_TEXT"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34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2" name="Google Shape;182;p34"/>
          <p:cNvSpPr txBox="1">
            <a:spLocks noGrp="1"/>
          </p:cNvSpPr>
          <p:nvPr>
            <p:ph type="body" idx="1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619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  <a:defRPr sz="2100"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4pPr>
            <a:lvl5pPr marL="2286000" lvl="4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5pPr>
            <a:lvl6pPr marL="2743200" lvl="5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6pPr>
            <a:lvl7pPr marL="3200400" lvl="6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7pPr>
            <a:lvl8pPr marL="3657600" lvl="7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8pPr>
            <a:lvl9pPr marL="4114800" lvl="8" indent="-32385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Char char="•"/>
              <a:defRPr sz="1500"/>
            </a:lvl9pPr>
          </a:lstStyle>
          <a:p>
            <a:endParaRPr/>
          </a:p>
        </p:txBody>
      </p:sp>
      <p:sp>
        <p:nvSpPr>
          <p:cNvPr id="183" name="Google Shape;183;p34"/>
          <p:cNvSpPr txBox="1">
            <a:spLocks noGrp="1"/>
          </p:cNvSpPr>
          <p:nvPr>
            <p:ph type="body" idx="2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184" name="Google Shape;184;p34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34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6" name="Google Shape;186;p34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ka s opisom" type="picTx">
  <p:cSld name="PICTURE_WITH_CAPTION_TEXT"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35"/>
          <p:cNvSpPr txBox="1"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Calibri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9" name="Google Shape;189;p35"/>
          <p:cNvSpPr>
            <a:spLocks noGrp="1"/>
          </p:cNvSpPr>
          <p:nvPr>
            <p:ph type="pic" idx="2"/>
          </p:nvPr>
        </p:nvSpPr>
        <p:spPr>
          <a:xfrm>
            <a:off x="3887391" y="740569"/>
            <a:ext cx="4629150" cy="36552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None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90" name="Google Shape;190;p35"/>
          <p:cNvSpPr txBox="1">
            <a:spLocks noGrp="1"/>
          </p:cNvSpPr>
          <p:nvPr>
            <p:ph type="body" idx="1"/>
          </p:nvPr>
        </p:nvSpPr>
        <p:spPr>
          <a:xfrm>
            <a:off x="629841" y="1543050"/>
            <a:ext cx="2949178" cy="28586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191" name="Google Shape;191;p3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3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3" name="Google Shape;193;p3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aslov i okomiti tekst" type="vertTx">
  <p:cSld name="VERTICAL_TEXT"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6" name="Google Shape;196;p36"/>
          <p:cNvSpPr txBox="1">
            <a:spLocks noGrp="1"/>
          </p:cNvSpPr>
          <p:nvPr>
            <p:ph type="body" idx="1"/>
          </p:nvPr>
        </p:nvSpPr>
        <p:spPr>
          <a:xfrm rot="5400000">
            <a:off x="2940248" y="-942379"/>
            <a:ext cx="3263504" cy="788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97" name="Google Shape;197;p36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36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36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komiti naslov i tekst" type="vertTitleAndTx">
  <p:cSld name="VERTICAL_TITLE_AND_VERTICAL_TEXT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7"/>
          <p:cNvSpPr txBox="1">
            <a:spLocks noGrp="1"/>
          </p:cNvSpPr>
          <p:nvPr>
            <p:ph type="title"/>
          </p:nvPr>
        </p:nvSpPr>
        <p:spPr>
          <a:xfrm rot="5400000">
            <a:off x="5350073" y="1467446"/>
            <a:ext cx="4358879" cy="1971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2" name="Google Shape;202;p37"/>
          <p:cNvSpPr txBox="1">
            <a:spLocks noGrp="1"/>
          </p:cNvSpPr>
          <p:nvPr>
            <p:ph type="body" idx="1"/>
          </p:nvPr>
        </p:nvSpPr>
        <p:spPr>
          <a:xfrm rot="5400000">
            <a:off x="1349573" y="-447079"/>
            <a:ext cx="4358879" cy="58007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3" name="Google Shape;203;p37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4" name="Google Shape;204;p37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37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1pPr>
            <a:lvl2pPr marL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2pPr>
            <a:lvl3pPr marL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3pPr>
            <a:lvl4pPr marL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4pPr>
            <a:lvl5pPr marL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5pPr>
            <a:lvl6pPr marL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6pPr>
            <a:lvl7pPr marL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7pPr>
            <a:lvl8pPr marL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8pPr>
            <a:lvl9pPr marL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888888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rgbClr val="9E7C59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/>
          <p:nvPr/>
        </p:nvSpPr>
        <p:spPr>
          <a:xfrm>
            <a:off x="0" y="0"/>
            <a:ext cx="9144000" cy="5143488"/>
          </a:xfrm>
          <a:custGeom>
            <a:avLst/>
            <a:gdLst/>
            <a:ahLst/>
            <a:cxnLst/>
            <a:rect l="l" t="t" r="r" b="b"/>
            <a:pathLst>
              <a:path w="285750" h="160734" extrusionOk="0">
                <a:moveTo>
                  <a:pt x="1116" y="0"/>
                </a:moveTo>
                <a:lnTo>
                  <a:pt x="0" y="1116"/>
                </a:lnTo>
                <a:lnTo>
                  <a:pt x="0" y="1563"/>
                </a:lnTo>
                <a:lnTo>
                  <a:pt x="1563" y="0"/>
                </a:lnTo>
                <a:close/>
                <a:moveTo>
                  <a:pt x="7367" y="0"/>
                </a:moveTo>
                <a:lnTo>
                  <a:pt x="0" y="7367"/>
                </a:lnTo>
                <a:lnTo>
                  <a:pt x="0" y="7813"/>
                </a:lnTo>
                <a:lnTo>
                  <a:pt x="7813" y="0"/>
                </a:lnTo>
                <a:close/>
                <a:moveTo>
                  <a:pt x="13618" y="0"/>
                </a:moveTo>
                <a:lnTo>
                  <a:pt x="0" y="13618"/>
                </a:lnTo>
                <a:lnTo>
                  <a:pt x="0" y="14064"/>
                </a:lnTo>
                <a:lnTo>
                  <a:pt x="14064" y="0"/>
                </a:lnTo>
                <a:close/>
                <a:moveTo>
                  <a:pt x="19869" y="0"/>
                </a:moveTo>
                <a:lnTo>
                  <a:pt x="0" y="19869"/>
                </a:lnTo>
                <a:lnTo>
                  <a:pt x="0" y="20315"/>
                </a:lnTo>
                <a:lnTo>
                  <a:pt x="20315" y="0"/>
                </a:lnTo>
                <a:close/>
                <a:moveTo>
                  <a:pt x="26119" y="0"/>
                </a:moveTo>
                <a:lnTo>
                  <a:pt x="0" y="26119"/>
                </a:lnTo>
                <a:lnTo>
                  <a:pt x="0" y="26566"/>
                </a:lnTo>
                <a:lnTo>
                  <a:pt x="26566" y="0"/>
                </a:lnTo>
                <a:close/>
                <a:moveTo>
                  <a:pt x="32370" y="0"/>
                </a:moveTo>
                <a:lnTo>
                  <a:pt x="0" y="32370"/>
                </a:lnTo>
                <a:lnTo>
                  <a:pt x="0" y="32817"/>
                </a:lnTo>
                <a:lnTo>
                  <a:pt x="32817" y="0"/>
                </a:lnTo>
                <a:close/>
                <a:moveTo>
                  <a:pt x="38621" y="0"/>
                </a:moveTo>
                <a:lnTo>
                  <a:pt x="0" y="38621"/>
                </a:lnTo>
                <a:lnTo>
                  <a:pt x="0" y="39067"/>
                </a:lnTo>
                <a:lnTo>
                  <a:pt x="39067" y="0"/>
                </a:lnTo>
                <a:close/>
                <a:moveTo>
                  <a:pt x="44872" y="0"/>
                </a:moveTo>
                <a:lnTo>
                  <a:pt x="0" y="44872"/>
                </a:lnTo>
                <a:lnTo>
                  <a:pt x="0" y="45318"/>
                </a:lnTo>
                <a:lnTo>
                  <a:pt x="45318" y="0"/>
                </a:lnTo>
                <a:close/>
                <a:moveTo>
                  <a:pt x="51122" y="0"/>
                </a:moveTo>
                <a:lnTo>
                  <a:pt x="0" y="51122"/>
                </a:lnTo>
                <a:lnTo>
                  <a:pt x="0" y="51569"/>
                </a:lnTo>
                <a:lnTo>
                  <a:pt x="51569" y="0"/>
                </a:lnTo>
                <a:close/>
                <a:moveTo>
                  <a:pt x="57373" y="0"/>
                </a:moveTo>
                <a:lnTo>
                  <a:pt x="0" y="57373"/>
                </a:lnTo>
                <a:lnTo>
                  <a:pt x="0" y="57820"/>
                </a:lnTo>
                <a:lnTo>
                  <a:pt x="57820" y="0"/>
                </a:lnTo>
                <a:close/>
                <a:moveTo>
                  <a:pt x="63624" y="0"/>
                </a:moveTo>
                <a:lnTo>
                  <a:pt x="0" y="63624"/>
                </a:lnTo>
                <a:lnTo>
                  <a:pt x="0" y="64070"/>
                </a:lnTo>
                <a:lnTo>
                  <a:pt x="64071" y="0"/>
                </a:lnTo>
                <a:close/>
                <a:moveTo>
                  <a:pt x="69875" y="0"/>
                </a:moveTo>
                <a:lnTo>
                  <a:pt x="0" y="69875"/>
                </a:lnTo>
                <a:lnTo>
                  <a:pt x="0" y="70321"/>
                </a:lnTo>
                <a:lnTo>
                  <a:pt x="70321" y="0"/>
                </a:lnTo>
                <a:close/>
                <a:moveTo>
                  <a:pt x="76126" y="0"/>
                </a:moveTo>
                <a:lnTo>
                  <a:pt x="0" y="76125"/>
                </a:lnTo>
                <a:lnTo>
                  <a:pt x="0" y="76572"/>
                </a:lnTo>
                <a:lnTo>
                  <a:pt x="76572" y="0"/>
                </a:lnTo>
                <a:close/>
                <a:moveTo>
                  <a:pt x="82376" y="0"/>
                </a:moveTo>
                <a:lnTo>
                  <a:pt x="0" y="82376"/>
                </a:lnTo>
                <a:lnTo>
                  <a:pt x="0" y="82823"/>
                </a:lnTo>
                <a:lnTo>
                  <a:pt x="82823" y="0"/>
                </a:lnTo>
                <a:close/>
                <a:moveTo>
                  <a:pt x="88627" y="0"/>
                </a:moveTo>
                <a:lnTo>
                  <a:pt x="0" y="88627"/>
                </a:lnTo>
                <a:lnTo>
                  <a:pt x="0" y="89073"/>
                </a:lnTo>
                <a:lnTo>
                  <a:pt x="89074" y="0"/>
                </a:lnTo>
                <a:close/>
                <a:moveTo>
                  <a:pt x="94878" y="0"/>
                </a:moveTo>
                <a:lnTo>
                  <a:pt x="0" y="94878"/>
                </a:lnTo>
                <a:lnTo>
                  <a:pt x="0" y="95324"/>
                </a:lnTo>
                <a:lnTo>
                  <a:pt x="95324" y="0"/>
                </a:lnTo>
                <a:close/>
                <a:moveTo>
                  <a:pt x="101129" y="0"/>
                </a:moveTo>
                <a:lnTo>
                  <a:pt x="0" y="101128"/>
                </a:lnTo>
                <a:lnTo>
                  <a:pt x="0" y="101575"/>
                </a:lnTo>
                <a:lnTo>
                  <a:pt x="101575" y="0"/>
                </a:lnTo>
                <a:close/>
                <a:moveTo>
                  <a:pt x="107379" y="0"/>
                </a:moveTo>
                <a:lnTo>
                  <a:pt x="0" y="107379"/>
                </a:lnTo>
                <a:lnTo>
                  <a:pt x="0" y="107826"/>
                </a:lnTo>
                <a:lnTo>
                  <a:pt x="107826" y="0"/>
                </a:lnTo>
                <a:close/>
                <a:moveTo>
                  <a:pt x="113630" y="0"/>
                </a:moveTo>
                <a:lnTo>
                  <a:pt x="0" y="113630"/>
                </a:lnTo>
                <a:lnTo>
                  <a:pt x="0" y="114076"/>
                </a:lnTo>
                <a:lnTo>
                  <a:pt x="114077" y="0"/>
                </a:lnTo>
                <a:close/>
                <a:moveTo>
                  <a:pt x="119881" y="0"/>
                </a:moveTo>
                <a:lnTo>
                  <a:pt x="0" y="119881"/>
                </a:lnTo>
                <a:lnTo>
                  <a:pt x="0" y="120327"/>
                </a:lnTo>
                <a:lnTo>
                  <a:pt x="120328" y="0"/>
                </a:lnTo>
                <a:close/>
                <a:moveTo>
                  <a:pt x="126132" y="0"/>
                </a:moveTo>
                <a:lnTo>
                  <a:pt x="0" y="126132"/>
                </a:lnTo>
                <a:lnTo>
                  <a:pt x="0" y="126578"/>
                </a:lnTo>
                <a:lnTo>
                  <a:pt x="126578" y="0"/>
                </a:lnTo>
                <a:close/>
                <a:moveTo>
                  <a:pt x="132383" y="0"/>
                </a:moveTo>
                <a:lnTo>
                  <a:pt x="0" y="132382"/>
                </a:lnTo>
                <a:lnTo>
                  <a:pt x="0" y="132829"/>
                </a:lnTo>
                <a:lnTo>
                  <a:pt x="132829" y="0"/>
                </a:lnTo>
                <a:close/>
                <a:moveTo>
                  <a:pt x="138633" y="0"/>
                </a:moveTo>
                <a:lnTo>
                  <a:pt x="0" y="138633"/>
                </a:lnTo>
                <a:lnTo>
                  <a:pt x="0" y="139080"/>
                </a:lnTo>
                <a:lnTo>
                  <a:pt x="139080" y="0"/>
                </a:lnTo>
                <a:close/>
                <a:moveTo>
                  <a:pt x="144884" y="0"/>
                </a:moveTo>
                <a:lnTo>
                  <a:pt x="0" y="144884"/>
                </a:lnTo>
                <a:lnTo>
                  <a:pt x="0" y="145330"/>
                </a:lnTo>
                <a:lnTo>
                  <a:pt x="145331" y="0"/>
                </a:lnTo>
                <a:close/>
                <a:moveTo>
                  <a:pt x="151135" y="0"/>
                </a:moveTo>
                <a:lnTo>
                  <a:pt x="0" y="151135"/>
                </a:lnTo>
                <a:lnTo>
                  <a:pt x="0" y="151581"/>
                </a:lnTo>
                <a:lnTo>
                  <a:pt x="151581" y="0"/>
                </a:lnTo>
                <a:close/>
                <a:moveTo>
                  <a:pt x="157386" y="0"/>
                </a:moveTo>
                <a:lnTo>
                  <a:pt x="0" y="157385"/>
                </a:lnTo>
                <a:lnTo>
                  <a:pt x="0" y="157832"/>
                </a:lnTo>
                <a:lnTo>
                  <a:pt x="157832" y="0"/>
                </a:lnTo>
                <a:close/>
                <a:moveTo>
                  <a:pt x="163637" y="0"/>
                </a:moveTo>
                <a:lnTo>
                  <a:pt x="2902" y="160734"/>
                </a:lnTo>
                <a:lnTo>
                  <a:pt x="3349" y="160734"/>
                </a:lnTo>
                <a:lnTo>
                  <a:pt x="164083" y="0"/>
                </a:lnTo>
                <a:close/>
                <a:moveTo>
                  <a:pt x="169887" y="0"/>
                </a:moveTo>
                <a:lnTo>
                  <a:pt x="9153" y="160734"/>
                </a:lnTo>
                <a:lnTo>
                  <a:pt x="9599" y="160734"/>
                </a:lnTo>
                <a:lnTo>
                  <a:pt x="170334" y="0"/>
                </a:lnTo>
                <a:close/>
                <a:moveTo>
                  <a:pt x="176138" y="0"/>
                </a:moveTo>
                <a:lnTo>
                  <a:pt x="15404" y="160734"/>
                </a:lnTo>
                <a:lnTo>
                  <a:pt x="15850" y="160734"/>
                </a:lnTo>
                <a:lnTo>
                  <a:pt x="176585" y="0"/>
                </a:lnTo>
                <a:close/>
                <a:moveTo>
                  <a:pt x="182389" y="0"/>
                </a:moveTo>
                <a:lnTo>
                  <a:pt x="21654" y="160734"/>
                </a:lnTo>
                <a:lnTo>
                  <a:pt x="22101" y="160734"/>
                </a:lnTo>
                <a:lnTo>
                  <a:pt x="182835" y="0"/>
                </a:lnTo>
                <a:close/>
                <a:moveTo>
                  <a:pt x="188640" y="0"/>
                </a:moveTo>
                <a:lnTo>
                  <a:pt x="27905" y="160734"/>
                </a:lnTo>
                <a:lnTo>
                  <a:pt x="28352" y="160734"/>
                </a:lnTo>
                <a:lnTo>
                  <a:pt x="189086" y="0"/>
                </a:lnTo>
                <a:close/>
                <a:moveTo>
                  <a:pt x="194890" y="0"/>
                </a:moveTo>
                <a:lnTo>
                  <a:pt x="34156" y="160734"/>
                </a:lnTo>
                <a:lnTo>
                  <a:pt x="34603" y="160734"/>
                </a:lnTo>
                <a:lnTo>
                  <a:pt x="195337" y="0"/>
                </a:lnTo>
                <a:close/>
                <a:moveTo>
                  <a:pt x="201141" y="0"/>
                </a:moveTo>
                <a:lnTo>
                  <a:pt x="40407" y="160734"/>
                </a:lnTo>
                <a:lnTo>
                  <a:pt x="40853" y="160734"/>
                </a:lnTo>
                <a:lnTo>
                  <a:pt x="201588" y="0"/>
                </a:lnTo>
                <a:close/>
                <a:moveTo>
                  <a:pt x="207392" y="0"/>
                </a:moveTo>
                <a:lnTo>
                  <a:pt x="46658" y="160734"/>
                </a:lnTo>
                <a:lnTo>
                  <a:pt x="47104" y="160734"/>
                </a:lnTo>
                <a:lnTo>
                  <a:pt x="207838" y="0"/>
                </a:lnTo>
                <a:close/>
                <a:moveTo>
                  <a:pt x="213643" y="0"/>
                </a:moveTo>
                <a:lnTo>
                  <a:pt x="52908" y="160734"/>
                </a:lnTo>
                <a:lnTo>
                  <a:pt x="53355" y="160734"/>
                </a:lnTo>
                <a:lnTo>
                  <a:pt x="214089" y="0"/>
                </a:lnTo>
                <a:close/>
                <a:moveTo>
                  <a:pt x="219894" y="0"/>
                </a:moveTo>
                <a:lnTo>
                  <a:pt x="59159" y="160734"/>
                </a:lnTo>
                <a:lnTo>
                  <a:pt x="59606" y="160734"/>
                </a:lnTo>
                <a:lnTo>
                  <a:pt x="220340" y="0"/>
                </a:lnTo>
                <a:close/>
                <a:moveTo>
                  <a:pt x="226144" y="0"/>
                </a:moveTo>
                <a:lnTo>
                  <a:pt x="65410" y="160734"/>
                </a:lnTo>
                <a:lnTo>
                  <a:pt x="65856" y="160734"/>
                </a:lnTo>
                <a:lnTo>
                  <a:pt x="226591" y="0"/>
                </a:lnTo>
                <a:close/>
                <a:moveTo>
                  <a:pt x="232395" y="0"/>
                </a:moveTo>
                <a:lnTo>
                  <a:pt x="71661" y="160734"/>
                </a:lnTo>
                <a:lnTo>
                  <a:pt x="72107" y="160734"/>
                </a:lnTo>
                <a:lnTo>
                  <a:pt x="232842" y="0"/>
                </a:lnTo>
                <a:close/>
                <a:moveTo>
                  <a:pt x="238646" y="0"/>
                </a:moveTo>
                <a:lnTo>
                  <a:pt x="77912" y="160734"/>
                </a:lnTo>
                <a:lnTo>
                  <a:pt x="78358" y="160734"/>
                </a:lnTo>
                <a:lnTo>
                  <a:pt x="239092" y="0"/>
                </a:lnTo>
                <a:close/>
                <a:moveTo>
                  <a:pt x="244897" y="0"/>
                </a:moveTo>
                <a:lnTo>
                  <a:pt x="84162" y="160734"/>
                </a:lnTo>
                <a:lnTo>
                  <a:pt x="84609" y="160734"/>
                </a:lnTo>
                <a:lnTo>
                  <a:pt x="245343" y="0"/>
                </a:lnTo>
                <a:close/>
                <a:moveTo>
                  <a:pt x="251147" y="0"/>
                </a:moveTo>
                <a:lnTo>
                  <a:pt x="90413" y="160734"/>
                </a:lnTo>
                <a:lnTo>
                  <a:pt x="90860" y="160734"/>
                </a:lnTo>
                <a:lnTo>
                  <a:pt x="251594" y="0"/>
                </a:lnTo>
                <a:close/>
                <a:moveTo>
                  <a:pt x="257398" y="0"/>
                </a:moveTo>
                <a:lnTo>
                  <a:pt x="96664" y="160734"/>
                </a:lnTo>
                <a:lnTo>
                  <a:pt x="97110" y="160734"/>
                </a:lnTo>
                <a:lnTo>
                  <a:pt x="257845" y="0"/>
                </a:lnTo>
                <a:close/>
                <a:moveTo>
                  <a:pt x="263649" y="0"/>
                </a:moveTo>
                <a:lnTo>
                  <a:pt x="102915" y="160734"/>
                </a:lnTo>
                <a:lnTo>
                  <a:pt x="103361" y="160734"/>
                </a:lnTo>
                <a:lnTo>
                  <a:pt x="264096" y="0"/>
                </a:lnTo>
                <a:close/>
                <a:moveTo>
                  <a:pt x="269900" y="0"/>
                </a:moveTo>
                <a:lnTo>
                  <a:pt x="109165" y="160734"/>
                </a:lnTo>
                <a:lnTo>
                  <a:pt x="109612" y="160734"/>
                </a:lnTo>
                <a:lnTo>
                  <a:pt x="270346" y="0"/>
                </a:lnTo>
                <a:close/>
                <a:moveTo>
                  <a:pt x="276151" y="0"/>
                </a:moveTo>
                <a:lnTo>
                  <a:pt x="115416" y="160734"/>
                </a:lnTo>
                <a:lnTo>
                  <a:pt x="115863" y="160734"/>
                </a:lnTo>
                <a:lnTo>
                  <a:pt x="276597" y="0"/>
                </a:lnTo>
                <a:close/>
                <a:moveTo>
                  <a:pt x="282401" y="0"/>
                </a:moveTo>
                <a:lnTo>
                  <a:pt x="121667" y="160734"/>
                </a:lnTo>
                <a:lnTo>
                  <a:pt x="122113" y="160734"/>
                </a:lnTo>
                <a:lnTo>
                  <a:pt x="282848" y="0"/>
                </a:lnTo>
                <a:close/>
                <a:moveTo>
                  <a:pt x="285750" y="2902"/>
                </a:moveTo>
                <a:lnTo>
                  <a:pt x="127918" y="160734"/>
                </a:lnTo>
                <a:lnTo>
                  <a:pt x="128364" y="160734"/>
                </a:lnTo>
                <a:lnTo>
                  <a:pt x="285750" y="3349"/>
                </a:lnTo>
                <a:lnTo>
                  <a:pt x="285750" y="2902"/>
                </a:lnTo>
                <a:close/>
                <a:moveTo>
                  <a:pt x="285750" y="9153"/>
                </a:moveTo>
                <a:lnTo>
                  <a:pt x="134169" y="160734"/>
                </a:lnTo>
                <a:lnTo>
                  <a:pt x="134615" y="160734"/>
                </a:lnTo>
                <a:lnTo>
                  <a:pt x="285750" y="9599"/>
                </a:lnTo>
                <a:lnTo>
                  <a:pt x="285750" y="9153"/>
                </a:lnTo>
                <a:close/>
                <a:moveTo>
                  <a:pt x="285750" y="15404"/>
                </a:moveTo>
                <a:lnTo>
                  <a:pt x="140419" y="160734"/>
                </a:lnTo>
                <a:lnTo>
                  <a:pt x="140866" y="160734"/>
                </a:lnTo>
                <a:lnTo>
                  <a:pt x="285750" y="15850"/>
                </a:lnTo>
                <a:lnTo>
                  <a:pt x="285750" y="15404"/>
                </a:lnTo>
                <a:close/>
                <a:moveTo>
                  <a:pt x="285750" y="21654"/>
                </a:moveTo>
                <a:lnTo>
                  <a:pt x="146670" y="160734"/>
                </a:lnTo>
                <a:lnTo>
                  <a:pt x="147117" y="160734"/>
                </a:lnTo>
                <a:lnTo>
                  <a:pt x="285750" y="22101"/>
                </a:lnTo>
                <a:lnTo>
                  <a:pt x="285750" y="21654"/>
                </a:lnTo>
                <a:close/>
                <a:moveTo>
                  <a:pt x="285750" y="27905"/>
                </a:moveTo>
                <a:lnTo>
                  <a:pt x="152921" y="160734"/>
                </a:lnTo>
                <a:lnTo>
                  <a:pt x="153367" y="160734"/>
                </a:lnTo>
                <a:lnTo>
                  <a:pt x="285750" y="28352"/>
                </a:lnTo>
                <a:lnTo>
                  <a:pt x="285750" y="27905"/>
                </a:lnTo>
                <a:close/>
                <a:moveTo>
                  <a:pt x="285750" y="34156"/>
                </a:moveTo>
                <a:lnTo>
                  <a:pt x="159172" y="160734"/>
                </a:lnTo>
                <a:lnTo>
                  <a:pt x="159618" y="160734"/>
                </a:lnTo>
                <a:lnTo>
                  <a:pt x="285750" y="34602"/>
                </a:lnTo>
                <a:lnTo>
                  <a:pt x="285750" y="34156"/>
                </a:lnTo>
                <a:close/>
                <a:moveTo>
                  <a:pt x="285750" y="40407"/>
                </a:moveTo>
                <a:lnTo>
                  <a:pt x="165422" y="160734"/>
                </a:lnTo>
                <a:lnTo>
                  <a:pt x="165869" y="160734"/>
                </a:lnTo>
                <a:lnTo>
                  <a:pt x="285750" y="40853"/>
                </a:lnTo>
                <a:lnTo>
                  <a:pt x="285750" y="40407"/>
                </a:lnTo>
                <a:close/>
                <a:moveTo>
                  <a:pt x="285750" y="46658"/>
                </a:moveTo>
                <a:lnTo>
                  <a:pt x="171673" y="160734"/>
                </a:lnTo>
                <a:lnTo>
                  <a:pt x="172120" y="160734"/>
                </a:lnTo>
                <a:lnTo>
                  <a:pt x="285750" y="47104"/>
                </a:lnTo>
                <a:lnTo>
                  <a:pt x="285750" y="46658"/>
                </a:lnTo>
                <a:close/>
                <a:moveTo>
                  <a:pt x="285750" y="52908"/>
                </a:moveTo>
                <a:lnTo>
                  <a:pt x="177924" y="160734"/>
                </a:lnTo>
                <a:lnTo>
                  <a:pt x="178371" y="160734"/>
                </a:lnTo>
                <a:lnTo>
                  <a:pt x="285750" y="53355"/>
                </a:lnTo>
                <a:lnTo>
                  <a:pt x="285750" y="52908"/>
                </a:lnTo>
                <a:close/>
                <a:moveTo>
                  <a:pt x="285750" y="59159"/>
                </a:moveTo>
                <a:lnTo>
                  <a:pt x="184175" y="160734"/>
                </a:lnTo>
                <a:lnTo>
                  <a:pt x="184621" y="160734"/>
                </a:lnTo>
                <a:lnTo>
                  <a:pt x="285750" y="59606"/>
                </a:lnTo>
                <a:lnTo>
                  <a:pt x="285750" y="59159"/>
                </a:lnTo>
                <a:close/>
                <a:moveTo>
                  <a:pt x="285750" y="65410"/>
                </a:moveTo>
                <a:lnTo>
                  <a:pt x="190426" y="160734"/>
                </a:lnTo>
                <a:lnTo>
                  <a:pt x="190872" y="160734"/>
                </a:lnTo>
                <a:lnTo>
                  <a:pt x="285750" y="65856"/>
                </a:lnTo>
                <a:lnTo>
                  <a:pt x="285750" y="65410"/>
                </a:lnTo>
                <a:close/>
                <a:moveTo>
                  <a:pt x="285750" y="71661"/>
                </a:moveTo>
                <a:lnTo>
                  <a:pt x="196676" y="160734"/>
                </a:lnTo>
                <a:lnTo>
                  <a:pt x="197123" y="160734"/>
                </a:lnTo>
                <a:lnTo>
                  <a:pt x="285750" y="72107"/>
                </a:lnTo>
                <a:lnTo>
                  <a:pt x="285750" y="71661"/>
                </a:lnTo>
                <a:close/>
                <a:moveTo>
                  <a:pt x="285750" y="77911"/>
                </a:moveTo>
                <a:lnTo>
                  <a:pt x="202927" y="160734"/>
                </a:lnTo>
                <a:lnTo>
                  <a:pt x="203374" y="160734"/>
                </a:lnTo>
                <a:lnTo>
                  <a:pt x="285750" y="78358"/>
                </a:lnTo>
                <a:lnTo>
                  <a:pt x="285750" y="77911"/>
                </a:lnTo>
                <a:close/>
                <a:moveTo>
                  <a:pt x="285750" y="84162"/>
                </a:moveTo>
                <a:lnTo>
                  <a:pt x="209178" y="160734"/>
                </a:lnTo>
                <a:lnTo>
                  <a:pt x="209624" y="160734"/>
                </a:lnTo>
                <a:lnTo>
                  <a:pt x="285750" y="84609"/>
                </a:lnTo>
                <a:lnTo>
                  <a:pt x="285750" y="84162"/>
                </a:lnTo>
                <a:close/>
                <a:moveTo>
                  <a:pt x="285750" y="90413"/>
                </a:moveTo>
                <a:lnTo>
                  <a:pt x="215429" y="160734"/>
                </a:lnTo>
                <a:lnTo>
                  <a:pt x="215875" y="160734"/>
                </a:lnTo>
                <a:lnTo>
                  <a:pt x="285750" y="90859"/>
                </a:lnTo>
                <a:lnTo>
                  <a:pt x="285750" y="90413"/>
                </a:lnTo>
                <a:close/>
                <a:moveTo>
                  <a:pt x="285750" y="96664"/>
                </a:moveTo>
                <a:lnTo>
                  <a:pt x="221680" y="160734"/>
                </a:lnTo>
                <a:lnTo>
                  <a:pt x="222126" y="160734"/>
                </a:lnTo>
                <a:lnTo>
                  <a:pt x="285750" y="97110"/>
                </a:lnTo>
                <a:lnTo>
                  <a:pt x="285750" y="96664"/>
                </a:lnTo>
                <a:close/>
                <a:moveTo>
                  <a:pt x="285750" y="102914"/>
                </a:moveTo>
                <a:lnTo>
                  <a:pt x="227930" y="160734"/>
                </a:lnTo>
                <a:lnTo>
                  <a:pt x="228377" y="160734"/>
                </a:lnTo>
                <a:lnTo>
                  <a:pt x="285750" y="103361"/>
                </a:lnTo>
                <a:lnTo>
                  <a:pt x="285750" y="102914"/>
                </a:lnTo>
                <a:close/>
                <a:moveTo>
                  <a:pt x="285750" y="109165"/>
                </a:moveTo>
                <a:lnTo>
                  <a:pt x="234181" y="160734"/>
                </a:lnTo>
                <a:lnTo>
                  <a:pt x="234628" y="160734"/>
                </a:lnTo>
                <a:lnTo>
                  <a:pt x="285750" y="109612"/>
                </a:lnTo>
                <a:lnTo>
                  <a:pt x="285750" y="109165"/>
                </a:lnTo>
                <a:close/>
                <a:moveTo>
                  <a:pt x="285750" y="115416"/>
                </a:moveTo>
                <a:lnTo>
                  <a:pt x="240432" y="160734"/>
                </a:lnTo>
                <a:lnTo>
                  <a:pt x="240878" y="160734"/>
                </a:lnTo>
                <a:lnTo>
                  <a:pt x="285750" y="115862"/>
                </a:lnTo>
                <a:lnTo>
                  <a:pt x="285750" y="115416"/>
                </a:lnTo>
                <a:close/>
                <a:moveTo>
                  <a:pt x="285750" y="121667"/>
                </a:moveTo>
                <a:lnTo>
                  <a:pt x="246683" y="160734"/>
                </a:lnTo>
                <a:lnTo>
                  <a:pt x="247129" y="160734"/>
                </a:lnTo>
                <a:lnTo>
                  <a:pt x="285750" y="122113"/>
                </a:lnTo>
                <a:lnTo>
                  <a:pt x="285750" y="121667"/>
                </a:lnTo>
                <a:close/>
                <a:moveTo>
                  <a:pt x="285750" y="127917"/>
                </a:moveTo>
                <a:lnTo>
                  <a:pt x="252933" y="160734"/>
                </a:lnTo>
                <a:lnTo>
                  <a:pt x="253380" y="160734"/>
                </a:lnTo>
                <a:lnTo>
                  <a:pt x="285750" y="128364"/>
                </a:lnTo>
                <a:lnTo>
                  <a:pt x="285750" y="127917"/>
                </a:lnTo>
                <a:close/>
                <a:moveTo>
                  <a:pt x="285750" y="134168"/>
                </a:moveTo>
                <a:lnTo>
                  <a:pt x="259184" y="160734"/>
                </a:lnTo>
                <a:lnTo>
                  <a:pt x="259631" y="160734"/>
                </a:lnTo>
                <a:lnTo>
                  <a:pt x="285750" y="134615"/>
                </a:lnTo>
                <a:lnTo>
                  <a:pt x="285750" y="134168"/>
                </a:lnTo>
                <a:close/>
                <a:moveTo>
                  <a:pt x="285750" y="140419"/>
                </a:moveTo>
                <a:lnTo>
                  <a:pt x="265435" y="160734"/>
                </a:lnTo>
                <a:lnTo>
                  <a:pt x="265881" y="160734"/>
                </a:lnTo>
                <a:lnTo>
                  <a:pt x="285750" y="140865"/>
                </a:lnTo>
                <a:lnTo>
                  <a:pt x="285750" y="140419"/>
                </a:lnTo>
                <a:close/>
                <a:moveTo>
                  <a:pt x="285750" y="146670"/>
                </a:moveTo>
                <a:lnTo>
                  <a:pt x="271686" y="160734"/>
                </a:lnTo>
                <a:lnTo>
                  <a:pt x="272132" y="160734"/>
                </a:lnTo>
                <a:lnTo>
                  <a:pt x="285750" y="147116"/>
                </a:lnTo>
                <a:lnTo>
                  <a:pt x="285750" y="146670"/>
                </a:lnTo>
                <a:close/>
                <a:moveTo>
                  <a:pt x="285750" y="152921"/>
                </a:moveTo>
                <a:lnTo>
                  <a:pt x="277937" y="160734"/>
                </a:lnTo>
                <a:lnTo>
                  <a:pt x="278383" y="160734"/>
                </a:lnTo>
                <a:lnTo>
                  <a:pt x="285750" y="153367"/>
                </a:lnTo>
                <a:lnTo>
                  <a:pt x="285750" y="152921"/>
                </a:lnTo>
                <a:close/>
                <a:moveTo>
                  <a:pt x="285750" y="159171"/>
                </a:moveTo>
                <a:lnTo>
                  <a:pt x="284187" y="160734"/>
                </a:lnTo>
                <a:lnTo>
                  <a:pt x="284634" y="160734"/>
                </a:lnTo>
                <a:lnTo>
                  <a:pt x="285750" y="159618"/>
                </a:lnTo>
                <a:lnTo>
                  <a:pt x="285750" y="159171"/>
                </a:lnTo>
                <a:close/>
              </a:path>
            </a:pathLst>
          </a:custGeom>
          <a:solidFill>
            <a:srgbClr val="FFFFFF">
              <a:alpha val="9411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902900" y="742300"/>
            <a:ext cx="7338300" cy="6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  <a:defRPr sz="1800" b="0" i="0" u="none" strike="noStrike" cap="none">
                <a:solidFill>
                  <a:srgbClr val="666666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902900" y="1598734"/>
            <a:ext cx="7338300" cy="26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6830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7C59"/>
              </a:buClr>
              <a:buSzPts val="2200"/>
              <a:buFont typeface="Tinos"/>
              <a:buChar char="⬗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1pPr>
            <a:lvl2pPr marL="914400" marR="0" lvl="1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2pPr>
            <a:lvl3pPr marL="1371600" marR="0" lvl="2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3pPr>
            <a:lvl4pPr marL="1828800" marR="0" lvl="3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4pPr>
            <a:lvl5pPr marL="2286000" marR="0" lvl="4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5pPr>
            <a:lvl6pPr marL="2743200" marR="0" lvl="5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6pPr>
            <a:lvl7pPr marL="3200400" marR="0" lvl="6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7pPr>
            <a:lvl8pPr marL="3657600" marR="0" lvl="7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8pPr>
            <a:lvl9pPr marL="4114800" marR="0" lvl="8" indent="-3683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B7B7B7"/>
              </a:buClr>
              <a:buSzPts val="2200"/>
              <a:buFont typeface="Tinos"/>
              <a:buChar char="◇"/>
              <a:defRPr sz="2200" b="0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defRPr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1pPr>
            <a:lvl2pPr marL="0" marR="0" lvl="1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2pPr>
            <a:lvl3pPr marL="0" marR="0" lvl="2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3pPr>
            <a:lvl4pPr marL="0" marR="0" lvl="3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4pPr>
            <a:lvl5pPr marL="0" marR="0" lvl="4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5pPr>
            <a:lvl6pPr marL="0" marR="0" lvl="5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6pPr>
            <a:lvl7pPr marL="0" marR="0" lvl="6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7pPr>
            <a:lvl8pPr marL="0" marR="0" lvl="7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8pPr>
            <a:lvl9pPr marL="0" marR="0" lvl="8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FFFFFF"/>
                </a:solidFill>
                <a:latin typeface="Vidaloka"/>
                <a:ea typeface="Vidaloka"/>
                <a:cs typeface="Vidaloka"/>
                <a:sym typeface="Vidaloka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CC2E5"/>
        </a:solidFill>
        <a:effectLst/>
      </p:bgPr>
    </p:bg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  <a:defRPr sz="33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27" name="Google Shape;127;p25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8" name="Google Shape;128;p25"/>
          <p:cNvSpPr txBox="1">
            <a:spLocks noGrp="1"/>
          </p:cNvSpPr>
          <p:nvPr>
            <p:ph type="dt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9" name="Google Shape;129;p25"/>
          <p:cNvSpPr txBox="1">
            <a:spLocks noGrp="1"/>
          </p:cNvSpPr>
          <p:nvPr>
            <p:ph type="ft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900" b="0" i="0" u="none" strike="noStrike" cap="non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0" name="Google Shape;130;p25"/>
          <p:cNvSpPr txBox="1">
            <a:spLocks noGrp="1"/>
          </p:cNvSpPr>
          <p:nvPr>
            <p:ph type="sldNum" idx="12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Font typeface="Arial"/>
              <a:buNone/>
              <a:defRPr sz="9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hr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jp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jpg"/><Relationship Id="rId9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6.png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actionbound.com/bound/USAElection2020" TargetMode="Externa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27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27.png"/><Relationship Id="rId4" Type="http://schemas.openxmlformats.org/officeDocument/2006/relationships/image" Target="../media/image4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2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1.jpg"/><Relationship Id="rId4" Type="http://schemas.openxmlformats.org/officeDocument/2006/relationships/image" Target="../media/image50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4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mailto:zerjav.mateja@gmail.com" TargetMode="Externa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3.xml"/><Relationship Id="rId4" Type="http://schemas.openxmlformats.org/officeDocument/2006/relationships/hyperlink" Target="mailto:jelenaskoda7@gmail.com" TargetMode="Externa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38"/>
          <p:cNvSpPr txBox="1">
            <a:spLocks noGrp="1"/>
          </p:cNvSpPr>
          <p:nvPr>
            <p:ph type="ctrTitle"/>
          </p:nvPr>
        </p:nvSpPr>
        <p:spPr>
          <a:xfrm>
            <a:off x="3217625" y="1206625"/>
            <a:ext cx="2708700" cy="27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</a:pPr>
            <a:r>
              <a:rPr lang="hr"/>
              <a:t>Transmedia Storytelling in the ESL Classroom: Developing Literacy across Media </a:t>
            </a:r>
            <a:endParaRPr/>
          </a:p>
        </p:txBody>
      </p:sp>
      <p:sp>
        <p:nvSpPr>
          <p:cNvPr id="211" name="Google Shape;211;p38"/>
          <p:cNvSpPr txBox="1"/>
          <p:nvPr/>
        </p:nvSpPr>
        <p:spPr>
          <a:xfrm>
            <a:off x="5397623" y="4429957"/>
            <a:ext cx="3684233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Mateja Žerjav</a:t>
            </a:r>
            <a:endParaRPr sz="12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Jelena Škoda </a:t>
            </a:r>
            <a:endParaRPr/>
          </a:p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200" b="1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Online HUPE Conference November 21, 2020 </a:t>
            </a:r>
            <a:endParaRPr sz="1200" b="1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9"/>
          <p:cNvSpPr txBox="1">
            <a:spLocks noGrp="1"/>
          </p:cNvSpPr>
          <p:nvPr>
            <p:ph type="subTitle" idx="4294967295"/>
          </p:nvPr>
        </p:nvSpPr>
        <p:spPr>
          <a:xfrm>
            <a:off x="570125" y="2257150"/>
            <a:ext cx="7920000" cy="1974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Transmedia storytelling </a:t>
            </a:r>
            <a:r>
              <a:rPr lang="hr" sz="20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presenting a story “across multiple delivery channels for the purpose of creating a unified and coordinated entertainment experiences. Ideally, each medium makes its own contribution to the unfolding of the story” [1]</a:t>
            </a:r>
            <a:endParaRPr sz="20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 sz="19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CHARACTERS/CONVENIENCE/COMMUNITY [2]</a:t>
            </a:r>
            <a:endParaRPr sz="19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7" name="Google Shape;217;p39" descr="photo-1434030216411-0b793f4b4173.jp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59250" y="116725"/>
            <a:ext cx="2025600" cy="2025600"/>
          </a:xfrm>
          <a:prstGeom prst="diamond">
            <a:avLst/>
          </a:prstGeom>
          <a:noFill/>
          <a:ln w="114300" cap="flat" cmpd="sng">
            <a:solidFill>
              <a:srgbClr val="FFFFFF"/>
            </a:solidFill>
            <a:prstDash val="solid"/>
            <a:miter lim="8000"/>
            <a:headEnd type="none" w="sm" len="sm"/>
            <a:tailEnd type="none" w="sm" len="sm"/>
          </a:ln>
          <a:effectLst>
            <a:outerShdw blurRad="142875" dist="47625" dir="5400000" algn="bl" rotWithShape="0">
              <a:srgbClr val="000000">
                <a:alpha val="13333"/>
              </a:srgbClr>
            </a:outerShdw>
          </a:effectLst>
        </p:spPr>
      </p:pic>
      <p:sp>
        <p:nvSpPr>
          <p:cNvPr id="218" name="Google Shape;218;p39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40"/>
          <p:cNvSpPr txBox="1">
            <a:spLocks noGrp="1"/>
          </p:cNvSpPr>
          <p:nvPr>
            <p:ph type="ctrTitle"/>
          </p:nvPr>
        </p:nvSpPr>
        <p:spPr>
          <a:xfrm>
            <a:off x="3524325" y="4437050"/>
            <a:ext cx="2095500" cy="64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</a:pPr>
            <a:endParaRPr/>
          </a:p>
        </p:txBody>
      </p:sp>
      <p:sp>
        <p:nvSpPr>
          <p:cNvPr id="224" name="Google Shape;224;p40"/>
          <p:cNvSpPr txBox="1">
            <a:spLocks noGrp="1"/>
          </p:cNvSpPr>
          <p:nvPr>
            <p:ph type="subTitle" idx="1"/>
          </p:nvPr>
        </p:nvSpPr>
        <p:spPr>
          <a:xfrm>
            <a:off x="3258675" y="3068654"/>
            <a:ext cx="26268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pic>
        <p:nvPicPr>
          <p:cNvPr id="225" name="Google Shape;225;p4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7675" y="694075"/>
            <a:ext cx="6654172" cy="3742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41"/>
          <p:cNvSpPr txBox="1">
            <a:spLocks noGrp="1"/>
          </p:cNvSpPr>
          <p:nvPr>
            <p:ph type="body" idx="1"/>
          </p:nvPr>
        </p:nvSpPr>
        <p:spPr>
          <a:xfrm>
            <a:off x="853650" y="3965517"/>
            <a:ext cx="7436700" cy="51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SzPts val="1400"/>
              <a:buNone/>
            </a:pPr>
            <a:endParaRPr/>
          </a:p>
        </p:txBody>
      </p:sp>
      <p:sp>
        <p:nvSpPr>
          <p:cNvPr id="231" name="Google Shape;231;p41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  <p:pic>
        <p:nvPicPr>
          <p:cNvPr id="232" name="Google Shape;232;p41" title="Grafikon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732800" y="741388"/>
            <a:ext cx="5920296" cy="36607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42"/>
          <p:cNvSpPr txBox="1">
            <a:spLocks noGrp="1"/>
          </p:cNvSpPr>
          <p:nvPr>
            <p:ph type="title"/>
          </p:nvPr>
        </p:nvSpPr>
        <p:spPr>
          <a:xfrm>
            <a:off x="902900" y="742300"/>
            <a:ext cx="3291600" cy="6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hr" sz="1900" u="sng"/>
              <a:t>Transmedia literacy</a:t>
            </a:r>
            <a:endParaRPr sz="1900" u="sng"/>
          </a:p>
        </p:txBody>
      </p:sp>
      <p:sp>
        <p:nvSpPr>
          <p:cNvPr id="238" name="Google Shape;238;p42"/>
          <p:cNvSpPr txBox="1">
            <a:spLocks noGrp="1"/>
          </p:cNvSpPr>
          <p:nvPr>
            <p:ph type="body" idx="1"/>
          </p:nvPr>
        </p:nvSpPr>
        <p:spPr>
          <a:xfrm>
            <a:off x="681675" y="1450100"/>
            <a:ext cx="3767700" cy="304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/>
              <a:t>“a set of skills, practices, values, priorities, sensibilities, and learning/sharing strategies developed and applied in the context of the new </a:t>
            </a:r>
            <a:r>
              <a:rPr lang="hr" u="sng"/>
              <a:t>participatory</a:t>
            </a:r>
            <a:r>
              <a:rPr lang="hr"/>
              <a:t> cultures”[2]</a:t>
            </a:r>
            <a:endParaRPr/>
          </a:p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</a:pPr>
            <a:endParaRPr/>
          </a:p>
        </p:txBody>
      </p:sp>
      <p:sp>
        <p:nvSpPr>
          <p:cNvPr id="239" name="Google Shape;239;p42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43"/>
          <p:cNvSpPr txBox="1">
            <a:spLocks noGrp="1"/>
          </p:cNvSpPr>
          <p:nvPr>
            <p:ph type="title"/>
          </p:nvPr>
        </p:nvSpPr>
        <p:spPr>
          <a:xfrm>
            <a:off x="902850" y="729900"/>
            <a:ext cx="7338300" cy="60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r>
              <a:rPr lang="hr">
                <a:solidFill>
                  <a:schemeClr val="dk2"/>
                </a:solidFill>
              </a:rPr>
              <a:t>Transmedia literacy</a:t>
            </a:r>
            <a:endParaRPr>
              <a:solidFill>
                <a:schemeClr val="dk2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endParaRPr/>
          </a:p>
        </p:txBody>
      </p:sp>
      <p:graphicFrame>
        <p:nvGraphicFramePr>
          <p:cNvPr id="245" name="Google Shape;245;p43"/>
          <p:cNvGraphicFramePr/>
          <p:nvPr/>
        </p:nvGraphicFramePr>
        <p:xfrm>
          <a:off x="670050" y="1058256"/>
          <a:ext cx="7804000" cy="3375585"/>
        </p:xfrm>
        <a:graphic>
          <a:graphicData uri="http://schemas.openxmlformats.org/drawingml/2006/table">
            <a:tbl>
              <a:tblPr>
                <a:noFill/>
                <a:tableStyleId>{6F929008-BC4B-42D7-A604-95C89D3851FF}</a:tableStyleId>
              </a:tblPr>
              <a:tblGrid>
                <a:gridCol w="1951000"/>
                <a:gridCol w="1951000"/>
                <a:gridCol w="1951000"/>
                <a:gridCol w="1951000"/>
              </a:tblGrid>
              <a:tr h="6095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>
                        <a:solidFill>
                          <a:srgbClr val="9E7C59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9E7C59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Literacy</a:t>
                      </a:r>
                      <a:endParaRPr sz="1600" u="none" strike="noStrike" cap="none">
                        <a:solidFill>
                          <a:srgbClr val="9E7C59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9E7C59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Media literacy</a:t>
                      </a:r>
                      <a:endParaRPr sz="1600" u="none" strike="noStrike" cap="none">
                        <a:solidFill>
                          <a:srgbClr val="9E7C59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9E7C59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Transmedia literacy </a:t>
                      </a:r>
                      <a:endParaRPr sz="1600" u="none" strike="noStrike" cap="none">
                        <a:solidFill>
                          <a:srgbClr val="9E7C59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687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sng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Subject interpellation</a:t>
                      </a:r>
                      <a:endParaRPr sz="1100" u="none" strike="noStrike" cap="none">
                        <a:solidFill>
                          <a:srgbClr val="9E7C59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 As an illiterate</a:t>
                      </a:r>
                      <a:endParaRPr sz="1400" b="1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As a passive media consumer</a:t>
                      </a:r>
                      <a:endParaRPr sz="1400" u="none" strike="noStrike" cap="none"/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As a prosumer</a:t>
                      </a:r>
                      <a:endParaRPr sz="1600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8902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sng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Learning environment</a:t>
                      </a:r>
                      <a:endParaRPr sz="1100" u="none" strike="noStrike" cap="none">
                        <a:solidFill>
                          <a:srgbClr val="9E7C59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 Formal (schools)</a:t>
                      </a:r>
                      <a:endParaRPr sz="1600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1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Formal (schools), no formal and informal </a:t>
                      </a:r>
                      <a:endParaRPr sz="1600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From informal to formal (schools)</a:t>
                      </a:r>
                      <a:endParaRPr sz="1600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  <a:tr h="1167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sng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Role of the teacher</a:t>
                      </a:r>
                      <a:endParaRPr sz="1100" u="none" strike="noStrike" cap="none">
                        <a:solidFill>
                          <a:srgbClr val="9E7C59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Knowledge authority – Mediator student/text</a:t>
                      </a:r>
                      <a:endParaRPr sz="1600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endParaRPr sz="1400" b="1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Knowledge mediator - Creator of learning experiences with the media</a:t>
                      </a:r>
                      <a:endParaRPr sz="1400" u="none" strike="noStrike" cap="none"/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Knowledge facilitator – </a:t>
                      </a:r>
                      <a:endParaRPr sz="1600" u="none" strike="noStrike" cap="none">
                        <a:solidFill>
                          <a:srgbClr val="434343"/>
                        </a:solidFill>
                        <a:latin typeface="Tinos"/>
                        <a:ea typeface="Tinos"/>
                        <a:cs typeface="Tinos"/>
                        <a:sym typeface="Tino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600"/>
                        <a:buFont typeface="Arial"/>
                        <a:buNone/>
                      </a:pP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Cultural translator [</a:t>
                      </a:r>
                      <a:r>
                        <a:rPr lang="hr" sz="1600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3</a:t>
                      </a:r>
                      <a:r>
                        <a:rPr lang="hr" sz="1600" u="none" strike="noStrike" cap="none">
                          <a:solidFill>
                            <a:srgbClr val="434343"/>
                          </a:solidFill>
                          <a:latin typeface="Tinos"/>
                          <a:ea typeface="Tinos"/>
                          <a:cs typeface="Tinos"/>
                          <a:sym typeface="Tinos"/>
                        </a:rPr>
                        <a:t>]</a:t>
                      </a:r>
                      <a:endParaRPr sz="1400" u="none" strike="noStrike" cap="none"/>
                    </a:p>
                  </a:txBody>
                  <a:tcPr marL="91425" marR="91425" marT="68575" marB="68575" anchor="ctr">
                    <a:lnL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9050" cap="flat" cmpd="sng">
                      <a:solidFill>
                        <a:srgbClr val="FFFFFF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</a:tr>
            </a:tbl>
          </a:graphicData>
        </a:graphic>
      </p:graphicFrame>
      <p:sp>
        <p:nvSpPr>
          <p:cNvPr id="246" name="Google Shape;246;p43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44"/>
          <p:cNvSpPr txBox="1">
            <a:spLocks noGrp="1"/>
          </p:cNvSpPr>
          <p:nvPr>
            <p:ph type="title" idx="4294967295"/>
          </p:nvPr>
        </p:nvSpPr>
        <p:spPr>
          <a:xfrm>
            <a:off x="2194950" y="1881750"/>
            <a:ext cx="4754100" cy="1380000"/>
          </a:xfrm>
          <a:prstGeom prst="rect">
            <a:avLst/>
          </a:prstGeom>
          <a:noFill/>
          <a:ln>
            <a:noFill/>
          </a:ln>
          <a:effectLst>
            <a:outerShdw blurRad="57150" dist="19050" dir="5400000" algn="bl" rotWithShape="0">
              <a:srgbClr val="000000">
                <a:alpha val="49411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hr" sz="2400">
                <a:solidFill>
                  <a:srgbClr val="FFFFFF"/>
                </a:solidFill>
              </a:rPr>
              <a:t>Tom Hanks</a:t>
            </a:r>
            <a:endParaRPr sz="2400">
              <a:solidFill>
                <a:srgbClr val="FFFFFF"/>
              </a:solidFill>
            </a:endParaRPr>
          </a:p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hr" sz="2400">
                <a:solidFill>
                  <a:srgbClr val="FFFFFF"/>
                </a:solidFill>
              </a:rPr>
              <a:t>W</a:t>
            </a:r>
            <a:r>
              <a:rPr lang="hr" sz="2400" i="1">
                <a:solidFill>
                  <a:srgbClr val="FFFFFF"/>
                </a:solidFill>
              </a:rPr>
              <a:t>elcome to Mars</a:t>
            </a:r>
            <a:r>
              <a:rPr lang="hr" i="1">
                <a:solidFill>
                  <a:srgbClr val="FFFFFF"/>
                </a:solidFill>
              </a:rPr>
              <a:t>  (Uncommon Type)</a:t>
            </a:r>
            <a:endParaRPr i="1">
              <a:solidFill>
                <a:srgbClr val="FFFFFF"/>
              </a:solidFill>
            </a:endParaRPr>
          </a:p>
        </p:txBody>
      </p:sp>
      <p:sp>
        <p:nvSpPr>
          <p:cNvPr id="252" name="Google Shape;252;p44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45"/>
          <p:cNvSpPr/>
          <p:nvPr/>
        </p:nvSpPr>
        <p:spPr>
          <a:xfrm>
            <a:off x="3444238" y="976781"/>
            <a:ext cx="2255598" cy="3189986"/>
          </a:xfrm>
          <a:custGeom>
            <a:avLst/>
            <a:gdLst/>
            <a:ahLst/>
            <a:cxnLst/>
            <a:rect l="l" t="t" r="r" b="b"/>
            <a:pathLst>
              <a:path w="60958" h="86210" extrusionOk="0">
                <a:moveTo>
                  <a:pt x="28985" y="3938"/>
                </a:moveTo>
                <a:lnTo>
                  <a:pt x="29189" y="4006"/>
                </a:lnTo>
                <a:lnTo>
                  <a:pt x="29189" y="4141"/>
                </a:lnTo>
                <a:lnTo>
                  <a:pt x="29189" y="4277"/>
                </a:lnTo>
                <a:lnTo>
                  <a:pt x="28985" y="4345"/>
                </a:lnTo>
                <a:lnTo>
                  <a:pt x="28850" y="4277"/>
                </a:lnTo>
                <a:lnTo>
                  <a:pt x="28782" y="4141"/>
                </a:lnTo>
                <a:lnTo>
                  <a:pt x="28850" y="4006"/>
                </a:lnTo>
                <a:lnTo>
                  <a:pt x="28985" y="3938"/>
                </a:lnTo>
                <a:close/>
                <a:moveTo>
                  <a:pt x="30479" y="3734"/>
                </a:moveTo>
                <a:lnTo>
                  <a:pt x="30615" y="3802"/>
                </a:lnTo>
                <a:lnTo>
                  <a:pt x="30750" y="3870"/>
                </a:lnTo>
                <a:lnTo>
                  <a:pt x="30818" y="4006"/>
                </a:lnTo>
                <a:lnTo>
                  <a:pt x="30818" y="4141"/>
                </a:lnTo>
                <a:lnTo>
                  <a:pt x="30818" y="4277"/>
                </a:lnTo>
                <a:lnTo>
                  <a:pt x="30750" y="4345"/>
                </a:lnTo>
                <a:lnTo>
                  <a:pt x="30615" y="4481"/>
                </a:lnTo>
                <a:lnTo>
                  <a:pt x="30343" y="4481"/>
                </a:lnTo>
                <a:lnTo>
                  <a:pt x="30207" y="4345"/>
                </a:lnTo>
                <a:lnTo>
                  <a:pt x="30139" y="4277"/>
                </a:lnTo>
                <a:lnTo>
                  <a:pt x="30139" y="4141"/>
                </a:lnTo>
                <a:lnTo>
                  <a:pt x="30139" y="4006"/>
                </a:lnTo>
                <a:lnTo>
                  <a:pt x="30207" y="3870"/>
                </a:lnTo>
                <a:lnTo>
                  <a:pt x="30343" y="3802"/>
                </a:lnTo>
                <a:lnTo>
                  <a:pt x="30479" y="3734"/>
                </a:lnTo>
                <a:close/>
                <a:moveTo>
                  <a:pt x="56885" y="7943"/>
                </a:moveTo>
                <a:lnTo>
                  <a:pt x="56885" y="78132"/>
                </a:lnTo>
                <a:lnTo>
                  <a:pt x="56817" y="78200"/>
                </a:lnTo>
                <a:lnTo>
                  <a:pt x="4209" y="78200"/>
                </a:lnTo>
                <a:lnTo>
                  <a:pt x="4141" y="78132"/>
                </a:lnTo>
                <a:lnTo>
                  <a:pt x="4141" y="7943"/>
                </a:lnTo>
                <a:close/>
                <a:moveTo>
                  <a:pt x="30479" y="80440"/>
                </a:moveTo>
                <a:lnTo>
                  <a:pt x="30071" y="80508"/>
                </a:lnTo>
                <a:lnTo>
                  <a:pt x="29732" y="80576"/>
                </a:lnTo>
                <a:lnTo>
                  <a:pt x="29461" y="80779"/>
                </a:lnTo>
                <a:lnTo>
                  <a:pt x="29189" y="80983"/>
                </a:lnTo>
                <a:lnTo>
                  <a:pt x="28917" y="81255"/>
                </a:lnTo>
                <a:lnTo>
                  <a:pt x="28782" y="81594"/>
                </a:lnTo>
                <a:lnTo>
                  <a:pt x="28646" y="81933"/>
                </a:lnTo>
                <a:lnTo>
                  <a:pt x="28646" y="82273"/>
                </a:lnTo>
                <a:lnTo>
                  <a:pt x="28646" y="82341"/>
                </a:lnTo>
                <a:lnTo>
                  <a:pt x="28646" y="82680"/>
                </a:lnTo>
                <a:lnTo>
                  <a:pt x="28782" y="83020"/>
                </a:lnTo>
                <a:lnTo>
                  <a:pt x="28985" y="83291"/>
                </a:lnTo>
                <a:lnTo>
                  <a:pt x="29189" y="83563"/>
                </a:lnTo>
                <a:lnTo>
                  <a:pt x="29461" y="83834"/>
                </a:lnTo>
                <a:lnTo>
                  <a:pt x="29800" y="83970"/>
                </a:lnTo>
                <a:lnTo>
                  <a:pt x="30139" y="84106"/>
                </a:lnTo>
                <a:lnTo>
                  <a:pt x="30818" y="84106"/>
                </a:lnTo>
                <a:lnTo>
                  <a:pt x="31158" y="83970"/>
                </a:lnTo>
                <a:lnTo>
                  <a:pt x="31497" y="83766"/>
                </a:lnTo>
                <a:lnTo>
                  <a:pt x="31768" y="83563"/>
                </a:lnTo>
                <a:lnTo>
                  <a:pt x="31972" y="83291"/>
                </a:lnTo>
                <a:lnTo>
                  <a:pt x="32176" y="83020"/>
                </a:lnTo>
                <a:lnTo>
                  <a:pt x="32244" y="82612"/>
                </a:lnTo>
                <a:lnTo>
                  <a:pt x="32312" y="82273"/>
                </a:lnTo>
                <a:lnTo>
                  <a:pt x="32244" y="81933"/>
                </a:lnTo>
                <a:lnTo>
                  <a:pt x="32176" y="81594"/>
                </a:lnTo>
                <a:lnTo>
                  <a:pt x="31972" y="81255"/>
                </a:lnTo>
                <a:lnTo>
                  <a:pt x="31768" y="80983"/>
                </a:lnTo>
                <a:lnTo>
                  <a:pt x="31497" y="80779"/>
                </a:lnTo>
                <a:lnTo>
                  <a:pt x="31158" y="80576"/>
                </a:lnTo>
                <a:lnTo>
                  <a:pt x="30818" y="80508"/>
                </a:lnTo>
                <a:lnTo>
                  <a:pt x="30479" y="80440"/>
                </a:lnTo>
                <a:close/>
                <a:moveTo>
                  <a:pt x="30886" y="80304"/>
                </a:moveTo>
                <a:lnTo>
                  <a:pt x="31225" y="80440"/>
                </a:lnTo>
                <a:lnTo>
                  <a:pt x="31565" y="80644"/>
                </a:lnTo>
                <a:lnTo>
                  <a:pt x="31904" y="80847"/>
                </a:lnTo>
                <a:lnTo>
                  <a:pt x="32108" y="81187"/>
                </a:lnTo>
                <a:lnTo>
                  <a:pt x="32312" y="81526"/>
                </a:lnTo>
                <a:lnTo>
                  <a:pt x="32447" y="81866"/>
                </a:lnTo>
                <a:lnTo>
                  <a:pt x="32447" y="82273"/>
                </a:lnTo>
                <a:lnTo>
                  <a:pt x="32447" y="82680"/>
                </a:lnTo>
                <a:lnTo>
                  <a:pt x="32312" y="83020"/>
                </a:lnTo>
                <a:lnTo>
                  <a:pt x="32108" y="83359"/>
                </a:lnTo>
                <a:lnTo>
                  <a:pt x="31904" y="83698"/>
                </a:lnTo>
                <a:lnTo>
                  <a:pt x="31565" y="83902"/>
                </a:lnTo>
                <a:lnTo>
                  <a:pt x="31225" y="84106"/>
                </a:lnTo>
                <a:lnTo>
                  <a:pt x="30886" y="84241"/>
                </a:lnTo>
                <a:lnTo>
                  <a:pt x="30479" y="84309"/>
                </a:lnTo>
                <a:lnTo>
                  <a:pt x="30071" y="84241"/>
                </a:lnTo>
                <a:lnTo>
                  <a:pt x="29732" y="84106"/>
                </a:lnTo>
                <a:lnTo>
                  <a:pt x="29393" y="83970"/>
                </a:lnTo>
                <a:lnTo>
                  <a:pt x="29053" y="83698"/>
                </a:lnTo>
                <a:lnTo>
                  <a:pt x="28850" y="83427"/>
                </a:lnTo>
                <a:lnTo>
                  <a:pt x="28646" y="83087"/>
                </a:lnTo>
                <a:lnTo>
                  <a:pt x="28510" y="82748"/>
                </a:lnTo>
                <a:lnTo>
                  <a:pt x="28442" y="82341"/>
                </a:lnTo>
                <a:lnTo>
                  <a:pt x="28442" y="82273"/>
                </a:lnTo>
                <a:lnTo>
                  <a:pt x="28510" y="81866"/>
                </a:lnTo>
                <a:lnTo>
                  <a:pt x="28646" y="81526"/>
                </a:lnTo>
                <a:lnTo>
                  <a:pt x="28782" y="81187"/>
                </a:lnTo>
                <a:lnTo>
                  <a:pt x="29053" y="80847"/>
                </a:lnTo>
                <a:lnTo>
                  <a:pt x="29325" y="80644"/>
                </a:lnTo>
                <a:lnTo>
                  <a:pt x="29664" y="80440"/>
                </a:lnTo>
                <a:lnTo>
                  <a:pt x="30071" y="80304"/>
                </a:lnTo>
                <a:close/>
                <a:moveTo>
                  <a:pt x="3530" y="815"/>
                </a:moveTo>
                <a:lnTo>
                  <a:pt x="2987" y="883"/>
                </a:lnTo>
                <a:lnTo>
                  <a:pt x="2512" y="1019"/>
                </a:lnTo>
                <a:lnTo>
                  <a:pt x="2036" y="1290"/>
                </a:lnTo>
                <a:lnTo>
                  <a:pt x="1629" y="1630"/>
                </a:lnTo>
                <a:lnTo>
                  <a:pt x="1290" y="2037"/>
                </a:lnTo>
                <a:lnTo>
                  <a:pt x="1086" y="2512"/>
                </a:lnTo>
                <a:lnTo>
                  <a:pt x="950" y="2987"/>
                </a:lnTo>
                <a:lnTo>
                  <a:pt x="882" y="3530"/>
                </a:lnTo>
                <a:lnTo>
                  <a:pt x="882" y="82612"/>
                </a:lnTo>
                <a:lnTo>
                  <a:pt x="950" y="83155"/>
                </a:lnTo>
                <a:lnTo>
                  <a:pt x="1086" y="83698"/>
                </a:lnTo>
                <a:lnTo>
                  <a:pt x="1358" y="84174"/>
                </a:lnTo>
                <a:lnTo>
                  <a:pt x="1765" y="84581"/>
                </a:lnTo>
                <a:lnTo>
                  <a:pt x="2172" y="84852"/>
                </a:lnTo>
                <a:lnTo>
                  <a:pt x="2715" y="85124"/>
                </a:lnTo>
                <a:lnTo>
                  <a:pt x="3258" y="85260"/>
                </a:lnTo>
                <a:lnTo>
                  <a:pt x="3869" y="85328"/>
                </a:lnTo>
                <a:lnTo>
                  <a:pt x="57156" y="85328"/>
                </a:lnTo>
                <a:lnTo>
                  <a:pt x="57767" y="85260"/>
                </a:lnTo>
                <a:lnTo>
                  <a:pt x="58310" y="85124"/>
                </a:lnTo>
                <a:lnTo>
                  <a:pt x="58785" y="84852"/>
                </a:lnTo>
                <a:lnTo>
                  <a:pt x="59260" y="84513"/>
                </a:lnTo>
                <a:lnTo>
                  <a:pt x="59600" y="84106"/>
                </a:lnTo>
                <a:lnTo>
                  <a:pt x="59871" y="83631"/>
                </a:lnTo>
                <a:lnTo>
                  <a:pt x="60075" y="83087"/>
                </a:lnTo>
                <a:lnTo>
                  <a:pt x="60143" y="82477"/>
                </a:lnTo>
                <a:lnTo>
                  <a:pt x="60143" y="3530"/>
                </a:lnTo>
                <a:lnTo>
                  <a:pt x="60075" y="2987"/>
                </a:lnTo>
                <a:lnTo>
                  <a:pt x="59939" y="2512"/>
                </a:lnTo>
                <a:lnTo>
                  <a:pt x="59668" y="2037"/>
                </a:lnTo>
                <a:lnTo>
                  <a:pt x="59328" y="1630"/>
                </a:lnTo>
                <a:lnTo>
                  <a:pt x="58921" y="1290"/>
                </a:lnTo>
                <a:lnTo>
                  <a:pt x="58446" y="1019"/>
                </a:lnTo>
                <a:lnTo>
                  <a:pt x="57903" y="883"/>
                </a:lnTo>
                <a:lnTo>
                  <a:pt x="57360" y="815"/>
                </a:lnTo>
                <a:close/>
                <a:moveTo>
                  <a:pt x="57971" y="679"/>
                </a:moveTo>
                <a:lnTo>
                  <a:pt x="58514" y="883"/>
                </a:lnTo>
                <a:lnTo>
                  <a:pt x="58989" y="1155"/>
                </a:lnTo>
                <a:lnTo>
                  <a:pt x="59464" y="1494"/>
                </a:lnTo>
                <a:lnTo>
                  <a:pt x="59804" y="1901"/>
                </a:lnTo>
                <a:lnTo>
                  <a:pt x="60075" y="2444"/>
                </a:lnTo>
                <a:lnTo>
                  <a:pt x="60211" y="2987"/>
                </a:lnTo>
                <a:lnTo>
                  <a:pt x="60279" y="3530"/>
                </a:lnTo>
                <a:lnTo>
                  <a:pt x="60279" y="82477"/>
                </a:lnTo>
                <a:lnTo>
                  <a:pt x="60211" y="83087"/>
                </a:lnTo>
                <a:lnTo>
                  <a:pt x="60075" y="83698"/>
                </a:lnTo>
                <a:lnTo>
                  <a:pt x="59736" y="84174"/>
                </a:lnTo>
                <a:lnTo>
                  <a:pt x="59396" y="84649"/>
                </a:lnTo>
                <a:lnTo>
                  <a:pt x="58921" y="84988"/>
                </a:lnTo>
                <a:lnTo>
                  <a:pt x="58378" y="85260"/>
                </a:lnTo>
                <a:lnTo>
                  <a:pt x="57767" y="85463"/>
                </a:lnTo>
                <a:lnTo>
                  <a:pt x="57156" y="85531"/>
                </a:lnTo>
                <a:lnTo>
                  <a:pt x="3869" y="85531"/>
                </a:lnTo>
                <a:lnTo>
                  <a:pt x="3190" y="85463"/>
                </a:lnTo>
                <a:lnTo>
                  <a:pt x="2647" y="85260"/>
                </a:lnTo>
                <a:lnTo>
                  <a:pt x="2104" y="84988"/>
                </a:lnTo>
                <a:lnTo>
                  <a:pt x="1629" y="84649"/>
                </a:lnTo>
                <a:lnTo>
                  <a:pt x="1222" y="84241"/>
                </a:lnTo>
                <a:lnTo>
                  <a:pt x="950" y="83766"/>
                </a:lnTo>
                <a:lnTo>
                  <a:pt x="747" y="83223"/>
                </a:lnTo>
                <a:lnTo>
                  <a:pt x="679" y="82612"/>
                </a:lnTo>
                <a:lnTo>
                  <a:pt x="679" y="3530"/>
                </a:lnTo>
                <a:lnTo>
                  <a:pt x="747" y="2987"/>
                </a:lnTo>
                <a:lnTo>
                  <a:pt x="950" y="2444"/>
                </a:lnTo>
                <a:lnTo>
                  <a:pt x="1154" y="1901"/>
                </a:lnTo>
                <a:lnTo>
                  <a:pt x="1561" y="1494"/>
                </a:lnTo>
                <a:lnTo>
                  <a:pt x="1969" y="1155"/>
                </a:lnTo>
                <a:lnTo>
                  <a:pt x="2444" y="883"/>
                </a:lnTo>
                <a:lnTo>
                  <a:pt x="2987" y="679"/>
                </a:lnTo>
                <a:close/>
                <a:moveTo>
                  <a:pt x="3530" y="1"/>
                </a:moveTo>
                <a:lnTo>
                  <a:pt x="2851" y="68"/>
                </a:lnTo>
                <a:lnTo>
                  <a:pt x="2172" y="204"/>
                </a:lnTo>
                <a:lnTo>
                  <a:pt x="1561" y="544"/>
                </a:lnTo>
                <a:lnTo>
                  <a:pt x="1018" y="1019"/>
                </a:lnTo>
                <a:lnTo>
                  <a:pt x="611" y="1562"/>
                </a:lnTo>
                <a:lnTo>
                  <a:pt x="272" y="2173"/>
                </a:lnTo>
                <a:lnTo>
                  <a:pt x="68" y="2852"/>
                </a:lnTo>
                <a:lnTo>
                  <a:pt x="0" y="3530"/>
                </a:lnTo>
                <a:lnTo>
                  <a:pt x="0" y="82612"/>
                </a:lnTo>
                <a:lnTo>
                  <a:pt x="68" y="83359"/>
                </a:lnTo>
                <a:lnTo>
                  <a:pt x="339" y="84038"/>
                </a:lnTo>
                <a:lnTo>
                  <a:pt x="679" y="84649"/>
                </a:lnTo>
                <a:lnTo>
                  <a:pt x="1154" y="85124"/>
                </a:lnTo>
                <a:lnTo>
                  <a:pt x="1697" y="85599"/>
                </a:lnTo>
                <a:lnTo>
                  <a:pt x="2376" y="85938"/>
                </a:lnTo>
                <a:lnTo>
                  <a:pt x="3055" y="86142"/>
                </a:lnTo>
                <a:lnTo>
                  <a:pt x="3869" y="86210"/>
                </a:lnTo>
                <a:lnTo>
                  <a:pt x="57156" y="86210"/>
                </a:lnTo>
                <a:lnTo>
                  <a:pt x="57903" y="86142"/>
                </a:lnTo>
                <a:lnTo>
                  <a:pt x="58582" y="85938"/>
                </a:lnTo>
                <a:lnTo>
                  <a:pt x="59260" y="85599"/>
                </a:lnTo>
                <a:lnTo>
                  <a:pt x="59804" y="85124"/>
                </a:lnTo>
                <a:lnTo>
                  <a:pt x="60347" y="84581"/>
                </a:lnTo>
                <a:lnTo>
                  <a:pt x="60686" y="83970"/>
                </a:lnTo>
                <a:lnTo>
                  <a:pt x="60890" y="83223"/>
                </a:lnTo>
                <a:lnTo>
                  <a:pt x="60957" y="82477"/>
                </a:lnTo>
                <a:lnTo>
                  <a:pt x="60957" y="3530"/>
                </a:lnTo>
                <a:lnTo>
                  <a:pt x="60890" y="2852"/>
                </a:lnTo>
                <a:lnTo>
                  <a:pt x="60686" y="2173"/>
                </a:lnTo>
                <a:lnTo>
                  <a:pt x="60347" y="1562"/>
                </a:lnTo>
                <a:lnTo>
                  <a:pt x="59939" y="1019"/>
                </a:lnTo>
                <a:lnTo>
                  <a:pt x="59396" y="544"/>
                </a:lnTo>
                <a:lnTo>
                  <a:pt x="58785" y="204"/>
                </a:lnTo>
                <a:lnTo>
                  <a:pt x="58106" y="68"/>
                </a:lnTo>
                <a:lnTo>
                  <a:pt x="57360" y="1"/>
                </a:lnTo>
                <a:close/>
              </a:path>
            </a:pathLst>
          </a:custGeom>
          <a:solidFill>
            <a:srgbClr val="473D37"/>
          </a:solidFill>
          <a:ln w="9525" cap="flat" cmpd="sng">
            <a:solidFill>
              <a:srgbClr val="9E7C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8" name="Google Shape;258;p45"/>
          <p:cNvSpPr/>
          <p:nvPr/>
        </p:nvSpPr>
        <p:spPr>
          <a:xfrm>
            <a:off x="3599886" y="1270307"/>
            <a:ext cx="1953000" cy="261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hr" sz="1000" b="0" i="0" u="none" strike="noStrike" cap="none">
                <a:solidFill>
                  <a:srgbClr val="473D37"/>
                </a:solidFill>
                <a:latin typeface="Tinos"/>
                <a:ea typeface="Tinos"/>
                <a:cs typeface="Tinos"/>
                <a:sym typeface="Tinos"/>
              </a:rPr>
              <a:t>Place your screenshot here</a:t>
            </a:r>
            <a:endParaRPr sz="1000" b="0" i="0" u="none" strike="noStrike" cap="none">
              <a:solidFill>
                <a:srgbClr val="473D37"/>
              </a:solidFill>
              <a:latin typeface="Tinos"/>
              <a:ea typeface="Tinos"/>
              <a:cs typeface="Tinos"/>
              <a:sym typeface="Tinos"/>
            </a:endParaRPr>
          </a:p>
        </p:txBody>
      </p:sp>
      <p:sp>
        <p:nvSpPr>
          <p:cNvPr id="259" name="Google Shape;259;p45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  <p:sp>
        <p:nvSpPr>
          <p:cNvPr id="260" name="Google Shape;260;p45"/>
          <p:cNvSpPr txBox="1">
            <a:spLocks noGrp="1"/>
          </p:cNvSpPr>
          <p:nvPr>
            <p:ph type="body" idx="4294967295"/>
          </p:nvPr>
        </p:nvSpPr>
        <p:spPr>
          <a:xfrm>
            <a:off x="921650" y="610075"/>
            <a:ext cx="1989900" cy="39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</a:pPr>
            <a:endParaRPr sz="3000">
              <a:solidFill>
                <a:srgbClr val="FFFFFF"/>
              </a:solidFill>
              <a:latin typeface="Vidaloka"/>
              <a:ea typeface="Vidaloka"/>
              <a:cs typeface="Vidaloka"/>
              <a:sym typeface="Vidaloka"/>
            </a:endParaRPr>
          </a:p>
        </p:txBody>
      </p:sp>
      <p:sp>
        <p:nvSpPr>
          <p:cNvPr id="261" name="Google Shape;261;p45"/>
          <p:cNvSpPr txBox="1">
            <a:spLocks noGrp="1"/>
          </p:cNvSpPr>
          <p:nvPr>
            <p:ph type="body" idx="4294967295"/>
          </p:nvPr>
        </p:nvSpPr>
        <p:spPr>
          <a:xfrm>
            <a:off x="6227525" y="610075"/>
            <a:ext cx="1989900" cy="39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</a:pPr>
            <a:endParaRPr sz="1400">
              <a:solidFill>
                <a:srgbClr val="FFFFFF"/>
              </a:solidFill>
            </a:endParaRPr>
          </a:p>
        </p:txBody>
      </p:sp>
      <p:pic>
        <p:nvPicPr>
          <p:cNvPr id="262" name="Google Shape;262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564600" y="1270300"/>
            <a:ext cx="1953000" cy="268798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46"/>
          <p:cNvSpPr/>
          <p:nvPr/>
        </p:nvSpPr>
        <p:spPr>
          <a:xfrm>
            <a:off x="3762039" y="951439"/>
            <a:ext cx="1614993" cy="3240623"/>
          </a:xfrm>
          <a:custGeom>
            <a:avLst/>
            <a:gdLst/>
            <a:ahLst/>
            <a:cxnLst/>
            <a:rect l="l" t="t" r="r" b="b"/>
            <a:pathLst>
              <a:path w="30819" h="61841" extrusionOk="0">
                <a:moveTo>
                  <a:pt x="5160" y="2580"/>
                </a:moveTo>
                <a:lnTo>
                  <a:pt x="5295" y="2648"/>
                </a:lnTo>
                <a:lnTo>
                  <a:pt x="5363" y="2784"/>
                </a:lnTo>
                <a:lnTo>
                  <a:pt x="5363" y="2920"/>
                </a:lnTo>
                <a:lnTo>
                  <a:pt x="5363" y="3055"/>
                </a:lnTo>
                <a:lnTo>
                  <a:pt x="5295" y="3191"/>
                </a:lnTo>
                <a:lnTo>
                  <a:pt x="5160" y="3259"/>
                </a:lnTo>
                <a:lnTo>
                  <a:pt x="4888" y="3259"/>
                </a:lnTo>
                <a:lnTo>
                  <a:pt x="4752" y="3191"/>
                </a:lnTo>
                <a:lnTo>
                  <a:pt x="4684" y="3055"/>
                </a:lnTo>
                <a:lnTo>
                  <a:pt x="4684" y="2920"/>
                </a:lnTo>
                <a:lnTo>
                  <a:pt x="4684" y="2784"/>
                </a:lnTo>
                <a:lnTo>
                  <a:pt x="4752" y="2648"/>
                </a:lnTo>
                <a:lnTo>
                  <a:pt x="4888" y="2580"/>
                </a:lnTo>
                <a:close/>
                <a:moveTo>
                  <a:pt x="15410" y="2241"/>
                </a:moveTo>
                <a:lnTo>
                  <a:pt x="15681" y="2309"/>
                </a:lnTo>
                <a:lnTo>
                  <a:pt x="15885" y="2444"/>
                </a:lnTo>
                <a:lnTo>
                  <a:pt x="16021" y="2648"/>
                </a:lnTo>
                <a:lnTo>
                  <a:pt x="16088" y="2920"/>
                </a:lnTo>
                <a:lnTo>
                  <a:pt x="16021" y="3191"/>
                </a:lnTo>
                <a:lnTo>
                  <a:pt x="15885" y="3395"/>
                </a:lnTo>
                <a:lnTo>
                  <a:pt x="15681" y="3531"/>
                </a:lnTo>
                <a:lnTo>
                  <a:pt x="15410" y="3598"/>
                </a:lnTo>
                <a:lnTo>
                  <a:pt x="15138" y="3531"/>
                </a:lnTo>
                <a:lnTo>
                  <a:pt x="14934" y="3395"/>
                </a:lnTo>
                <a:lnTo>
                  <a:pt x="14799" y="3191"/>
                </a:lnTo>
                <a:lnTo>
                  <a:pt x="14731" y="2920"/>
                </a:lnTo>
                <a:lnTo>
                  <a:pt x="14799" y="2648"/>
                </a:lnTo>
                <a:lnTo>
                  <a:pt x="14934" y="2444"/>
                </a:lnTo>
                <a:lnTo>
                  <a:pt x="15138" y="2309"/>
                </a:lnTo>
                <a:lnTo>
                  <a:pt x="15410" y="2241"/>
                </a:lnTo>
                <a:close/>
                <a:moveTo>
                  <a:pt x="29393" y="5228"/>
                </a:moveTo>
                <a:lnTo>
                  <a:pt x="29461" y="5296"/>
                </a:lnTo>
                <a:lnTo>
                  <a:pt x="29461" y="54849"/>
                </a:lnTo>
                <a:lnTo>
                  <a:pt x="1426" y="54849"/>
                </a:lnTo>
                <a:lnTo>
                  <a:pt x="1426" y="5296"/>
                </a:lnTo>
                <a:lnTo>
                  <a:pt x="1494" y="5228"/>
                </a:lnTo>
                <a:close/>
                <a:moveTo>
                  <a:pt x="15410" y="544"/>
                </a:moveTo>
                <a:lnTo>
                  <a:pt x="19143" y="612"/>
                </a:lnTo>
                <a:lnTo>
                  <a:pt x="23012" y="747"/>
                </a:lnTo>
                <a:lnTo>
                  <a:pt x="26339" y="951"/>
                </a:lnTo>
                <a:lnTo>
                  <a:pt x="27560" y="1087"/>
                </a:lnTo>
                <a:lnTo>
                  <a:pt x="27560" y="1087"/>
                </a:lnTo>
                <a:lnTo>
                  <a:pt x="26339" y="1019"/>
                </a:lnTo>
                <a:lnTo>
                  <a:pt x="23012" y="815"/>
                </a:lnTo>
                <a:lnTo>
                  <a:pt x="19143" y="680"/>
                </a:lnTo>
                <a:lnTo>
                  <a:pt x="15410" y="612"/>
                </a:lnTo>
                <a:lnTo>
                  <a:pt x="11676" y="680"/>
                </a:lnTo>
                <a:lnTo>
                  <a:pt x="7807" y="815"/>
                </a:lnTo>
                <a:lnTo>
                  <a:pt x="4481" y="1019"/>
                </a:lnTo>
                <a:lnTo>
                  <a:pt x="3259" y="1087"/>
                </a:lnTo>
                <a:lnTo>
                  <a:pt x="2444" y="1223"/>
                </a:lnTo>
                <a:lnTo>
                  <a:pt x="1969" y="1358"/>
                </a:lnTo>
                <a:lnTo>
                  <a:pt x="1630" y="1494"/>
                </a:lnTo>
                <a:lnTo>
                  <a:pt x="1290" y="1698"/>
                </a:lnTo>
                <a:lnTo>
                  <a:pt x="1019" y="1901"/>
                </a:lnTo>
                <a:lnTo>
                  <a:pt x="815" y="2173"/>
                </a:lnTo>
                <a:lnTo>
                  <a:pt x="679" y="2444"/>
                </a:lnTo>
                <a:lnTo>
                  <a:pt x="544" y="2852"/>
                </a:lnTo>
                <a:lnTo>
                  <a:pt x="544" y="3259"/>
                </a:lnTo>
                <a:lnTo>
                  <a:pt x="544" y="58311"/>
                </a:lnTo>
                <a:lnTo>
                  <a:pt x="544" y="58718"/>
                </a:lnTo>
                <a:lnTo>
                  <a:pt x="476" y="58311"/>
                </a:lnTo>
                <a:lnTo>
                  <a:pt x="476" y="3259"/>
                </a:lnTo>
                <a:lnTo>
                  <a:pt x="544" y="2784"/>
                </a:lnTo>
                <a:lnTo>
                  <a:pt x="612" y="2444"/>
                </a:lnTo>
                <a:lnTo>
                  <a:pt x="747" y="2105"/>
                </a:lnTo>
                <a:lnTo>
                  <a:pt x="951" y="1834"/>
                </a:lnTo>
                <a:lnTo>
                  <a:pt x="1222" y="1630"/>
                </a:lnTo>
                <a:lnTo>
                  <a:pt x="1562" y="1426"/>
                </a:lnTo>
                <a:lnTo>
                  <a:pt x="1969" y="1290"/>
                </a:lnTo>
                <a:lnTo>
                  <a:pt x="2444" y="1155"/>
                </a:lnTo>
                <a:lnTo>
                  <a:pt x="3259" y="1087"/>
                </a:lnTo>
                <a:lnTo>
                  <a:pt x="4481" y="951"/>
                </a:lnTo>
                <a:lnTo>
                  <a:pt x="7807" y="747"/>
                </a:lnTo>
                <a:lnTo>
                  <a:pt x="11676" y="612"/>
                </a:lnTo>
                <a:lnTo>
                  <a:pt x="15410" y="544"/>
                </a:lnTo>
                <a:close/>
                <a:moveTo>
                  <a:pt x="27560" y="1087"/>
                </a:moveTo>
                <a:lnTo>
                  <a:pt x="28375" y="1155"/>
                </a:lnTo>
                <a:lnTo>
                  <a:pt x="28850" y="1290"/>
                </a:lnTo>
                <a:lnTo>
                  <a:pt x="29257" y="1426"/>
                </a:lnTo>
                <a:lnTo>
                  <a:pt x="29597" y="1630"/>
                </a:lnTo>
                <a:lnTo>
                  <a:pt x="29868" y="1834"/>
                </a:lnTo>
                <a:lnTo>
                  <a:pt x="30072" y="2105"/>
                </a:lnTo>
                <a:lnTo>
                  <a:pt x="30208" y="2444"/>
                </a:lnTo>
                <a:lnTo>
                  <a:pt x="30276" y="2784"/>
                </a:lnTo>
                <a:lnTo>
                  <a:pt x="30344" y="3259"/>
                </a:lnTo>
                <a:lnTo>
                  <a:pt x="30344" y="58311"/>
                </a:lnTo>
                <a:lnTo>
                  <a:pt x="30276" y="58718"/>
                </a:lnTo>
                <a:lnTo>
                  <a:pt x="30208" y="59125"/>
                </a:lnTo>
                <a:lnTo>
                  <a:pt x="30072" y="59465"/>
                </a:lnTo>
                <a:lnTo>
                  <a:pt x="29868" y="59736"/>
                </a:lnTo>
                <a:lnTo>
                  <a:pt x="29597" y="60008"/>
                </a:lnTo>
                <a:lnTo>
                  <a:pt x="29257" y="60144"/>
                </a:lnTo>
                <a:lnTo>
                  <a:pt x="28850" y="60347"/>
                </a:lnTo>
                <a:lnTo>
                  <a:pt x="28375" y="60415"/>
                </a:lnTo>
                <a:lnTo>
                  <a:pt x="26746" y="60687"/>
                </a:lnTo>
                <a:lnTo>
                  <a:pt x="23895" y="60958"/>
                </a:lnTo>
                <a:lnTo>
                  <a:pt x="22130" y="61094"/>
                </a:lnTo>
                <a:lnTo>
                  <a:pt x="20093" y="61230"/>
                </a:lnTo>
                <a:lnTo>
                  <a:pt x="17853" y="61298"/>
                </a:lnTo>
                <a:lnTo>
                  <a:pt x="12966" y="61298"/>
                </a:lnTo>
                <a:lnTo>
                  <a:pt x="10726" y="61230"/>
                </a:lnTo>
                <a:lnTo>
                  <a:pt x="8689" y="61094"/>
                </a:lnTo>
                <a:lnTo>
                  <a:pt x="6924" y="60958"/>
                </a:lnTo>
                <a:lnTo>
                  <a:pt x="4073" y="60687"/>
                </a:lnTo>
                <a:lnTo>
                  <a:pt x="2444" y="60415"/>
                </a:lnTo>
                <a:lnTo>
                  <a:pt x="1969" y="60347"/>
                </a:lnTo>
                <a:lnTo>
                  <a:pt x="1562" y="60144"/>
                </a:lnTo>
                <a:lnTo>
                  <a:pt x="1290" y="60008"/>
                </a:lnTo>
                <a:lnTo>
                  <a:pt x="951" y="59736"/>
                </a:lnTo>
                <a:lnTo>
                  <a:pt x="747" y="59465"/>
                </a:lnTo>
                <a:lnTo>
                  <a:pt x="612" y="59125"/>
                </a:lnTo>
                <a:lnTo>
                  <a:pt x="544" y="58718"/>
                </a:lnTo>
                <a:lnTo>
                  <a:pt x="544" y="58718"/>
                </a:lnTo>
                <a:lnTo>
                  <a:pt x="679" y="59125"/>
                </a:lnTo>
                <a:lnTo>
                  <a:pt x="815" y="59397"/>
                </a:lnTo>
                <a:lnTo>
                  <a:pt x="1019" y="59669"/>
                </a:lnTo>
                <a:lnTo>
                  <a:pt x="1290" y="59940"/>
                </a:lnTo>
                <a:lnTo>
                  <a:pt x="1630" y="60144"/>
                </a:lnTo>
                <a:lnTo>
                  <a:pt x="2037" y="60279"/>
                </a:lnTo>
                <a:lnTo>
                  <a:pt x="2444" y="60415"/>
                </a:lnTo>
                <a:lnTo>
                  <a:pt x="4073" y="60619"/>
                </a:lnTo>
                <a:lnTo>
                  <a:pt x="6924" y="60890"/>
                </a:lnTo>
                <a:lnTo>
                  <a:pt x="8689" y="61026"/>
                </a:lnTo>
                <a:lnTo>
                  <a:pt x="10726" y="61162"/>
                </a:lnTo>
                <a:lnTo>
                  <a:pt x="12966" y="61230"/>
                </a:lnTo>
                <a:lnTo>
                  <a:pt x="17853" y="61230"/>
                </a:lnTo>
                <a:lnTo>
                  <a:pt x="20093" y="61162"/>
                </a:lnTo>
                <a:lnTo>
                  <a:pt x="22130" y="61026"/>
                </a:lnTo>
                <a:lnTo>
                  <a:pt x="23895" y="60890"/>
                </a:lnTo>
                <a:lnTo>
                  <a:pt x="26746" y="60619"/>
                </a:lnTo>
                <a:lnTo>
                  <a:pt x="28375" y="60415"/>
                </a:lnTo>
                <a:lnTo>
                  <a:pt x="28850" y="60279"/>
                </a:lnTo>
                <a:lnTo>
                  <a:pt x="29190" y="60144"/>
                </a:lnTo>
                <a:lnTo>
                  <a:pt x="29529" y="59940"/>
                </a:lnTo>
                <a:lnTo>
                  <a:pt x="29800" y="59669"/>
                </a:lnTo>
                <a:lnTo>
                  <a:pt x="30004" y="59397"/>
                </a:lnTo>
                <a:lnTo>
                  <a:pt x="30140" y="59125"/>
                </a:lnTo>
                <a:lnTo>
                  <a:pt x="30276" y="58718"/>
                </a:lnTo>
                <a:lnTo>
                  <a:pt x="30276" y="58311"/>
                </a:lnTo>
                <a:lnTo>
                  <a:pt x="30276" y="3259"/>
                </a:lnTo>
                <a:lnTo>
                  <a:pt x="30276" y="2852"/>
                </a:lnTo>
                <a:lnTo>
                  <a:pt x="30140" y="2444"/>
                </a:lnTo>
                <a:lnTo>
                  <a:pt x="30004" y="2173"/>
                </a:lnTo>
                <a:lnTo>
                  <a:pt x="29800" y="1901"/>
                </a:lnTo>
                <a:lnTo>
                  <a:pt x="29529" y="1698"/>
                </a:lnTo>
                <a:lnTo>
                  <a:pt x="29190" y="1494"/>
                </a:lnTo>
                <a:lnTo>
                  <a:pt x="28850" y="1358"/>
                </a:lnTo>
                <a:lnTo>
                  <a:pt x="28375" y="1223"/>
                </a:lnTo>
                <a:lnTo>
                  <a:pt x="27560" y="1087"/>
                </a:lnTo>
                <a:close/>
                <a:moveTo>
                  <a:pt x="15410" y="1"/>
                </a:moveTo>
                <a:lnTo>
                  <a:pt x="11608" y="69"/>
                </a:lnTo>
                <a:lnTo>
                  <a:pt x="7739" y="204"/>
                </a:lnTo>
                <a:lnTo>
                  <a:pt x="4413" y="408"/>
                </a:lnTo>
                <a:lnTo>
                  <a:pt x="3191" y="544"/>
                </a:lnTo>
                <a:lnTo>
                  <a:pt x="2309" y="680"/>
                </a:lnTo>
                <a:lnTo>
                  <a:pt x="1765" y="815"/>
                </a:lnTo>
                <a:lnTo>
                  <a:pt x="1290" y="1019"/>
                </a:lnTo>
                <a:lnTo>
                  <a:pt x="883" y="1223"/>
                </a:lnTo>
                <a:lnTo>
                  <a:pt x="544" y="1494"/>
                </a:lnTo>
                <a:lnTo>
                  <a:pt x="340" y="1901"/>
                </a:lnTo>
                <a:lnTo>
                  <a:pt x="136" y="2241"/>
                </a:lnTo>
                <a:lnTo>
                  <a:pt x="1" y="2716"/>
                </a:lnTo>
                <a:lnTo>
                  <a:pt x="1" y="3259"/>
                </a:lnTo>
                <a:lnTo>
                  <a:pt x="1" y="58311"/>
                </a:lnTo>
                <a:lnTo>
                  <a:pt x="1" y="58854"/>
                </a:lnTo>
                <a:lnTo>
                  <a:pt x="136" y="59261"/>
                </a:lnTo>
                <a:lnTo>
                  <a:pt x="340" y="59736"/>
                </a:lnTo>
                <a:lnTo>
                  <a:pt x="612" y="60076"/>
                </a:lnTo>
                <a:lnTo>
                  <a:pt x="951" y="60347"/>
                </a:lnTo>
                <a:lnTo>
                  <a:pt x="1358" y="60619"/>
                </a:lnTo>
                <a:lnTo>
                  <a:pt x="1833" y="60823"/>
                </a:lnTo>
                <a:lnTo>
                  <a:pt x="2309" y="60958"/>
                </a:lnTo>
                <a:lnTo>
                  <a:pt x="4006" y="61162"/>
                </a:lnTo>
                <a:lnTo>
                  <a:pt x="6857" y="61501"/>
                </a:lnTo>
                <a:lnTo>
                  <a:pt x="8689" y="61637"/>
                </a:lnTo>
                <a:lnTo>
                  <a:pt x="10726" y="61705"/>
                </a:lnTo>
                <a:lnTo>
                  <a:pt x="12966" y="61773"/>
                </a:lnTo>
                <a:lnTo>
                  <a:pt x="15410" y="61841"/>
                </a:lnTo>
                <a:lnTo>
                  <a:pt x="17853" y="61773"/>
                </a:lnTo>
                <a:lnTo>
                  <a:pt x="20093" y="61705"/>
                </a:lnTo>
                <a:lnTo>
                  <a:pt x="22130" y="61637"/>
                </a:lnTo>
                <a:lnTo>
                  <a:pt x="23963" y="61501"/>
                </a:lnTo>
                <a:lnTo>
                  <a:pt x="26814" y="61162"/>
                </a:lnTo>
                <a:lnTo>
                  <a:pt x="28511" y="60958"/>
                </a:lnTo>
                <a:lnTo>
                  <a:pt x="28986" y="60823"/>
                </a:lnTo>
                <a:lnTo>
                  <a:pt x="29461" y="60619"/>
                </a:lnTo>
                <a:lnTo>
                  <a:pt x="29868" y="60347"/>
                </a:lnTo>
                <a:lnTo>
                  <a:pt x="30208" y="60076"/>
                </a:lnTo>
                <a:lnTo>
                  <a:pt x="30479" y="59736"/>
                </a:lnTo>
                <a:lnTo>
                  <a:pt x="30683" y="59261"/>
                </a:lnTo>
                <a:lnTo>
                  <a:pt x="30819" y="58854"/>
                </a:lnTo>
                <a:lnTo>
                  <a:pt x="30819" y="58311"/>
                </a:lnTo>
                <a:lnTo>
                  <a:pt x="30819" y="3259"/>
                </a:lnTo>
                <a:lnTo>
                  <a:pt x="30819" y="2716"/>
                </a:lnTo>
                <a:lnTo>
                  <a:pt x="30683" y="2241"/>
                </a:lnTo>
                <a:lnTo>
                  <a:pt x="30547" y="1901"/>
                </a:lnTo>
                <a:lnTo>
                  <a:pt x="30276" y="1494"/>
                </a:lnTo>
                <a:lnTo>
                  <a:pt x="29936" y="1223"/>
                </a:lnTo>
                <a:lnTo>
                  <a:pt x="29529" y="1019"/>
                </a:lnTo>
                <a:lnTo>
                  <a:pt x="29054" y="815"/>
                </a:lnTo>
                <a:lnTo>
                  <a:pt x="28511" y="680"/>
                </a:lnTo>
                <a:lnTo>
                  <a:pt x="27628" y="544"/>
                </a:lnTo>
                <a:lnTo>
                  <a:pt x="26406" y="408"/>
                </a:lnTo>
                <a:lnTo>
                  <a:pt x="23080" y="204"/>
                </a:lnTo>
                <a:lnTo>
                  <a:pt x="19211" y="69"/>
                </a:lnTo>
                <a:lnTo>
                  <a:pt x="15410" y="1"/>
                </a:lnTo>
                <a:close/>
              </a:path>
            </a:pathLst>
          </a:custGeom>
          <a:solidFill>
            <a:srgbClr val="473D37"/>
          </a:solidFill>
          <a:ln w="9525" cap="flat" cmpd="sng">
            <a:solidFill>
              <a:srgbClr val="9E7C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8" name="Google Shape;268;p46"/>
          <p:cNvSpPr txBox="1">
            <a:spLocks noGrp="1"/>
          </p:cNvSpPr>
          <p:nvPr>
            <p:ph type="body" idx="4294967295"/>
          </p:nvPr>
        </p:nvSpPr>
        <p:spPr>
          <a:xfrm>
            <a:off x="921650" y="610075"/>
            <a:ext cx="1989900" cy="39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</a:pPr>
            <a:endParaRPr sz="3000">
              <a:solidFill>
                <a:srgbClr val="FFFFFF"/>
              </a:solidFill>
              <a:latin typeface="Vidaloka"/>
              <a:ea typeface="Vidaloka"/>
              <a:cs typeface="Vidaloka"/>
              <a:sym typeface="Vidaloka"/>
            </a:endParaRPr>
          </a:p>
        </p:txBody>
      </p:sp>
      <p:sp>
        <p:nvSpPr>
          <p:cNvPr id="269" name="Google Shape;269;p46"/>
          <p:cNvSpPr/>
          <p:nvPr/>
        </p:nvSpPr>
        <p:spPr>
          <a:xfrm>
            <a:off x="3834663" y="1223209"/>
            <a:ext cx="1469700" cy="261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</a:pPr>
            <a:r>
              <a:rPr lang="hr" sz="1000" b="0" i="0" u="none" strike="noStrike" cap="none">
                <a:solidFill>
                  <a:srgbClr val="473D37"/>
                </a:solidFill>
                <a:latin typeface="Tinos"/>
                <a:ea typeface="Tinos"/>
                <a:cs typeface="Tinos"/>
                <a:sym typeface="Tinos"/>
              </a:rPr>
              <a:t>Place your screenshot here</a:t>
            </a:r>
            <a:endParaRPr sz="1000" b="0" i="0" u="none" strike="noStrike" cap="none">
              <a:solidFill>
                <a:srgbClr val="473D37"/>
              </a:solidFill>
              <a:latin typeface="Tinos"/>
              <a:ea typeface="Tinos"/>
              <a:cs typeface="Tinos"/>
              <a:sym typeface="Tinos"/>
            </a:endParaRPr>
          </a:p>
        </p:txBody>
      </p:sp>
      <p:sp>
        <p:nvSpPr>
          <p:cNvPr id="270" name="Google Shape;270;p46"/>
          <p:cNvSpPr txBox="1">
            <a:spLocks noGrp="1"/>
          </p:cNvSpPr>
          <p:nvPr>
            <p:ph type="sldNum" idx="12"/>
          </p:nvPr>
        </p:nvSpPr>
        <p:spPr>
          <a:xfrm>
            <a:off x="0" y="4645800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  <p:sp>
        <p:nvSpPr>
          <p:cNvPr id="271" name="Google Shape;271;p46"/>
          <p:cNvSpPr txBox="1">
            <a:spLocks noGrp="1"/>
          </p:cNvSpPr>
          <p:nvPr>
            <p:ph type="body" idx="4294967295"/>
          </p:nvPr>
        </p:nvSpPr>
        <p:spPr>
          <a:xfrm>
            <a:off x="6227525" y="610075"/>
            <a:ext cx="1989900" cy="393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</a:pPr>
            <a:endParaRPr sz="1400">
              <a:solidFill>
                <a:srgbClr val="FFFFFF"/>
              </a:solidFill>
            </a:endParaRPr>
          </a:p>
        </p:txBody>
      </p:sp>
      <p:pic>
        <p:nvPicPr>
          <p:cNvPr id="272" name="Google Shape;272;p4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8375" y="1223200"/>
            <a:ext cx="1542325" cy="2611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47"/>
          <p:cNvSpPr txBox="1">
            <a:spLocks noGrp="1"/>
          </p:cNvSpPr>
          <p:nvPr>
            <p:ph type="body" idx="1"/>
          </p:nvPr>
        </p:nvSpPr>
        <p:spPr>
          <a:xfrm>
            <a:off x="902900" y="1598734"/>
            <a:ext cx="7338300" cy="263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SzPts val="2200"/>
              <a:buNone/>
            </a:pPr>
            <a:endParaRPr/>
          </a:p>
        </p:txBody>
      </p:sp>
      <p:pic>
        <p:nvPicPr>
          <p:cNvPr id="278" name="Google Shape;278;p4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80531" y="940100"/>
            <a:ext cx="3631518" cy="2795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64653" y="940100"/>
            <a:ext cx="3117950" cy="2795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p48"/>
          <p:cNvSpPr txBox="1">
            <a:spLocks noGrp="1"/>
          </p:cNvSpPr>
          <p:nvPr>
            <p:ph type="subTitle" idx="4294967295"/>
          </p:nvPr>
        </p:nvSpPr>
        <p:spPr>
          <a:xfrm>
            <a:off x="1454075" y="3868755"/>
            <a:ext cx="6235800" cy="7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9E7C59"/>
              </a:buClr>
              <a:buSzPts val="2200"/>
              <a:buFont typeface="Tinos"/>
              <a:buNone/>
            </a:pPr>
            <a:r>
              <a:rPr lang="hr" sz="1400" b="0" i="1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rPr>
              <a:t>News article</a:t>
            </a:r>
            <a:endParaRPr sz="1400" b="0" i="1" u="none" strike="noStrike" cap="none">
              <a:solidFill>
                <a:srgbClr val="434343"/>
              </a:solidFill>
              <a:latin typeface="Tinos"/>
              <a:ea typeface="Tinos"/>
              <a:cs typeface="Tinos"/>
              <a:sym typeface="Tinos"/>
            </a:endParaRPr>
          </a:p>
        </p:txBody>
      </p:sp>
      <p:sp>
        <p:nvSpPr>
          <p:cNvPr id="285" name="Google Shape;285;p48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  <p:pic>
        <p:nvPicPr>
          <p:cNvPr id="286" name="Google Shape;286;p4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4075" y="759700"/>
            <a:ext cx="3209925" cy="32099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87" name="Google Shape;287;p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968750" y="759700"/>
            <a:ext cx="2002519" cy="35639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p49"/>
          <p:cNvSpPr txBox="1"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500"/>
              <a:buFont typeface="Calibri"/>
              <a:buNone/>
            </a:pPr>
            <a:r>
              <a:rPr lang="hr"/>
              <a:t>Transmedia literacy</a:t>
            </a:r>
            <a:endParaRPr/>
          </a:p>
        </p:txBody>
      </p:sp>
      <p:sp>
        <p:nvSpPr>
          <p:cNvPr id="293" name="Google Shape;293;p49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hr" sz="2400" cap="none"/>
              <a:t>USA PRESIDENTIAL ELECTION SIMULATION 2020</a:t>
            </a:r>
            <a:endParaRPr sz="2400"/>
          </a:p>
          <a:p>
            <a:pPr marL="0" lvl="0" indent="0" algn="ctr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hr" sz="2400"/>
              <a:t>in association with </a:t>
            </a:r>
            <a:endParaRPr sz="2400"/>
          </a:p>
          <a:p>
            <a:pPr marL="0" lvl="0" indent="0" algn="ctr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</a:pPr>
            <a:r>
              <a:rPr lang="hr" sz="2400"/>
              <a:t>Croatian American Society (CAS)</a:t>
            </a:r>
            <a:endParaRPr sz="2400"/>
          </a:p>
        </p:txBody>
      </p:sp>
      <p:pic>
        <p:nvPicPr>
          <p:cNvPr id="294" name="Google Shape;294;p49" descr="Klicnow HUGE 8ft x 5ft USA United States America Flag: Amazon.co.uk:  Kitchen &amp; Hom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543800" y="190514"/>
            <a:ext cx="1405154" cy="85456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50"/>
          <p:cNvSpPr txBox="1">
            <a:spLocks noGrp="1"/>
          </p:cNvSpPr>
          <p:nvPr>
            <p:ph type="title"/>
          </p:nvPr>
        </p:nvSpPr>
        <p:spPr>
          <a:xfrm>
            <a:off x="628650" y="-327321"/>
            <a:ext cx="7886700" cy="1814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70"/>
              <a:buFont typeface="Calibri"/>
              <a:buNone/>
            </a:pPr>
            <a:r>
              <a:rPr lang="hr" sz="2970"/>
              <a:t/>
            </a:r>
            <a:br>
              <a:rPr lang="hr" sz="2970"/>
            </a:br>
            <a:r>
              <a:rPr lang="hr" sz="2970"/>
              <a:t/>
            </a:r>
            <a:br>
              <a:rPr lang="hr" sz="2970"/>
            </a:br>
            <a:r>
              <a:rPr lang="hr" sz="2970"/>
              <a:t/>
            </a:r>
            <a:br>
              <a:rPr lang="hr" sz="2970"/>
            </a:br>
            <a:r>
              <a:rPr lang="hr" sz="2970"/>
              <a:t>- learn about the election process and the voting system in America</a:t>
            </a:r>
            <a:br>
              <a:rPr lang="hr" sz="2970"/>
            </a:br>
            <a:r>
              <a:rPr lang="hr" sz="2970"/>
              <a:t>- compare the elections in Croatia and the USA</a:t>
            </a:r>
            <a:br>
              <a:rPr lang="hr" sz="2970"/>
            </a:br>
            <a:r>
              <a:rPr lang="hr" sz="2970"/>
              <a:t> </a:t>
            </a:r>
            <a:endParaRPr sz="2970"/>
          </a:p>
        </p:txBody>
      </p:sp>
      <p:pic>
        <p:nvPicPr>
          <p:cNvPr id="300" name="Google Shape;300;p5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097525" y="2029275"/>
            <a:ext cx="3073500" cy="1728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01" name="Google Shape;301;p5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4">
            <a:off x="187249" y="3107771"/>
            <a:ext cx="2843500" cy="12183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2" name="Google Shape;302;p5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322675" y="2571750"/>
            <a:ext cx="2532401" cy="14247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03" name="Google Shape;303;p5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866006" y="1948900"/>
            <a:ext cx="1597018" cy="998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5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How did we do it?</a:t>
            </a:r>
            <a:endParaRPr/>
          </a:p>
        </p:txBody>
      </p:sp>
      <p:sp>
        <p:nvSpPr>
          <p:cNvPr id="309" name="Google Shape;309;p51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36 schools in Croatia</a:t>
            </a:r>
            <a:endParaRPr/>
          </a:p>
          <a:p>
            <a:pPr marL="171450" lvl="0" indent="-171450" algn="l" rtl="0">
              <a:spcBef>
                <a:spcPts val="750"/>
              </a:spcBef>
              <a:spcAft>
                <a:spcPts val="0"/>
              </a:spcAft>
              <a:buSzPts val="1800"/>
              <a:buChar char="•"/>
            </a:pPr>
            <a:r>
              <a:rPr lang="hr"/>
              <a:t>the information week and the the voting week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YouTube links used in preparing students to vote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official ballot printed out</a:t>
            </a:r>
            <a:endParaRPr/>
          </a:p>
          <a:p>
            <a:pPr marL="17145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310" name="Google Shape;310;p5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976700" y="2979500"/>
            <a:ext cx="3367818" cy="1886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11" name="Google Shape;311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08430" y="205700"/>
            <a:ext cx="2247125" cy="2247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12" name="Google Shape;312;p5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73175" y="2786325"/>
            <a:ext cx="2923376" cy="20188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5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What was used?</a:t>
            </a:r>
            <a:endParaRPr/>
          </a:p>
        </p:txBody>
      </p:sp>
      <p:sp>
        <p:nvSpPr>
          <p:cNvPr id="318" name="Google Shape;318;p52"/>
          <p:cNvSpPr txBox="1">
            <a:spLocks noGrp="1"/>
          </p:cNvSpPr>
          <p:nvPr>
            <p:ph type="body" idx="1"/>
          </p:nvPr>
        </p:nvSpPr>
        <p:spPr>
          <a:xfrm>
            <a:off x="628650" y="1205500"/>
            <a:ext cx="7886700" cy="3472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17145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Actionbound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Padlet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Mentimeter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Instagram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Facebook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Online newspapers</a:t>
            </a:r>
            <a:endParaRPr/>
          </a:p>
          <a:p>
            <a:pPr marL="171450" lvl="0" indent="-1714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dk1"/>
              </a:buClr>
              <a:buSzPts val="2100"/>
              <a:buChar char="•"/>
            </a:pPr>
            <a:r>
              <a:rPr lang="hr"/>
              <a:t>YouTube links…</a:t>
            </a:r>
            <a:endParaRPr/>
          </a:p>
        </p:txBody>
      </p:sp>
      <p:pic>
        <p:nvPicPr>
          <p:cNvPr id="319" name="Google Shape;319;p5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797216" y="439776"/>
            <a:ext cx="2280482" cy="2850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0" name="Google Shape;320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86598" y="1916528"/>
            <a:ext cx="2280474" cy="28886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1" name="Google Shape;321;p5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3475" y="4286250"/>
            <a:ext cx="518875" cy="51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5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01937" y="4495300"/>
            <a:ext cx="440675" cy="44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52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742200" y="4260825"/>
            <a:ext cx="569750" cy="569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52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2543993" y="4392049"/>
            <a:ext cx="518876" cy="51458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5" name="Google Shape;325;p52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329852" y="4169314"/>
            <a:ext cx="440675" cy="440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6" name="Google Shape;326;p52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4064552" y="4389902"/>
            <a:ext cx="518875" cy="51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7" name="Google Shape;327;p52"/>
          <p:cNvPicPr preferRelativeResize="0"/>
          <p:nvPr/>
        </p:nvPicPr>
        <p:blipFill>
          <a:blip r:embed="rId11">
            <a:alphaModFix/>
          </a:blip>
          <a:stretch>
            <a:fillRect/>
          </a:stretch>
        </p:blipFill>
        <p:spPr>
          <a:xfrm>
            <a:off x="4786439" y="3976425"/>
            <a:ext cx="518875" cy="518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328" name="Google Shape;328;p52"/>
          <p:cNvPicPr preferRelativeResize="0"/>
          <p:nvPr/>
        </p:nvPicPr>
        <p:blipFill>
          <a:blip r:embed="rId12">
            <a:alphaModFix/>
          </a:blip>
          <a:stretch>
            <a:fillRect/>
          </a:stretch>
        </p:blipFill>
        <p:spPr>
          <a:xfrm>
            <a:off x="5586528" y="4221503"/>
            <a:ext cx="518875" cy="518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3" name="Google Shape;333;p53"/>
          <p:cNvSpPr txBox="1">
            <a:spLocks noGrp="1"/>
          </p:cNvSpPr>
          <p:nvPr>
            <p:ph type="title"/>
          </p:nvPr>
        </p:nvSpPr>
        <p:spPr>
          <a:xfrm>
            <a:off x="304550" y="417350"/>
            <a:ext cx="8932800" cy="133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Actionbound</a:t>
            </a:r>
            <a:endParaRPr/>
          </a:p>
        </p:txBody>
      </p:sp>
      <p:pic>
        <p:nvPicPr>
          <p:cNvPr id="334" name="Google Shape;334;p5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722250" y="5"/>
            <a:ext cx="4917174" cy="391799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5" name="Google Shape;335;p5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9425" y="2741525"/>
            <a:ext cx="6696326" cy="2309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36" name="Google Shape;336;p5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071650" y="1372350"/>
            <a:ext cx="1030225" cy="1030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54"/>
          <p:cNvSpPr txBox="1">
            <a:spLocks noGrp="1"/>
          </p:cNvSpPr>
          <p:nvPr>
            <p:ph type="title"/>
          </p:nvPr>
        </p:nvSpPr>
        <p:spPr>
          <a:xfrm>
            <a:off x="628650" y="413039"/>
            <a:ext cx="7886700" cy="6078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endParaRPr/>
          </a:p>
        </p:txBody>
      </p:sp>
      <p:sp>
        <p:nvSpPr>
          <p:cNvPr id="342" name="Google Shape;342;p54"/>
          <p:cNvSpPr txBox="1"/>
          <p:nvPr/>
        </p:nvSpPr>
        <p:spPr>
          <a:xfrm>
            <a:off x="628650" y="273844"/>
            <a:ext cx="7886700" cy="9585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Autofit/>
          </a:bodyPr>
          <a:lstStyle/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67"/>
              <a:buFont typeface="Arial"/>
              <a:buNone/>
            </a:pPr>
            <a:endParaRPr sz="1567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67"/>
              <a:buFont typeface="Arial"/>
              <a:buNone/>
            </a:pPr>
            <a:endParaRPr sz="1567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567"/>
              <a:buFont typeface="Arial"/>
              <a:buNone/>
            </a:pPr>
            <a:endParaRPr sz="1567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567"/>
              <a:buFont typeface="Arial"/>
              <a:buNone/>
            </a:pPr>
            <a:r>
              <a:rPr lang="hr" sz="1567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Bound's web page </a:t>
            </a:r>
            <a:r>
              <a:rPr lang="hr" sz="1567" b="0" i="0" u="sng" strike="noStrike" cap="none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https://actionbound.com/bound/USAElection2020</a:t>
            </a:r>
            <a:r>
              <a:rPr lang="hr" sz="1567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/>
            </a:r>
            <a:br>
              <a:rPr lang="hr" sz="1567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</a:br>
            <a:endParaRPr sz="1567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3" name="Google Shape;343;p5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06604" y="1511878"/>
            <a:ext cx="2706199" cy="2719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44" name="Google Shape;344;p5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3425" y="1232400"/>
            <a:ext cx="6133176" cy="36989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5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Mentimeter</a:t>
            </a:r>
            <a:endParaRPr/>
          </a:p>
        </p:txBody>
      </p:sp>
      <p:pic>
        <p:nvPicPr>
          <p:cNvPr id="350" name="Google Shape;350;p5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055775" y="58750"/>
            <a:ext cx="6035700" cy="2883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5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312675" y="3072225"/>
            <a:ext cx="3325650" cy="1973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5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54923" y="2240139"/>
            <a:ext cx="4818224" cy="27032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5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44475" y="1268024"/>
            <a:ext cx="892975" cy="892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56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endParaRPr/>
          </a:p>
        </p:txBody>
      </p:sp>
      <p:pic>
        <p:nvPicPr>
          <p:cNvPr id="359" name="Google Shape;359;p5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910918" y="223625"/>
            <a:ext cx="6979155" cy="27669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0" name="Google Shape;360;p5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4">
            <a:alphaModFix/>
          </a:blip>
          <a:srcRect/>
          <a:stretch/>
        </p:blipFill>
        <p:spPr>
          <a:xfrm>
            <a:off x="146500" y="2005250"/>
            <a:ext cx="7091100" cy="291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1" name="Google Shape;361;p56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8250" y="477049"/>
            <a:ext cx="892975" cy="892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5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endParaRPr/>
          </a:p>
        </p:txBody>
      </p:sp>
      <p:pic>
        <p:nvPicPr>
          <p:cNvPr id="367" name="Google Shape;367;p5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443650"/>
            <a:ext cx="7398300" cy="317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8" name="Google Shape;368;p5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62125" y="1979075"/>
            <a:ext cx="6432252" cy="27626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3" name="Google Shape;373;p58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Online newspapers (The Guardian, Time…)</a:t>
            </a:r>
            <a:endParaRPr/>
          </a:p>
        </p:txBody>
      </p:sp>
      <p:sp>
        <p:nvSpPr>
          <p:cNvPr id="374" name="Google Shape;374;p58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171450" lvl="0" indent="-381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endParaRPr/>
          </a:p>
        </p:txBody>
      </p:sp>
      <p:pic>
        <p:nvPicPr>
          <p:cNvPr id="375" name="Google Shape;375;p5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1147" y="1318638"/>
            <a:ext cx="4504829" cy="3364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76" name="Google Shape;376;p5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013451" y="1093463"/>
            <a:ext cx="3501900" cy="38150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59"/>
          <p:cNvSpPr txBox="1">
            <a:spLocks noGrp="1"/>
          </p:cNvSpPr>
          <p:nvPr>
            <p:ph type="title"/>
          </p:nvPr>
        </p:nvSpPr>
        <p:spPr>
          <a:xfrm>
            <a:off x="628650" y="273849"/>
            <a:ext cx="7886700" cy="437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Padlet</a:t>
            </a:r>
            <a:endParaRPr/>
          </a:p>
        </p:txBody>
      </p:sp>
      <p:pic>
        <p:nvPicPr>
          <p:cNvPr id="382" name="Google Shape;382;p5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21650" y="782201"/>
            <a:ext cx="8900700" cy="4065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5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07775" y="141200"/>
            <a:ext cx="569750" cy="569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60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endParaRPr/>
          </a:p>
        </p:txBody>
      </p:sp>
      <p:pic>
        <p:nvPicPr>
          <p:cNvPr id="389" name="Google Shape;389;p6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8800" y="633650"/>
            <a:ext cx="8833500" cy="4306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6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91775" y="112450"/>
            <a:ext cx="443525" cy="4435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61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Watching the YouTube links: </a:t>
            </a:r>
            <a:endParaRPr/>
          </a:p>
        </p:txBody>
      </p:sp>
      <p:pic>
        <p:nvPicPr>
          <p:cNvPr id="396" name="Google Shape;396;p6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97749" y="1215424"/>
            <a:ext cx="3641400" cy="2731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7" name="Google Shape;397;p6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01201" y="177900"/>
            <a:ext cx="2926600" cy="2194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98" name="Google Shape;398;p6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183549" y="2521126"/>
            <a:ext cx="3423077" cy="25673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3" name="Google Shape;403;p62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970"/>
              <a:buFont typeface="Calibri"/>
              <a:buNone/>
            </a:pPr>
            <a:r>
              <a:rPr lang="hr" sz="2970"/>
              <a:t>Learning new vocabulary (revise with crosswords, kahoot, quizlet…)</a:t>
            </a:r>
            <a:endParaRPr sz="2970"/>
          </a:p>
        </p:txBody>
      </p:sp>
      <p:pic>
        <p:nvPicPr>
          <p:cNvPr id="404" name="Google Shape;404;p6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68420" y="1319350"/>
            <a:ext cx="3390900" cy="203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5" name="Google Shape;405;p6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72000" y="888851"/>
            <a:ext cx="3871225" cy="399942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6" name="Google Shape;406;p6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2063924" y="2856175"/>
            <a:ext cx="2367674" cy="20326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63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endParaRPr/>
          </a:p>
        </p:txBody>
      </p:sp>
      <p:pic>
        <p:nvPicPr>
          <p:cNvPr id="412" name="Google Shape;412;p6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551975" y="384350"/>
            <a:ext cx="5672400" cy="4254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7" name="Google Shape;417;p64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r>
              <a:rPr lang="hr"/>
              <a:t>Voting:</a:t>
            </a:r>
            <a:endParaRPr/>
          </a:p>
        </p:txBody>
      </p:sp>
      <p:pic>
        <p:nvPicPr>
          <p:cNvPr id="418" name="Google Shape;418;p6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4754540" y="106774"/>
            <a:ext cx="3760800" cy="2820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19" name="Google Shape;419;p6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98351" y="1009060"/>
            <a:ext cx="3760798" cy="2820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0" name="Google Shape;420;p6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042100" y="2667925"/>
            <a:ext cx="3116124" cy="233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5" name="Google Shape;425;p6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386600" y="120450"/>
            <a:ext cx="6537000" cy="4902600"/>
          </a:xfrm>
          <a:prstGeom prst="rect">
            <a:avLst/>
          </a:prstGeom>
          <a:noFill/>
          <a:ln>
            <a:noFill/>
          </a:ln>
        </p:spPr>
      </p:pic>
      <p:sp>
        <p:nvSpPr>
          <p:cNvPr id="426" name="Google Shape;426;p65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300"/>
              <a:buFont typeface="Calibri"/>
              <a:buNone/>
            </a:pPr>
            <a:endParaRPr/>
          </a:p>
        </p:txBody>
      </p:sp>
      <p:sp>
        <p:nvSpPr>
          <p:cNvPr id="427" name="Google Shape;427;p65"/>
          <p:cNvSpPr/>
          <p:nvPr/>
        </p:nvSpPr>
        <p:spPr>
          <a:xfrm>
            <a:off x="160400" y="4505074"/>
            <a:ext cx="3045201" cy="37216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FFFF00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00"/>
                </a:solidFill>
                <a:latin typeface="Amatic SC"/>
              </a:rPr>
              <a:t>Greetings from Čakovec!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66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</a:pPr>
            <a:endParaRPr/>
          </a:p>
        </p:txBody>
      </p:sp>
      <p:sp>
        <p:nvSpPr>
          <p:cNvPr id="433" name="Google Shape;433;p66"/>
          <p:cNvSpPr txBox="1"/>
          <p:nvPr/>
        </p:nvSpPr>
        <p:spPr>
          <a:xfrm>
            <a:off x="780825" y="793225"/>
            <a:ext cx="7374300" cy="3334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900"/>
              <a:buFont typeface="Arial"/>
              <a:buNone/>
            </a:pPr>
            <a:r>
              <a:rPr lang="hr" sz="2900" b="0" i="0" u="none" strike="noStrike" cap="none">
                <a:solidFill>
                  <a:srgbClr val="FFFFFF"/>
                </a:solidFill>
                <a:latin typeface="Tinos"/>
                <a:ea typeface="Tinos"/>
                <a:cs typeface="Tinos"/>
                <a:sym typeface="Tinos"/>
              </a:rPr>
              <a:t>CONSLUSION</a:t>
            </a:r>
            <a:endParaRPr sz="2900" b="0" i="0" u="none" strike="noStrike" cap="none">
              <a:solidFill>
                <a:srgbClr val="FFFFFF"/>
              </a:solidFill>
              <a:latin typeface="Tinos"/>
              <a:ea typeface="Tinos"/>
              <a:cs typeface="Tinos"/>
              <a:sym typeface="Tinos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Tinos"/>
              <a:ea typeface="Tinos"/>
              <a:cs typeface="Tinos"/>
              <a:sym typeface="Tinos"/>
            </a:endParaRP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Tinos"/>
              <a:buChar char="●"/>
            </a:pPr>
            <a:r>
              <a:rPr lang="hr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develops different forms of literacy 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Tinos"/>
              <a:buChar char="●"/>
            </a:pPr>
            <a:r>
              <a:rPr lang="hr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supports autonomous learning 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Tinos"/>
              <a:buChar char="●"/>
            </a:pPr>
            <a:r>
              <a:rPr lang="hr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encourages emotional engagement 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-3810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Char char="●"/>
            </a:pPr>
            <a:r>
              <a:rPr lang="hr" sz="2400" b="0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creativity, innovation and entrepreneurship</a:t>
            </a: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4572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2400" b="0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8" name="Google Shape;438;p67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  <p:sp>
        <p:nvSpPr>
          <p:cNvPr id="439" name="Google Shape;439;p67"/>
          <p:cNvSpPr txBox="1">
            <a:spLocks noGrp="1"/>
          </p:cNvSpPr>
          <p:nvPr>
            <p:ph type="ctrTitle" idx="4294967295"/>
          </p:nvPr>
        </p:nvSpPr>
        <p:spPr>
          <a:xfrm>
            <a:off x="1275150" y="1907300"/>
            <a:ext cx="6593700" cy="74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Font typeface="Vidaloka"/>
              <a:buNone/>
            </a:pPr>
            <a:r>
              <a:rPr lang="hr" sz="4800" b="0" i="0" u="none" strike="noStrike" cap="none">
                <a:solidFill>
                  <a:srgbClr val="9E7C59"/>
                </a:solidFill>
                <a:latin typeface="Vidaloka"/>
                <a:ea typeface="Vidaloka"/>
                <a:cs typeface="Vidaloka"/>
                <a:sym typeface="Vidaloka"/>
              </a:rPr>
              <a:t>Thank you!</a:t>
            </a:r>
            <a:endParaRPr sz="4800" b="0" i="0" u="none" strike="noStrike" cap="none">
              <a:solidFill>
                <a:srgbClr val="9E7C59"/>
              </a:solidFill>
              <a:latin typeface="Vidaloka"/>
              <a:ea typeface="Vidaloka"/>
              <a:cs typeface="Vidaloka"/>
              <a:sym typeface="Vidaloka"/>
            </a:endParaRPr>
          </a:p>
        </p:txBody>
      </p:sp>
      <p:sp>
        <p:nvSpPr>
          <p:cNvPr id="440" name="Google Shape;440;p67"/>
          <p:cNvSpPr txBox="1">
            <a:spLocks noGrp="1"/>
          </p:cNvSpPr>
          <p:nvPr>
            <p:ph type="subTitle" idx="4294967295"/>
          </p:nvPr>
        </p:nvSpPr>
        <p:spPr>
          <a:xfrm>
            <a:off x="1275150" y="2527176"/>
            <a:ext cx="6593700" cy="12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9E7C59"/>
              </a:buClr>
              <a:buSzPts val="2200"/>
              <a:buFont typeface="Tinos"/>
              <a:buNone/>
            </a:pPr>
            <a:r>
              <a:rPr lang="hr" sz="1800" b="1" i="0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rPr>
              <a:t>Any questions?</a:t>
            </a:r>
            <a:endParaRPr sz="1400" b="0" i="1" u="none" strike="noStrike" cap="none">
              <a:solidFill>
                <a:srgbClr val="434343"/>
              </a:solidFill>
              <a:latin typeface="Tinos"/>
              <a:ea typeface="Tinos"/>
              <a:cs typeface="Tinos"/>
              <a:sym typeface="Tino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 sz="1400" b="0" i="1" u="sng" strike="noStrike" cap="none">
                <a:solidFill>
                  <a:schemeClr val="hlink"/>
                </a:solidFill>
                <a:latin typeface="Tinos"/>
                <a:ea typeface="Tinos"/>
                <a:cs typeface="Tinos"/>
                <a:sym typeface="Tinos"/>
                <a:hlinkClick r:id="rId3"/>
              </a:rPr>
              <a:t>zerjav.mateja@gmail.com</a:t>
            </a:r>
            <a:endParaRPr sz="1400" b="0" i="1" u="none" strike="noStrike" cap="none">
              <a:solidFill>
                <a:srgbClr val="434343"/>
              </a:solidFill>
              <a:latin typeface="Tinos"/>
              <a:ea typeface="Tinos"/>
              <a:cs typeface="Tinos"/>
              <a:sym typeface="Tinos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hr" sz="1400" b="0" i="1" u="sng" strike="noStrike" cap="none">
                <a:solidFill>
                  <a:schemeClr val="hlink"/>
                </a:solidFill>
                <a:latin typeface="Tinos"/>
                <a:ea typeface="Tinos"/>
                <a:cs typeface="Tinos"/>
                <a:sym typeface="Tinos"/>
                <a:hlinkClick r:id="rId4"/>
              </a:rPr>
              <a:t>jelenaskoda7@gmail.com</a:t>
            </a:r>
            <a:r>
              <a:rPr lang="hr" sz="1400" b="0" i="1" u="none" strike="noStrike" cap="none">
                <a:solidFill>
                  <a:srgbClr val="434343"/>
                </a:solidFill>
                <a:latin typeface="Tinos"/>
                <a:ea typeface="Tinos"/>
                <a:cs typeface="Tinos"/>
                <a:sym typeface="Tinos"/>
              </a:rPr>
              <a:t> </a:t>
            </a:r>
            <a:endParaRPr sz="1400" b="0" i="1" u="none" strike="noStrike" cap="none">
              <a:solidFill>
                <a:srgbClr val="434343"/>
              </a:solidFill>
              <a:latin typeface="Tinos"/>
              <a:ea typeface="Tinos"/>
              <a:cs typeface="Tinos"/>
              <a:sym typeface="Tinos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5" name="Google Shape;445;p68"/>
          <p:cNvSpPr txBox="1">
            <a:spLocks noGrp="1"/>
          </p:cNvSpPr>
          <p:nvPr>
            <p:ph type="sldNum" idx="12"/>
          </p:nvPr>
        </p:nvSpPr>
        <p:spPr>
          <a:xfrm>
            <a:off x="50" y="4645875"/>
            <a:ext cx="9144000" cy="49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</a:pPr>
            <a:endParaRPr/>
          </a:p>
        </p:txBody>
      </p:sp>
      <p:sp>
        <p:nvSpPr>
          <p:cNvPr id="446" name="Google Shape;446;p68"/>
          <p:cNvSpPr txBox="1"/>
          <p:nvPr/>
        </p:nvSpPr>
        <p:spPr>
          <a:xfrm>
            <a:off x="347025" y="1189600"/>
            <a:ext cx="8060100" cy="289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Literature: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[1]	Jenkins, H. (2006) "Confronting the Challenges of a Participatory Culture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(Part Six)", Confessions of an Aca-fan, http://henryjenkins.org/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2006/10/confronting_the_challenges_of_5.html.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/>
              <a:t>[2]	Pratten, R. (2015) Getting Started in Transmedia Storytelling: A Practical Guide for  Beginners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h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[</a:t>
            </a:r>
            <a:r>
              <a:rPr lang="hr"/>
              <a:t>3</a:t>
            </a:r>
            <a:r>
              <a:rPr lang="hr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]	Scolari, A.C. (2018) Teens, Media and Collaborative Cultures. Exploiting Teens’ 	Transmedia Skills in the Classroom. 	http://transmedialiteracy.upf.edu/sites/default/files/files/TL_Teens_en.pdf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Helicanus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sustava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319</Words>
  <Application>Microsoft Office PowerPoint</Application>
  <PresentationFormat>Prikaz na zaslonu (16:9)</PresentationFormat>
  <Paragraphs>82</Paragraphs>
  <Slides>31</Slides>
  <Notes>31</Notes>
  <HiddenSlides>0</HiddenSlides>
  <MMClips>0</MMClips>
  <ScaleCrop>false</ScaleCrop>
  <HeadingPairs>
    <vt:vector size="6" baseType="variant">
      <vt:variant>
        <vt:lpstr>Korišteni fontovi</vt:lpstr>
      </vt:variant>
      <vt:variant>
        <vt:i4>5</vt:i4>
      </vt:variant>
      <vt:variant>
        <vt:lpstr>Tema</vt:lpstr>
      </vt:variant>
      <vt:variant>
        <vt:i4>3</vt:i4>
      </vt:variant>
      <vt:variant>
        <vt:lpstr>Naslovi slajdova</vt:lpstr>
      </vt:variant>
      <vt:variant>
        <vt:i4>31</vt:i4>
      </vt:variant>
    </vt:vector>
  </HeadingPairs>
  <TitlesOfParts>
    <vt:vector size="39" baseType="lpstr">
      <vt:lpstr>Vidaloka</vt:lpstr>
      <vt:lpstr>Calibri</vt:lpstr>
      <vt:lpstr>Arial</vt:lpstr>
      <vt:lpstr>Amatic SC</vt:lpstr>
      <vt:lpstr>Tinos</vt:lpstr>
      <vt:lpstr>Simple Light</vt:lpstr>
      <vt:lpstr>Helicanus template</vt:lpstr>
      <vt:lpstr>Tema sustava Office</vt:lpstr>
      <vt:lpstr>Transmedia Storytelling in the ESL Classroom: Developing Literacy across Media </vt:lpstr>
      <vt:lpstr>PowerPointova prezentacija</vt:lpstr>
      <vt:lpstr>PowerPointova prezentacija</vt:lpstr>
      <vt:lpstr>PowerPointova prezentacija</vt:lpstr>
      <vt:lpstr>Transmedia literacy</vt:lpstr>
      <vt:lpstr>Transmedia literacy </vt:lpstr>
      <vt:lpstr>Tom Hanks Welcome to Mars  (Uncommon Type)</vt:lpstr>
      <vt:lpstr>PowerPointova prezentacija</vt:lpstr>
      <vt:lpstr>PowerPointova prezentacija</vt:lpstr>
      <vt:lpstr>PowerPointova prezentacija</vt:lpstr>
      <vt:lpstr>PowerPointova prezentacija</vt:lpstr>
      <vt:lpstr>Transmedia literacy</vt:lpstr>
      <vt:lpstr>   - learn about the election process and the voting system in America - compare the elections in Croatia and the USA  </vt:lpstr>
      <vt:lpstr>How did we do it?</vt:lpstr>
      <vt:lpstr>What was used?</vt:lpstr>
      <vt:lpstr>Actionbound</vt:lpstr>
      <vt:lpstr>PowerPointova prezentacija</vt:lpstr>
      <vt:lpstr>Mentimeter</vt:lpstr>
      <vt:lpstr>PowerPointova prezentacija</vt:lpstr>
      <vt:lpstr>PowerPointova prezentacija</vt:lpstr>
      <vt:lpstr>Online newspapers (The Guardian, Time…)</vt:lpstr>
      <vt:lpstr>Padlet</vt:lpstr>
      <vt:lpstr>PowerPointova prezentacija</vt:lpstr>
      <vt:lpstr>Watching the YouTube links: </vt:lpstr>
      <vt:lpstr>Learning new vocabulary (revise with crosswords, kahoot, quizlet…)</vt:lpstr>
      <vt:lpstr>PowerPointova prezentacija</vt:lpstr>
      <vt:lpstr>Voting:</vt:lpstr>
      <vt:lpstr>PowerPointova prezentacija</vt:lpstr>
      <vt:lpstr>PowerPointova prezentacija</vt:lpstr>
      <vt:lpstr>Thank you!</vt:lpstr>
      <vt:lpstr>PowerPointova prezentacija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Transmedia Storytelling in the ESL Classroom: Developing Literacy across Media </dc:title>
  <dc:creator>jb</dc:creator>
  <cp:lastModifiedBy>Windows User</cp:lastModifiedBy>
  <cp:revision>1</cp:revision>
  <dcterms:modified xsi:type="dcterms:W3CDTF">2020-11-19T19:13:38Z</dcterms:modified>
</cp:coreProperties>
</file>