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37"/>
  </p:normalViewPr>
  <p:slideViewPr>
    <p:cSldViewPr snapToGrid="0" snapToObjects="1">
      <p:cViewPr varScale="1">
        <p:scale>
          <a:sx n="108" d="100"/>
          <a:sy n="108" d="100"/>
        </p:scale>
        <p:origin x="7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720E97-CD7B-5040-A0A4-40198C924F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R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9AC298-B17E-EA4C-8E6C-A8D714ED84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R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ACB0C0-D86B-2D4F-BE24-267971B53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351B-9A39-144D-9628-8CE98FED00D2}" type="datetimeFigureOut">
              <a:rPr lang="en-RS" smtClean="0"/>
              <a:t>20/11/2020</a:t>
            </a:fld>
            <a:endParaRPr lang="en-R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08A940-9DE0-C34A-94EF-C0CB39EBD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959521-346E-C145-943A-B06D80F4E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B4410-CEB8-9B4C-9DC5-D8CF09AF541D}" type="slidenum">
              <a:rPr lang="en-RS" smtClean="0"/>
              <a:t>‹#›</a:t>
            </a:fld>
            <a:endParaRPr lang="en-RS"/>
          </a:p>
        </p:txBody>
      </p:sp>
    </p:spTree>
    <p:extLst>
      <p:ext uri="{BB962C8B-B14F-4D97-AF65-F5344CB8AC3E}">
        <p14:creationId xmlns:p14="http://schemas.microsoft.com/office/powerpoint/2010/main" val="1136997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C9574-2568-3544-9519-9A48FCF40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R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58518-B36B-8C41-ACAE-E7D2904E29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C6EBFE-C0FC-084B-B71A-3EB32CD8D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351B-9A39-144D-9628-8CE98FED00D2}" type="datetimeFigureOut">
              <a:rPr lang="en-RS" smtClean="0"/>
              <a:t>20/11/2020</a:t>
            </a:fld>
            <a:endParaRPr lang="en-R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B64A91-C43C-AC4D-A21B-6B7A9C86C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A8153-EAC9-7240-A32A-AAFA9040D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B4410-CEB8-9B4C-9DC5-D8CF09AF541D}" type="slidenum">
              <a:rPr lang="en-RS" smtClean="0"/>
              <a:t>‹#›</a:t>
            </a:fld>
            <a:endParaRPr lang="en-RS"/>
          </a:p>
        </p:txBody>
      </p:sp>
    </p:spTree>
    <p:extLst>
      <p:ext uri="{BB962C8B-B14F-4D97-AF65-F5344CB8AC3E}">
        <p14:creationId xmlns:p14="http://schemas.microsoft.com/office/powerpoint/2010/main" val="1354555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18F3A-9F3C-F44C-A86A-14CE0090E5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R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9BEEF2-94EB-F944-9EDA-6EC4779970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8861FA-C89C-4C47-9A75-CAFECBD36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351B-9A39-144D-9628-8CE98FED00D2}" type="datetimeFigureOut">
              <a:rPr lang="en-RS" smtClean="0"/>
              <a:t>20/11/2020</a:t>
            </a:fld>
            <a:endParaRPr lang="en-R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145E65-08E0-0943-A5DD-B839213C6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21B71F-B45F-FA47-9253-BB77B6CA2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B4410-CEB8-9B4C-9DC5-D8CF09AF541D}" type="slidenum">
              <a:rPr lang="en-RS" smtClean="0"/>
              <a:t>‹#›</a:t>
            </a:fld>
            <a:endParaRPr lang="en-RS"/>
          </a:p>
        </p:txBody>
      </p:sp>
    </p:spTree>
    <p:extLst>
      <p:ext uri="{BB962C8B-B14F-4D97-AF65-F5344CB8AC3E}">
        <p14:creationId xmlns:p14="http://schemas.microsoft.com/office/powerpoint/2010/main" val="4151141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E14BB-638F-534F-93C6-CA0DDA958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R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F45091-82F6-7C4D-883B-C2C7D88445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59234E-EC51-EE44-A6AB-B5CFC74FDF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166604-92B8-2142-BBA6-445AF4961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351B-9A39-144D-9628-8CE98FED00D2}" type="datetimeFigureOut">
              <a:rPr lang="en-RS" smtClean="0"/>
              <a:t>20/11/2020</a:t>
            </a:fld>
            <a:endParaRPr lang="en-R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D4093E-E039-1F4B-AA2D-F206A24A8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F4C581-FC9A-C640-BEA2-EA238136B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B4410-CEB8-9B4C-9DC5-D8CF09AF541D}" type="slidenum">
              <a:rPr lang="en-RS" smtClean="0"/>
              <a:t>‹#›</a:t>
            </a:fld>
            <a:endParaRPr lang="en-RS"/>
          </a:p>
        </p:txBody>
      </p:sp>
    </p:spTree>
    <p:extLst>
      <p:ext uri="{BB962C8B-B14F-4D97-AF65-F5344CB8AC3E}">
        <p14:creationId xmlns:p14="http://schemas.microsoft.com/office/powerpoint/2010/main" val="2463036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F8714D-E496-3E44-82B3-4AFF54235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R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587C77-32CF-334E-B0F7-00FA22B630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AF4C3A-A4CB-5B45-BAF3-6DE6845632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71765F-AA0C-584F-BF0E-78FD29D822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73985D-A558-0A43-8A56-4DE35C6960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61C3A92-68CD-AB4D-B403-B5B69016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351B-9A39-144D-9628-8CE98FED00D2}" type="datetimeFigureOut">
              <a:rPr lang="en-RS" smtClean="0"/>
              <a:t>20/11/2020</a:t>
            </a:fld>
            <a:endParaRPr lang="en-R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28655FE-CF35-324C-AC6C-D0BB8A319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EB9704-552A-7A4C-8ACB-0BD2EC531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B4410-CEB8-9B4C-9DC5-D8CF09AF541D}" type="slidenum">
              <a:rPr lang="en-RS" smtClean="0"/>
              <a:t>‹#›</a:t>
            </a:fld>
            <a:endParaRPr lang="en-RS"/>
          </a:p>
        </p:txBody>
      </p:sp>
    </p:spTree>
    <p:extLst>
      <p:ext uri="{BB962C8B-B14F-4D97-AF65-F5344CB8AC3E}">
        <p14:creationId xmlns:p14="http://schemas.microsoft.com/office/powerpoint/2010/main" val="2973241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AC791-45E4-2643-AE4E-86C26B2C3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R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82BC20-7B4E-AA41-8572-D2E3BE3206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351B-9A39-144D-9628-8CE98FED00D2}" type="datetimeFigureOut">
              <a:rPr lang="en-RS" smtClean="0"/>
              <a:t>20/11/2020</a:t>
            </a:fld>
            <a:endParaRPr lang="en-R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5051F6-2986-BE4D-8131-9A9316C68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5125AA-8F06-2747-B19D-8D61A567E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B4410-CEB8-9B4C-9DC5-D8CF09AF541D}" type="slidenum">
              <a:rPr lang="en-RS" smtClean="0"/>
              <a:t>‹#›</a:t>
            </a:fld>
            <a:endParaRPr lang="en-RS"/>
          </a:p>
        </p:txBody>
      </p:sp>
    </p:spTree>
    <p:extLst>
      <p:ext uri="{BB962C8B-B14F-4D97-AF65-F5344CB8AC3E}">
        <p14:creationId xmlns:p14="http://schemas.microsoft.com/office/powerpoint/2010/main" val="3688339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9E2B66-2789-034B-B2C7-2605A29B9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351B-9A39-144D-9628-8CE98FED00D2}" type="datetimeFigureOut">
              <a:rPr lang="en-RS" smtClean="0"/>
              <a:t>20/11/2020</a:t>
            </a:fld>
            <a:endParaRPr lang="en-R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5465389-01B6-BD43-BE6F-BB6D7D64E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3830C5-A513-694A-9B8B-63480959F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B4410-CEB8-9B4C-9DC5-D8CF09AF541D}" type="slidenum">
              <a:rPr lang="en-RS" smtClean="0"/>
              <a:t>‹#›</a:t>
            </a:fld>
            <a:endParaRPr lang="en-RS"/>
          </a:p>
        </p:txBody>
      </p:sp>
    </p:spTree>
    <p:extLst>
      <p:ext uri="{BB962C8B-B14F-4D97-AF65-F5344CB8AC3E}">
        <p14:creationId xmlns:p14="http://schemas.microsoft.com/office/powerpoint/2010/main" val="1915127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B08E61-8AB6-C849-94F6-5FFC37D30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R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F339A8-883E-4147-B5DE-54FC9B5C2E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0B2DD7-11D7-F543-BFFD-2E89686806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032378-F7EA-3549-BBD9-97CA72470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351B-9A39-144D-9628-8CE98FED00D2}" type="datetimeFigureOut">
              <a:rPr lang="en-RS" smtClean="0"/>
              <a:t>20/11/2020</a:t>
            </a:fld>
            <a:endParaRPr lang="en-R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616ADC-1D51-C147-9094-04FE19650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E39415-DDDE-D547-90A4-8278B52E7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B4410-CEB8-9B4C-9DC5-D8CF09AF541D}" type="slidenum">
              <a:rPr lang="en-RS" smtClean="0"/>
              <a:t>‹#›</a:t>
            </a:fld>
            <a:endParaRPr lang="en-RS"/>
          </a:p>
        </p:txBody>
      </p:sp>
    </p:spTree>
    <p:extLst>
      <p:ext uri="{BB962C8B-B14F-4D97-AF65-F5344CB8AC3E}">
        <p14:creationId xmlns:p14="http://schemas.microsoft.com/office/powerpoint/2010/main" val="1318050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043394-ECA8-2547-94DD-869D777FA0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R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825470F-A312-1044-A422-D665CE5400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R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D3053C-539C-5D4B-8709-7061855246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D03E42-7C4B-D249-9CDE-5B8385277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351B-9A39-144D-9628-8CE98FED00D2}" type="datetimeFigureOut">
              <a:rPr lang="en-RS" smtClean="0"/>
              <a:t>20/11/2020</a:t>
            </a:fld>
            <a:endParaRPr lang="en-R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EE2648-1591-DB46-81A8-89F4866C7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EB69EC-B173-BA46-ACBA-4C7A15BBB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B4410-CEB8-9B4C-9DC5-D8CF09AF541D}" type="slidenum">
              <a:rPr lang="en-RS" smtClean="0"/>
              <a:t>‹#›</a:t>
            </a:fld>
            <a:endParaRPr lang="en-RS"/>
          </a:p>
        </p:txBody>
      </p:sp>
    </p:spTree>
    <p:extLst>
      <p:ext uri="{BB962C8B-B14F-4D97-AF65-F5344CB8AC3E}">
        <p14:creationId xmlns:p14="http://schemas.microsoft.com/office/powerpoint/2010/main" val="1453206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EC324-798F-F545-A3EB-B643D1EBF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R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EB5739-9D83-104F-9CA1-E59DAA67D1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ED8A5D-A906-2346-A2FD-F17A2C59F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351B-9A39-144D-9628-8CE98FED00D2}" type="datetimeFigureOut">
              <a:rPr lang="en-RS" smtClean="0"/>
              <a:t>20/11/2020</a:t>
            </a:fld>
            <a:endParaRPr lang="en-R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8A5766-1CD4-CE47-B540-2679CBF78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831D8E-5389-7E45-877B-22BCF725C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B4410-CEB8-9B4C-9DC5-D8CF09AF541D}" type="slidenum">
              <a:rPr lang="en-RS" smtClean="0"/>
              <a:t>‹#›</a:t>
            </a:fld>
            <a:endParaRPr lang="en-RS"/>
          </a:p>
        </p:txBody>
      </p:sp>
    </p:spTree>
    <p:extLst>
      <p:ext uri="{BB962C8B-B14F-4D97-AF65-F5344CB8AC3E}">
        <p14:creationId xmlns:p14="http://schemas.microsoft.com/office/powerpoint/2010/main" val="343808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0812C15-9105-384A-BE0E-B98C95D0BA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R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A184EA-0DE0-684C-B5D5-66BB245F8C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70E0C3-F389-2B48-AE58-E0CFA2FB5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351B-9A39-144D-9628-8CE98FED00D2}" type="datetimeFigureOut">
              <a:rPr lang="en-RS" smtClean="0"/>
              <a:t>20/11/2020</a:t>
            </a:fld>
            <a:endParaRPr lang="en-R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A8A76D-689D-A94E-B50E-BD15DE87A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1F714D-922E-C44F-BC44-8387C9A95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B4410-CEB8-9B4C-9DC5-D8CF09AF541D}" type="slidenum">
              <a:rPr lang="en-RS" smtClean="0"/>
              <a:t>‹#›</a:t>
            </a:fld>
            <a:endParaRPr lang="en-RS"/>
          </a:p>
        </p:txBody>
      </p:sp>
    </p:spTree>
    <p:extLst>
      <p:ext uri="{BB962C8B-B14F-4D97-AF65-F5344CB8AC3E}">
        <p14:creationId xmlns:p14="http://schemas.microsoft.com/office/powerpoint/2010/main" val="1721110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BE6830A-3B94-F148-8CEC-1ADB98A14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R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758470-7851-C74C-9BF1-2EA505DAFF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D3DD04-2968-874C-AAA8-83E1D3DB6D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1351B-9A39-144D-9628-8CE98FED00D2}" type="datetimeFigureOut">
              <a:rPr lang="en-RS" smtClean="0"/>
              <a:t>20/11/2020</a:t>
            </a:fld>
            <a:endParaRPr lang="en-R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6E82DC-69AE-C84F-810F-0573201288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R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FC8C5B-0150-4B46-876F-79C5FDF1BE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5B4410-CEB8-9B4C-9DC5-D8CF09AF541D}" type="slidenum">
              <a:rPr lang="en-RS" smtClean="0"/>
              <a:t>‹#›</a:t>
            </a:fld>
            <a:endParaRPr lang="en-RS"/>
          </a:p>
        </p:txBody>
      </p:sp>
    </p:spTree>
    <p:extLst>
      <p:ext uri="{BB962C8B-B14F-4D97-AF65-F5344CB8AC3E}">
        <p14:creationId xmlns:p14="http://schemas.microsoft.com/office/powerpoint/2010/main" val="427836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C4A2B-B44A-AF4F-BF3B-FF54F9679E0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R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EDDA12-7025-EA46-8335-E6165964EA2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R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362EE19-2853-D84A-8E15-4042A20AF1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0" y="45610"/>
            <a:ext cx="12181369" cy="6831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0036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CFA2D8-58EB-8944-A615-4ADC13F20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R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D9AC91D-9AC1-4541-829F-767065D397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306"/>
            <a:ext cx="12192000" cy="6853694"/>
          </a:xfrm>
        </p:spPr>
      </p:pic>
    </p:spTree>
    <p:extLst>
      <p:ext uri="{BB962C8B-B14F-4D97-AF65-F5344CB8AC3E}">
        <p14:creationId xmlns:p14="http://schemas.microsoft.com/office/powerpoint/2010/main" val="4072923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873A0-10C6-5F43-8CF9-2C7F8878C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R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CEE5AC4-18F6-2F44-BFE9-2FF9E88CEE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2067"/>
            <a:ext cx="12192000" cy="6804034"/>
          </a:xfrm>
        </p:spPr>
      </p:pic>
    </p:spTree>
    <p:extLst>
      <p:ext uri="{BB962C8B-B14F-4D97-AF65-F5344CB8AC3E}">
        <p14:creationId xmlns:p14="http://schemas.microsoft.com/office/powerpoint/2010/main" val="9531821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7B15C-1C76-2148-9FF0-10CB0AC08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R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C39579B-ABE7-8E47-8C15-0B9E53A376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8732"/>
          </a:xfrm>
        </p:spPr>
      </p:pic>
    </p:spTree>
    <p:extLst>
      <p:ext uri="{BB962C8B-B14F-4D97-AF65-F5344CB8AC3E}">
        <p14:creationId xmlns:p14="http://schemas.microsoft.com/office/powerpoint/2010/main" val="14456691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7455C0-12C9-8F44-BC42-404355E79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R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91D3B3E-2474-D741-A8A3-B17E024081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23364"/>
          </a:xfrm>
        </p:spPr>
      </p:pic>
    </p:spTree>
    <p:extLst>
      <p:ext uri="{BB962C8B-B14F-4D97-AF65-F5344CB8AC3E}">
        <p14:creationId xmlns:p14="http://schemas.microsoft.com/office/powerpoint/2010/main" val="1561241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723ED4-3CE9-C54B-AA34-15FE55FA6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R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51CAA90-2793-E742-BDF9-78482EB422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79595" cy="6844215"/>
          </a:xfrm>
        </p:spPr>
      </p:pic>
    </p:spTree>
    <p:extLst>
      <p:ext uri="{BB962C8B-B14F-4D97-AF65-F5344CB8AC3E}">
        <p14:creationId xmlns:p14="http://schemas.microsoft.com/office/powerpoint/2010/main" val="19053127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40FD2-97A8-5C40-B493-7FD96BAF9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R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4F6A4E5-C7C1-1A45-A844-699A2E89B8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332" y="37214"/>
            <a:ext cx="12155335" cy="6783572"/>
          </a:xfrm>
        </p:spPr>
      </p:pic>
    </p:spTree>
    <p:extLst>
      <p:ext uri="{BB962C8B-B14F-4D97-AF65-F5344CB8AC3E}">
        <p14:creationId xmlns:p14="http://schemas.microsoft.com/office/powerpoint/2010/main" val="11601555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4AB92D-E404-2847-860C-40EB63CFE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R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C38F807-4438-AB46-B5D6-C69CF8004B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830" y="0"/>
            <a:ext cx="12145271" cy="6858000"/>
          </a:xfrm>
        </p:spPr>
      </p:pic>
    </p:spTree>
    <p:extLst>
      <p:ext uri="{BB962C8B-B14F-4D97-AF65-F5344CB8AC3E}">
        <p14:creationId xmlns:p14="http://schemas.microsoft.com/office/powerpoint/2010/main" val="8988888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37F67F-4626-744E-995C-AFD50C3E4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R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57F7441-6A4F-114D-9674-0A07752E83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61886" y="0"/>
            <a:ext cx="12253887" cy="6858000"/>
          </a:xfrm>
        </p:spPr>
      </p:pic>
    </p:spTree>
    <p:extLst>
      <p:ext uri="{BB962C8B-B14F-4D97-AF65-F5344CB8AC3E}">
        <p14:creationId xmlns:p14="http://schemas.microsoft.com/office/powerpoint/2010/main" val="22423494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FEB69-3DFB-AE44-BB31-E9C993577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R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FEF00E7-5A1A-E243-98B0-BDA164D1CA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7502" y="-4968"/>
            <a:ext cx="12280095" cy="6853198"/>
          </a:xfrm>
        </p:spPr>
      </p:pic>
    </p:spTree>
    <p:extLst>
      <p:ext uri="{BB962C8B-B14F-4D97-AF65-F5344CB8AC3E}">
        <p14:creationId xmlns:p14="http://schemas.microsoft.com/office/powerpoint/2010/main" val="34279214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F20D7-BF72-074F-815D-BEF82FB3C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R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263E0C5-6D03-554F-AEB7-620A4DB800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42468" y="-2488"/>
            <a:ext cx="12404803" cy="6836738"/>
          </a:xfrm>
        </p:spPr>
      </p:pic>
    </p:spTree>
    <p:extLst>
      <p:ext uri="{BB962C8B-B14F-4D97-AF65-F5344CB8AC3E}">
        <p14:creationId xmlns:p14="http://schemas.microsoft.com/office/powerpoint/2010/main" val="31198651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F82B8-0327-0549-8887-50BED5ECA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R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B481DF9-9DB2-1648-BB99-85BC7ECED3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88136"/>
          </a:xfrm>
        </p:spPr>
      </p:pic>
    </p:spTree>
    <p:extLst>
      <p:ext uri="{BB962C8B-B14F-4D97-AF65-F5344CB8AC3E}">
        <p14:creationId xmlns:p14="http://schemas.microsoft.com/office/powerpoint/2010/main" val="210684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470F8-FBB7-D649-888A-FA80BADB4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R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88162E3-B8D6-9041-B1D3-6970684B4B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0182662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6BB16B-BF70-5541-AA25-4D998AEBC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R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9A5D0FF-B5A1-0C46-ADE3-918E6F9A3E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4635" y="0"/>
            <a:ext cx="12226636" cy="6858000"/>
          </a:xfrm>
        </p:spPr>
      </p:pic>
    </p:spTree>
    <p:extLst>
      <p:ext uri="{BB962C8B-B14F-4D97-AF65-F5344CB8AC3E}">
        <p14:creationId xmlns:p14="http://schemas.microsoft.com/office/powerpoint/2010/main" val="1026051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308ACC-191E-8A40-BB28-B6CACD85C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R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4AB5AA3-0C12-0C47-B6E7-FBCF776DA7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96701" y="0"/>
            <a:ext cx="12288701" cy="6858000"/>
          </a:xfrm>
        </p:spPr>
      </p:pic>
    </p:spTree>
    <p:extLst>
      <p:ext uri="{BB962C8B-B14F-4D97-AF65-F5344CB8AC3E}">
        <p14:creationId xmlns:p14="http://schemas.microsoft.com/office/powerpoint/2010/main" val="41846510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BC0EC-B975-B744-9FA7-B41AB9272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R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2C94515-0429-6F44-9192-B7C858BD2F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26681"/>
            <a:ext cx="12192001" cy="6895314"/>
          </a:xfrm>
        </p:spPr>
      </p:pic>
    </p:spTree>
    <p:extLst>
      <p:ext uri="{BB962C8B-B14F-4D97-AF65-F5344CB8AC3E}">
        <p14:creationId xmlns:p14="http://schemas.microsoft.com/office/powerpoint/2010/main" val="3171361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0</Words>
  <Application>Microsoft Macintosh PowerPoint</Application>
  <PresentationFormat>Widescreen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Ivana Bankovic</dc:creator>
  <cp:lastModifiedBy>Ivana Bankovic</cp:lastModifiedBy>
  <cp:revision>3</cp:revision>
  <dcterms:created xsi:type="dcterms:W3CDTF">2020-11-20T16:21:01Z</dcterms:created>
  <dcterms:modified xsi:type="dcterms:W3CDTF">2020-11-20T16:31:36Z</dcterms:modified>
</cp:coreProperties>
</file>