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3" r:id="rId4"/>
    <p:sldId id="259" r:id="rId5"/>
    <p:sldId id="260" r:id="rId6"/>
    <p:sldId id="261" r:id="rId7"/>
    <p:sldId id="263" r:id="rId8"/>
    <p:sldId id="274" r:id="rId9"/>
    <p:sldId id="276" r:id="rId10"/>
    <p:sldId id="264" r:id="rId11"/>
    <p:sldId id="265" r:id="rId12"/>
    <p:sldId id="275" r:id="rId13"/>
    <p:sldId id="277" r:id="rId14"/>
    <p:sldId id="279" r:id="rId15"/>
    <p:sldId id="266" r:id="rId16"/>
    <p:sldId id="267" r:id="rId17"/>
    <p:sldId id="278" r:id="rId18"/>
    <p:sldId id="268" r:id="rId19"/>
    <p:sldId id="269" r:id="rId20"/>
    <p:sldId id="270" r:id="rId21"/>
    <p:sldId id="272" r:id="rId22"/>
    <p:sldId id="271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2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2133600"/>
            <a:ext cx="7772400" cy="1470025"/>
          </a:xfrm>
        </p:spPr>
        <p:txBody>
          <a:bodyPr/>
          <a:lstStyle/>
          <a:p>
            <a:r>
              <a:rPr lang="hr-HR" dirty="0" smtClean="0"/>
              <a:t>Meditation/Relaxation in the classroom</a:t>
            </a:r>
            <a:endParaRPr lang="hr-H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38336" y="5943600"/>
            <a:ext cx="6400800" cy="838200"/>
          </a:xfrm>
        </p:spPr>
        <p:txBody>
          <a:bodyPr/>
          <a:lstStyle/>
          <a:p>
            <a:r>
              <a:rPr lang="hr-H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                           By: Ružica Babić</a:t>
            </a:r>
            <a:endParaRPr lang="hr-H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795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After meditation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Evaluation</a:t>
            </a:r>
          </a:p>
          <a:p>
            <a:r>
              <a:rPr lang="hr-HR" dirty="0" smtClean="0"/>
              <a:t>Conversation</a:t>
            </a:r>
          </a:p>
          <a:p>
            <a:r>
              <a:rPr lang="hr-HR" dirty="0" smtClean="0"/>
              <a:t>Energisers </a:t>
            </a:r>
          </a:p>
          <a:p>
            <a:endParaRPr lang="hr-HR" dirty="0" smtClean="0"/>
          </a:p>
          <a:p>
            <a:endParaRPr lang="hr-HR" dirty="0" smtClean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50395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219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hr-HR" dirty="0" smtClean="0"/>
              <a:t>Guided </a:t>
            </a:r>
            <a:r>
              <a:rPr lang="hr-HR" dirty="0"/>
              <a:t>meditation </a:t>
            </a:r>
            <a:r>
              <a:rPr lang="hr-HR" dirty="0" smtClean="0"/>
              <a:t/>
            </a:r>
            <a:br>
              <a:rPr lang="hr-HR" dirty="0" smtClean="0"/>
            </a:br>
            <a:r>
              <a:rPr lang="hr-HR" dirty="0" smtClean="0"/>
              <a:t>(</a:t>
            </a:r>
            <a:r>
              <a:rPr lang="hr-HR" dirty="0"/>
              <a:t>visualisation meditation)</a:t>
            </a:r>
            <a:br>
              <a:rPr lang="hr-HR" dirty="0"/>
            </a:b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3429000"/>
            <a:ext cx="7467600" cy="2697163"/>
          </a:xfrm>
        </p:spPr>
        <p:txBody>
          <a:bodyPr>
            <a:normAutofit/>
          </a:bodyPr>
          <a:lstStyle/>
          <a:p>
            <a:r>
              <a:rPr lang="hr-HR" dirty="0" smtClean="0"/>
              <a:t>Story telling time! </a:t>
            </a:r>
            <a:r>
              <a:rPr lang="hr-HR" dirty="0" smtClean="0">
                <a:sym typeface="Wingdings" panose="05000000000000000000" pitchFamily="2" charset="2"/>
              </a:rPr>
              <a:t></a:t>
            </a:r>
            <a:endParaRPr lang="hr-HR" dirty="0"/>
          </a:p>
          <a:p>
            <a:r>
              <a:rPr lang="hr-HR" dirty="0" smtClean="0"/>
              <a:t>More time consuming</a:t>
            </a:r>
          </a:p>
          <a:p>
            <a:r>
              <a:rPr lang="hr-HR" dirty="0" smtClean="0"/>
              <a:t>Encourages using their imagination </a:t>
            </a:r>
          </a:p>
          <a:p>
            <a:r>
              <a:rPr lang="hr-HR" dirty="0" smtClean="0"/>
              <a:t>More vocabulary needed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24748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219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hr-HR" dirty="0" smtClean="0"/>
              <a:t>Guided </a:t>
            </a:r>
            <a:r>
              <a:rPr lang="hr-HR" dirty="0"/>
              <a:t>meditation </a:t>
            </a:r>
            <a:r>
              <a:rPr lang="hr-HR" dirty="0" smtClean="0"/>
              <a:t/>
            </a:r>
            <a:br>
              <a:rPr lang="hr-HR" dirty="0" smtClean="0"/>
            </a:br>
            <a:r>
              <a:rPr lang="hr-HR" dirty="0" smtClean="0"/>
              <a:t>(</a:t>
            </a:r>
            <a:r>
              <a:rPr lang="hr-HR" dirty="0"/>
              <a:t>visualisation meditation)</a:t>
            </a:r>
            <a:br>
              <a:rPr lang="hr-HR" dirty="0"/>
            </a:b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2209800"/>
            <a:ext cx="7467600" cy="3916363"/>
          </a:xfrm>
        </p:spPr>
        <p:txBody>
          <a:bodyPr>
            <a:normAutofit/>
          </a:bodyPr>
          <a:lstStyle/>
          <a:p>
            <a:r>
              <a:rPr lang="hr-HR" dirty="0" smtClean="0"/>
              <a:t>Breathing</a:t>
            </a:r>
          </a:p>
          <a:p>
            <a:r>
              <a:rPr lang="hr-HR" dirty="0" smtClean="0"/>
              <a:t>Story telling time! </a:t>
            </a:r>
            <a:r>
              <a:rPr lang="hr-HR" dirty="0" smtClean="0">
                <a:sym typeface="Wingdings" panose="05000000000000000000" pitchFamily="2" charset="2"/>
              </a:rPr>
              <a:t>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3940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17210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219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hr-HR" dirty="0" smtClean="0"/>
              <a:t>Guided </a:t>
            </a:r>
            <a:r>
              <a:rPr lang="hr-HR" dirty="0"/>
              <a:t>meditation </a:t>
            </a:r>
            <a:r>
              <a:rPr lang="hr-HR" dirty="0" smtClean="0"/>
              <a:t/>
            </a:r>
            <a:br>
              <a:rPr lang="hr-HR" dirty="0" smtClean="0"/>
            </a:br>
            <a:r>
              <a:rPr lang="hr-HR" dirty="0" smtClean="0"/>
              <a:t>(</a:t>
            </a:r>
            <a:r>
              <a:rPr lang="hr-HR" dirty="0"/>
              <a:t>visualisation meditation)</a:t>
            </a:r>
            <a:br>
              <a:rPr lang="hr-HR" dirty="0"/>
            </a:b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2209800"/>
            <a:ext cx="7467600" cy="3916363"/>
          </a:xfrm>
        </p:spPr>
        <p:txBody>
          <a:bodyPr>
            <a:normAutofit lnSpcReduction="10000"/>
          </a:bodyPr>
          <a:lstStyle/>
          <a:p>
            <a:r>
              <a:rPr lang="hr-HR" dirty="0" smtClean="0"/>
              <a:t>Magical cloud</a:t>
            </a:r>
          </a:p>
          <a:p>
            <a:r>
              <a:rPr lang="hr-HR" dirty="0" smtClean="0"/>
              <a:t>Magical forest walk</a:t>
            </a:r>
          </a:p>
          <a:p>
            <a:r>
              <a:rPr lang="hr-HR" dirty="0" smtClean="0"/>
              <a:t>A </a:t>
            </a:r>
            <a:r>
              <a:rPr lang="hr-HR" dirty="0"/>
              <a:t>trip on a spaceship</a:t>
            </a:r>
          </a:p>
          <a:p>
            <a:r>
              <a:rPr lang="hr-HR" dirty="0"/>
              <a:t>Bird/dragon/pegasus trip</a:t>
            </a:r>
          </a:p>
          <a:p>
            <a:r>
              <a:rPr lang="hr-HR" dirty="0"/>
              <a:t>Walk thorugh the forest (waterfall)</a:t>
            </a:r>
          </a:p>
          <a:p>
            <a:r>
              <a:rPr lang="hr-HR" dirty="0"/>
              <a:t>Magical cave (animal world)</a:t>
            </a:r>
          </a:p>
          <a:p>
            <a:r>
              <a:rPr lang="hr-HR" dirty="0"/>
              <a:t>Going into the sea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745173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After meditation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Evaluation</a:t>
            </a:r>
          </a:p>
          <a:p>
            <a:r>
              <a:rPr lang="hr-HR" dirty="0" smtClean="0"/>
              <a:t>Drawings </a:t>
            </a:r>
          </a:p>
          <a:p>
            <a:r>
              <a:rPr lang="hr-HR" dirty="0" smtClean="0"/>
              <a:t>Conversation</a:t>
            </a:r>
          </a:p>
          <a:p>
            <a:r>
              <a:rPr lang="hr-HR" dirty="0" smtClean="0"/>
              <a:t>Energisers </a:t>
            </a:r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703878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219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hr-HR" dirty="0" smtClean="0"/>
              <a:t/>
            </a:r>
            <a:br>
              <a:rPr lang="hr-HR" dirty="0" smtClean="0"/>
            </a:br>
            <a:r>
              <a:rPr lang="hr-HR" dirty="0" smtClean="0"/>
              <a:t>Progressive </a:t>
            </a:r>
            <a:r>
              <a:rPr lang="hr-HR" dirty="0"/>
              <a:t>(body scan) meditation + metta (loving-kindness meditation)</a:t>
            </a:r>
            <a:br>
              <a:rPr lang="hr-HR" dirty="0"/>
            </a:br>
            <a:r>
              <a:rPr lang="hr-HR" dirty="0"/>
              <a:t/>
            </a:r>
            <a:br>
              <a:rPr lang="hr-HR" dirty="0"/>
            </a:b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2667000"/>
            <a:ext cx="7467600" cy="2697163"/>
          </a:xfrm>
        </p:spPr>
        <p:txBody>
          <a:bodyPr>
            <a:normAutofit/>
          </a:bodyPr>
          <a:lstStyle/>
          <a:p>
            <a:r>
              <a:rPr lang="hr-HR" dirty="0" smtClean="0"/>
              <a:t>5-10 min</a:t>
            </a:r>
          </a:p>
          <a:p>
            <a:r>
              <a:rPr lang="hr-HR" dirty="0" smtClean="0"/>
              <a:t>Great for further individual use</a:t>
            </a:r>
            <a:endParaRPr lang="hr-HR" dirty="0"/>
          </a:p>
          <a:p>
            <a:r>
              <a:rPr lang="hr-HR" dirty="0" smtClean="0"/>
              <a:t>Target vocabulary (body parts)</a:t>
            </a:r>
          </a:p>
          <a:p>
            <a:r>
              <a:rPr lang="hr-HR" dirty="0" smtClean="0"/>
              <a:t>Helps if you have trouble falling asleep</a:t>
            </a:r>
          </a:p>
        </p:txBody>
      </p:sp>
    </p:spTree>
    <p:extLst>
      <p:ext uri="{BB962C8B-B14F-4D97-AF65-F5344CB8AC3E}">
        <p14:creationId xmlns:p14="http://schemas.microsoft.com/office/powerpoint/2010/main" val="3164803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7025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After meditation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Evaluation</a:t>
            </a:r>
          </a:p>
          <a:p>
            <a:r>
              <a:rPr lang="hr-HR" dirty="0" smtClean="0"/>
              <a:t>Energisers </a:t>
            </a:r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725564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Troubleshooting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/>
              <a:t>Habitual use</a:t>
            </a:r>
          </a:p>
          <a:p>
            <a:r>
              <a:rPr lang="hr-HR" dirty="0" smtClean="0"/>
              <a:t>If some students don’t want to particiapate - don’t force it/ask them why</a:t>
            </a:r>
          </a:p>
          <a:p>
            <a:r>
              <a:rPr lang="hr-HR" dirty="0" smtClean="0"/>
              <a:t>Give them time </a:t>
            </a:r>
          </a:p>
          <a:p>
            <a:r>
              <a:rPr lang="hr-HR" dirty="0" smtClean="0"/>
              <a:t>Give yourself time (use your imagination)</a:t>
            </a:r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372878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Meditation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r-HR" dirty="0" smtClean="0"/>
              <a:t>What?</a:t>
            </a:r>
          </a:p>
          <a:p>
            <a:pPr marL="0" indent="0">
              <a:buNone/>
            </a:pPr>
            <a:r>
              <a:rPr lang="hr-HR" dirty="0" smtClean="0"/>
              <a:t>Why?</a:t>
            </a:r>
          </a:p>
          <a:p>
            <a:pPr marL="0" indent="0">
              <a:buNone/>
            </a:pPr>
            <a:r>
              <a:rPr lang="hr-HR" dirty="0" smtClean="0"/>
              <a:t>When?</a:t>
            </a:r>
          </a:p>
          <a:p>
            <a:pPr marL="0" indent="0">
              <a:buNone/>
            </a:pPr>
            <a:endParaRPr lang="hr-HR" dirty="0" smtClean="0"/>
          </a:p>
          <a:p>
            <a:pPr marL="0" indent="0">
              <a:buNone/>
            </a:pPr>
            <a:r>
              <a:rPr lang="hr-HR" b="1" dirty="0" smtClean="0"/>
              <a:t>How?</a:t>
            </a:r>
            <a:endParaRPr lang="hr-HR" b="1" dirty="0"/>
          </a:p>
        </p:txBody>
      </p:sp>
    </p:spTree>
    <p:extLst>
      <p:ext uri="{BB962C8B-B14F-4D97-AF65-F5344CB8AC3E}">
        <p14:creationId xmlns:p14="http://schemas.microsoft.com/office/powerpoint/2010/main" val="3188017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Any questions?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38832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References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„The magic of relaxation”, Patrice Thomas, Pademelon Press, 2002</a:t>
            </a:r>
          </a:p>
          <a:p>
            <a:r>
              <a:rPr lang="hr-HR" dirty="0" smtClean="0"/>
              <a:t>„Pođimo u zemlju mašte”, Sabine Seyffert, Harfa d.o.o., 2008 </a:t>
            </a:r>
          </a:p>
          <a:p>
            <a:r>
              <a:rPr lang="hr-HR" smtClean="0"/>
              <a:t>„Diši kao medo”, Kira Willey, Harfa, 2020</a:t>
            </a:r>
            <a:endParaRPr lang="hr-HR" dirty="0" smtClean="0"/>
          </a:p>
          <a:p>
            <a:r>
              <a:rPr lang="hr-HR" dirty="0" smtClean="0"/>
              <a:t>Michigan Medicine -  Breathing exercises:</a:t>
            </a:r>
          </a:p>
          <a:p>
            <a:pPr marL="0" indent="0">
              <a:buNone/>
            </a:pPr>
            <a:r>
              <a:rPr lang="hr-HR" dirty="0" smtClean="0"/>
              <a:t>https</a:t>
            </a:r>
            <a:r>
              <a:rPr lang="hr-HR" dirty="0"/>
              <a:t>://www.healthline.com/health/breathing-exercises-for-anxiety</a:t>
            </a:r>
          </a:p>
        </p:txBody>
      </p:sp>
    </p:spTree>
    <p:extLst>
      <p:ext uri="{BB962C8B-B14F-4D97-AF65-F5344CB8AC3E}">
        <p14:creationId xmlns:p14="http://schemas.microsoft.com/office/powerpoint/2010/main" val="389004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Thank you for your attention and good luck</a:t>
            </a:r>
            <a:r>
              <a:rPr lang="hr-HR" dirty="0" smtClean="0"/>
              <a:t>!</a:t>
            </a:r>
            <a:endParaRPr lang="hr-H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162800" cy="1752600"/>
          </a:xfrm>
        </p:spPr>
        <p:txBody>
          <a:bodyPr/>
          <a:lstStyle/>
          <a:p>
            <a:endParaRPr lang="hr-HR" dirty="0" smtClean="0"/>
          </a:p>
          <a:p>
            <a:r>
              <a:rPr lang="hr-HR" dirty="0" smtClean="0">
                <a:solidFill>
                  <a:schemeClr val="tx1"/>
                </a:solidFill>
              </a:rPr>
              <a:t>                              rbubanj@gmail.com</a:t>
            </a:r>
            <a:endParaRPr lang="hr-H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173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Meditation and breath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Meditation</a:t>
            </a:r>
            <a:r>
              <a:rPr lang="en-US" dirty="0" smtClean="0"/>
              <a:t> </a:t>
            </a:r>
            <a:r>
              <a:rPr lang="en-US" dirty="0"/>
              <a:t>is the habitual process of training your mind to focus and redirect your </a:t>
            </a:r>
            <a:r>
              <a:rPr lang="en-US" dirty="0" smtClean="0"/>
              <a:t>thoughts</a:t>
            </a:r>
            <a:r>
              <a:rPr lang="hr-HR" dirty="0" smtClean="0"/>
              <a:t> in order to achieve a </a:t>
            </a:r>
            <a:r>
              <a:rPr lang="en-US" dirty="0" smtClean="0"/>
              <a:t>calm </a:t>
            </a:r>
            <a:r>
              <a:rPr lang="en-US" dirty="0"/>
              <a:t>and stable state</a:t>
            </a:r>
            <a:r>
              <a:rPr lang="en-US" dirty="0" smtClean="0"/>
              <a:t>.</a:t>
            </a:r>
            <a:endParaRPr lang="hr-HR" dirty="0" smtClean="0"/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r>
              <a:rPr lang="en-US" b="1" dirty="0"/>
              <a:t>Breathing exercises</a:t>
            </a:r>
            <a:r>
              <a:rPr lang="en-US" dirty="0"/>
              <a:t> can help you relax, because they make your body feel like it does when you are already relaxed. </a:t>
            </a:r>
            <a:endParaRPr lang="hr-HR" dirty="0" smtClean="0"/>
          </a:p>
          <a:p>
            <a:pPr marL="0" indent="0">
              <a:buNone/>
            </a:pPr>
            <a:r>
              <a:rPr lang="en-US" dirty="0" smtClean="0"/>
              <a:t>Deep</a:t>
            </a:r>
            <a:r>
              <a:rPr lang="en-US" dirty="0"/>
              <a:t> </a:t>
            </a:r>
            <a:r>
              <a:rPr lang="en-US" b="1" dirty="0"/>
              <a:t>breathing</a:t>
            </a:r>
            <a:r>
              <a:rPr lang="en-US" dirty="0"/>
              <a:t> is one of the best ways to lower stress in the body. 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332949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Meditation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/>
              <a:t>mindfulness meditation</a:t>
            </a:r>
          </a:p>
          <a:p>
            <a:r>
              <a:rPr lang="hr-HR" dirty="0" smtClean="0"/>
              <a:t>guided meditation (visualisation meditation)</a:t>
            </a:r>
            <a:endParaRPr lang="hr-HR" dirty="0"/>
          </a:p>
          <a:p>
            <a:r>
              <a:rPr lang="hr-HR" dirty="0"/>
              <a:t>p</a:t>
            </a:r>
            <a:r>
              <a:rPr lang="hr-HR" dirty="0" smtClean="0"/>
              <a:t>rogressive (body scan) meditation + metta (loving-kindness meditation)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45270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Benefits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Reduces stress</a:t>
            </a:r>
          </a:p>
          <a:p>
            <a:r>
              <a:rPr lang="hr-HR" dirty="0" smtClean="0"/>
              <a:t>Controls anxiety</a:t>
            </a:r>
          </a:p>
          <a:p>
            <a:r>
              <a:rPr lang="hr-HR" dirty="0" smtClean="0"/>
              <a:t>Promotes emotional health (fights depression)</a:t>
            </a:r>
          </a:p>
          <a:p>
            <a:r>
              <a:rPr lang="hr-HR" dirty="0" smtClean="0"/>
              <a:t>Lengthens attention span</a:t>
            </a:r>
          </a:p>
          <a:p>
            <a:r>
              <a:rPr lang="hr-HR" dirty="0" smtClean="0"/>
              <a:t>Can generate kindness</a:t>
            </a:r>
          </a:p>
          <a:p>
            <a:r>
              <a:rPr lang="hr-HR" dirty="0" smtClean="0"/>
              <a:t>Improves sleep</a:t>
            </a:r>
          </a:p>
          <a:p>
            <a:r>
              <a:rPr lang="hr-HR" dirty="0" smtClean="0"/>
              <a:t>Can decrease blood pressure</a:t>
            </a:r>
          </a:p>
          <a:p>
            <a:endParaRPr lang="hr-HR" dirty="0" smtClean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813273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Before meditation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 smtClean="0"/>
              <a:t>Set a goal: </a:t>
            </a:r>
          </a:p>
          <a:p>
            <a:pPr marL="0" indent="0">
              <a:buNone/>
            </a:pPr>
            <a:r>
              <a:rPr lang="hr-HR" dirty="0" smtClean="0"/>
              <a:t>relaxation itself or target vocabulary?</a:t>
            </a:r>
          </a:p>
          <a:p>
            <a:r>
              <a:rPr lang="hr-HR" dirty="0" smtClean="0"/>
              <a:t>Language (depends on the age group and the goal)</a:t>
            </a:r>
          </a:p>
          <a:p>
            <a:r>
              <a:rPr lang="hr-HR" dirty="0" smtClean="0"/>
              <a:t>Pre-teach vocabulary</a:t>
            </a:r>
          </a:p>
          <a:p>
            <a:r>
              <a:rPr lang="hr-HR" dirty="0" smtClean="0"/>
              <a:t>Position/posture</a:t>
            </a:r>
          </a:p>
          <a:p>
            <a:endParaRPr lang="hr-HR" dirty="0" smtClean="0"/>
          </a:p>
          <a:p>
            <a:r>
              <a:rPr lang="hr-HR" dirty="0" smtClean="0"/>
              <a:t>Breathing technique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050738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During meditation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 smtClean="0"/>
              <a:t>Music (youtube: music for relaxation)</a:t>
            </a:r>
          </a:p>
          <a:p>
            <a:r>
              <a:rPr lang="hr-HR" dirty="0" smtClean="0"/>
              <a:t>Peaceful </a:t>
            </a:r>
            <a:r>
              <a:rPr lang="hr-HR" dirty="0" smtClean="0"/>
              <a:t>pictures</a:t>
            </a:r>
          </a:p>
          <a:p>
            <a:r>
              <a:rPr lang="hr-HR" dirty="0" smtClean="0"/>
              <a:t>Closed </a:t>
            </a:r>
            <a:r>
              <a:rPr lang="hr-HR" dirty="0" smtClean="0"/>
              <a:t>eyes (don’t force it)</a:t>
            </a:r>
          </a:p>
          <a:p>
            <a:r>
              <a:rPr lang="hr-HR" dirty="0" smtClean="0"/>
              <a:t>Silence!</a:t>
            </a:r>
          </a:p>
          <a:p>
            <a:r>
              <a:rPr lang="hr-HR" dirty="0" smtClean="0"/>
              <a:t>Calm </a:t>
            </a:r>
            <a:r>
              <a:rPr lang="hr-HR" dirty="0" smtClean="0"/>
              <a:t>voice</a:t>
            </a:r>
          </a:p>
          <a:p>
            <a:r>
              <a:rPr lang="hr-HR" dirty="0" smtClean="0"/>
              <a:t>Jackets/blankets</a:t>
            </a:r>
          </a:p>
          <a:p>
            <a:endParaRPr lang="hr-HR" dirty="0"/>
          </a:p>
          <a:p>
            <a:r>
              <a:rPr lang="hr-HR" dirty="0" smtClean="0"/>
              <a:t>Essential </a:t>
            </a:r>
            <a:r>
              <a:rPr lang="hr-HR" dirty="0"/>
              <a:t>oils (be careful!)</a:t>
            </a:r>
          </a:p>
          <a:p>
            <a:endParaRPr lang="hr-HR" dirty="0" smtClean="0"/>
          </a:p>
          <a:p>
            <a:endParaRPr lang="hr-HR" dirty="0" smtClean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1945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Mindfulness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/>
              <a:t>Short (2-3 minutes)</a:t>
            </a:r>
          </a:p>
          <a:p>
            <a:r>
              <a:rPr lang="hr-HR" dirty="0"/>
              <a:t>Focus</a:t>
            </a:r>
          </a:p>
          <a:p>
            <a:r>
              <a:rPr lang="hr-HR" dirty="0"/>
              <a:t>Stress relief</a:t>
            </a:r>
          </a:p>
          <a:p>
            <a:r>
              <a:rPr lang="hr-HR" dirty="0" smtClean="0"/>
              <a:t>Breath</a:t>
            </a:r>
          </a:p>
          <a:p>
            <a:endParaRPr lang="hr-HR" dirty="0" smtClean="0"/>
          </a:p>
          <a:p>
            <a:r>
              <a:rPr lang="hr-HR" dirty="0" smtClean="0"/>
              <a:t>Focus on the senses (hear, smell, feel)</a:t>
            </a:r>
          </a:p>
          <a:p>
            <a:r>
              <a:rPr lang="hr-HR" dirty="0" smtClean="0"/>
              <a:t>Keep it short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30278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6946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680</TotalTime>
  <Words>354</Words>
  <Application>Microsoft Office PowerPoint</Application>
  <PresentationFormat>On-screen Show (4:3)</PresentationFormat>
  <Paragraphs>108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Meditation/Relaxation in the classroom</vt:lpstr>
      <vt:lpstr>Meditation</vt:lpstr>
      <vt:lpstr>Meditation and breath</vt:lpstr>
      <vt:lpstr>Meditation</vt:lpstr>
      <vt:lpstr>Benefits</vt:lpstr>
      <vt:lpstr>Before meditation</vt:lpstr>
      <vt:lpstr>During meditation</vt:lpstr>
      <vt:lpstr>Mindfulness</vt:lpstr>
      <vt:lpstr>PowerPoint Presentation</vt:lpstr>
      <vt:lpstr>After meditation</vt:lpstr>
      <vt:lpstr>Guided meditation  (visualisation meditation) </vt:lpstr>
      <vt:lpstr>Guided meditation  (visualisation meditation) </vt:lpstr>
      <vt:lpstr>PowerPoint Presentation</vt:lpstr>
      <vt:lpstr>Guided meditation  (visualisation meditation) </vt:lpstr>
      <vt:lpstr>After meditation</vt:lpstr>
      <vt:lpstr> Progressive (body scan) meditation + metta (loving-kindness meditation)  </vt:lpstr>
      <vt:lpstr>PowerPoint Presentation</vt:lpstr>
      <vt:lpstr>After meditation</vt:lpstr>
      <vt:lpstr>Troubleshooting</vt:lpstr>
      <vt:lpstr>Any questions?</vt:lpstr>
      <vt:lpstr>References</vt:lpstr>
      <vt:lpstr>Thank you for your attention and good luck!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Meditation in the classroom</dc:title>
  <dc:creator>rosiedrum</dc:creator>
  <cp:lastModifiedBy>rosiedrum</cp:lastModifiedBy>
  <cp:revision>30</cp:revision>
  <dcterms:created xsi:type="dcterms:W3CDTF">2006-08-16T00:00:00Z</dcterms:created>
  <dcterms:modified xsi:type="dcterms:W3CDTF">2021-02-20T12:50:53Z</dcterms:modified>
</cp:coreProperties>
</file>