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Lst>
  <p:sldSz cy="5143500" cx="9144000"/>
  <p:notesSz cx="6858000" cy="9144000"/>
  <p:embeddedFontLst>
    <p:embeddedFont>
      <p:font typeface="Montserrat"/>
      <p:regular r:id="rId73"/>
      <p:bold r:id="rId74"/>
      <p:italic r:id="rId75"/>
      <p:boldItalic r:id="rId76"/>
    </p:embeddedFont>
    <p:embeddedFont>
      <p:font typeface="Oswald"/>
      <p:regular r:id="rId77"/>
      <p:bold r:id="rId78"/>
    </p:embeddedFont>
    <p:embeddedFont>
      <p:font typeface="Tinos"/>
      <p:regular r:id="rId79"/>
      <p:bold r:id="rId80"/>
      <p:italic r:id="rId81"/>
      <p:boldItalic r:id="rId8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83" roundtripDataSignature="AMtx7mjbNTAnhA1JlIJe7wuKf6HGXL/PY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83" Type="http://customschemas.google.com/relationships/presentationmetadata" Target="metadata"/><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80" Type="http://schemas.openxmlformats.org/officeDocument/2006/relationships/font" Target="fonts/Tinos-bold.fntdata"/><Relationship Id="rId82" Type="http://schemas.openxmlformats.org/officeDocument/2006/relationships/font" Target="fonts/Tinos-boldItalic.fntdata"/><Relationship Id="rId81" Type="http://schemas.openxmlformats.org/officeDocument/2006/relationships/font" Target="fonts/Tino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font" Target="fonts/Montserrat-regular.fntdata"/><Relationship Id="rId72" Type="http://schemas.openxmlformats.org/officeDocument/2006/relationships/slide" Target="slides/slide68.xml"/><Relationship Id="rId31" Type="http://schemas.openxmlformats.org/officeDocument/2006/relationships/slide" Target="slides/slide27.xml"/><Relationship Id="rId75" Type="http://schemas.openxmlformats.org/officeDocument/2006/relationships/font" Target="fonts/Montserrat-italic.fntdata"/><Relationship Id="rId30" Type="http://schemas.openxmlformats.org/officeDocument/2006/relationships/slide" Target="slides/slide26.xml"/><Relationship Id="rId74" Type="http://schemas.openxmlformats.org/officeDocument/2006/relationships/font" Target="fonts/Montserrat-bold.fntdata"/><Relationship Id="rId33" Type="http://schemas.openxmlformats.org/officeDocument/2006/relationships/slide" Target="slides/slide29.xml"/><Relationship Id="rId77" Type="http://schemas.openxmlformats.org/officeDocument/2006/relationships/font" Target="fonts/Oswald-regular.fntdata"/><Relationship Id="rId32" Type="http://schemas.openxmlformats.org/officeDocument/2006/relationships/slide" Target="slides/slide28.xml"/><Relationship Id="rId76" Type="http://schemas.openxmlformats.org/officeDocument/2006/relationships/font" Target="fonts/Montserrat-boldItalic.fntdata"/><Relationship Id="rId35" Type="http://schemas.openxmlformats.org/officeDocument/2006/relationships/slide" Target="slides/slide31.xml"/><Relationship Id="rId79" Type="http://schemas.openxmlformats.org/officeDocument/2006/relationships/font" Target="fonts/Tinos-regular.fntdata"/><Relationship Id="rId34" Type="http://schemas.openxmlformats.org/officeDocument/2006/relationships/slide" Target="slides/slide30.xml"/><Relationship Id="rId78" Type="http://schemas.openxmlformats.org/officeDocument/2006/relationships/font" Target="fonts/Oswald-bold.fntdata"/><Relationship Id="rId71" Type="http://schemas.openxmlformats.org/officeDocument/2006/relationships/slide" Target="slides/slide67.xml"/><Relationship Id="rId70" Type="http://schemas.openxmlformats.org/officeDocument/2006/relationships/slide" Target="slides/slide66.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slide" Target="slides/slide58.xml"/><Relationship Id="rId61" Type="http://schemas.openxmlformats.org/officeDocument/2006/relationships/slide" Target="slides/slide57.xml"/><Relationship Id="rId20" Type="http://schemas.openxmlformats.org/officeDocument/2006/relationships/slide" Target="slides/slide16.xml"/><Relationship Id="rId64" Type="http://schemas.openxmlformats.org/officeDocument/2006/relationships/slide" Target="slides/slide60.xml"/><Relationship Id="rId63" Type="http://schemas.openxmlformats.org/officeDocument/2006/relationships/slide" Target="slides/slide59.xml"/><Relationship Id="rId22" Type="http://schemas.openxmlformats.org/officeDocument/2006/relationships/slide" Target="slides/slide18.xml"/><Relationship Id="rId66" Type="http://schemas.openxmlformats.org/officeDocument/2006/relationships/slide" Target="slides/slide62.xml"/><Relationship Id="rId21" Type="http://schemas.openxmlformats.org/officeDocument/2006/relationships/slide" Target="slides/slide17.xml"/><Relationship Id="rId65" Type="http://schemas.openxmlformats.org/officeDocument/2006/relationships/slide" Target="slides/slide61.xml"/><Relationship Id="rId24" Type="http://schemas.openxmlformats.org/officeDocument/2006/relationships/slide" Target="slides/slide20.xml"/><Relationship Id="rId68" Type="http://schemas.openxmlformats.org/officeDocument/2006/relationships/slide" Target="slides/slide64.xml"/><Relationship Id="rId23" Type="http://schemas.openxmlformats.org/officeDocument/2006/relationships/slide" Target="slides/slide19.xml"/><Relationship Id="rId67" Type="http://schemas.openxmlformats.org/officeDocument/2006/relationships/slide" Target="slides/slide63.xml"/><Relationship Id="rId60" Type="http://schemas.openxmlformats.org/officeDocument/2006/relationships/slide" Target="slides/slide56.xml"/><Relationship Id="rId26" Type="http://schemas.openxmlformats.org/officeDocument/2006/relationships/slide" Target="slides/slide22.xml"/><Relationship Id="rId25" Type="http://schemas.openxmlformats.org/officeDocument/2006/relationships/slide" Target="slides/slide21.xml"/><Relationship Id="rId69" Type="http://schemas.openxmlformats.org/officeDocument/2006/relationships/slide" Target="slides/slide65.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11" Type="http://schemas.openxmlformats.org/officeDocument/2006/relationships/slide" Target="slides/slide7.xml"/><Relationship Id="rId55" Type="http://schemas.openxmlformats.org/officeDocument/2006/relationships/slide" Target="slides/slide51.xml"/><Relationship Id="rId10" Type="http://schemas.openxmlformats.org/officeDocument/2006/relationships/slide" Target="slides/slide6.xml"/><Relationship Id="rId54" Type="http://schemas.openxmlformats.org/officeDocument/2006/relationships/slide" Target="slides/slide50.xml"/><Relationship Id="rId13" Type="http://schemas.openxmlformats.org/officeDocument/2006/relationships/slide" Target="slides/slide9.xml"/><Relationship Id="rId57" Type="http://schemas.openxmlformats.org/officeDocument/2006/relationships/slide" Target="slides/slide53.xml"/><Relationship Id="rId12" Type="http://schemas.openxmlformats.org/officeDocument/2006/relationships/slide" Target="slides/slide8.xml"/><Relationship Id="rId56" Type="http://schemas.openxmlformats.org/officeDocument/2006/relationships/slide" Target="slides/slide52.xml"/><Relationship Id="rId15" Type="http://schemas.openxmlformats.org/officeDocument/2006/relationships/slide" Target="slides/slide11.xml"/><Relationship Id="rId59" Type="http://schemas.openxmlformats.org/officeDocument/2006/relationships/slide" Target="slides/slide55.xml"/><Relationship Id="rId14" Type="http://schemas.openxmlformats.org/officeDocument/2006/relationships/slide" Target="slides/slide10.xml"/><Relationship Id="rId58" Type="http://schemas.openxmlformats.org/officeDocument/2006/relationships/slide" Target="slides/slide54.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5" name="Google Shape;115;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23" name="Google Shape;123;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1" name="Google Shape;131;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8" name="Google Shape;138;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7" name="Google Shape;147;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8" name="Google Shape;168;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5" name="Google Shape;175;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1" name="Google Shape;18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 name="Google Shape;5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8" name="Google Shape;18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0" name="Google Shape;200;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6" name="Google Shape;20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3" name="Google Shape;213;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1" name="Google Shape;221;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7" name="Google Shape;247;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9" name="Google Shape;25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7" name="Google Shape;267;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 name="Google Shape;6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3" name="Google Shape;273;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2" name="Google Shape;282;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0" name="Google Shape;290;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7" name="Google Shape;297;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9" name="Google Shape;309;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7" name="Google Shape;317;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6" name="Google Shape;326;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9" name="Google Shape;339;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 name="Google Shape;72;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5" name="Google Shape;365;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2" name="Google Shape;372;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5" name="Google Shape;385;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3" name="Google Shape;393;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p4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p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8" name="Google Shape;408;p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5" name="Google Shape;415;p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p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p5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p5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 name="Google Shape;79;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p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5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2" name="Google Shape;442;p5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5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0" name="Google Shape;450;p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5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7" name="Google Shape;457;p5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p5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4" name="Google Shape;464;p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5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p5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7" name="Google Shape;477;p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5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p5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1" name="Google Shape;491;p5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6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7" name="Google Shape;497;p6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 name="Google Shape;8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p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6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6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2" name="Google Shape;522;p6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1" name="Google Shape;531;p6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6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8" name="Google Shape;538;p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3" name="Shape 543"/>
        <p:cNvGrpSpPr/>
        <p:nvPr/>
      </p:nvGrpSpPr>
      <p:grpSpPr>
        <a:xfrm>
          <a:off x="0" y="0"/>
          <a:ext cx="0" cy="0"/>
          <a:chOff x="0" y="0"/>
          <a:chExt cx="0" cy="0"/>
        </a:xfrm>
      </p:grpSpPr>
      <p:sp>
        <p:nvSpPr>
          <p:cNvPr id="544" name="Google Shape;544;p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5" name="Google Shape;545;p6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6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5" name="Google Shape;555;p6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6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2" name="Google Shape;562;p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0" name="Google Shape;570;p6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 name="Google Shape;92;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 name="Google Shape;101;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type="title">
  <p:cSld name="TITLE">
    <p:spTree>
      <p:nvGrpSpPr>
        <p:cNvPr id="9" name="Shape 9"/>
        <p:cNvGrpSpPr/>
        <p:nvPr/>
      </p:nvGrpSpPr>
      <p:grpSpPr>
        <a:xfrm>
          <a:off x="0" y="0"/>
          <a:ext cx="0" cy="0"/>
          <a:chOff x="0" y="0"/>
          <a:chExt cx="0" cy="0"/>
        </a:xfrm>
      </p:grpSpPr>
      <p:pic>
        <p:nvPicPr>
          <p:cNvPr id="10" name="Google Shape;10;p71"/>
          <p:cNvPicPr preferRelativeResize="0"/>
          <p:nvPr/>
        </p:nvPicPr>
        <p:blipFill rotWithShape="1">
          <a:blip r:embed="rId2">
            <a:alphaModFix/>
          </a:blip>
          <a:srcRect b="0" l="0" r="0" t="0"/>
          <a:stretch/>
        </p:blipFill>
        <p:spPr>
          <a:xfrm>
            <a:off x="672713" y="333900"/>
            <a:ext cx="7798575" cy="4809601"/>
          </a:xfrm>
          <a:prstGeom prst="rect">
            <a:avLst/>
          </a:prstGeom>
          <a:noFill/>
          <a:ln>
            <a:noFill/>
          </a:ln>
        </p:spPr>
      </p:pic>
      <p:sp>
        <p:nvSpPr>
          <p:cNvPr id="11" name="Google Shape;11;p71"/>
          <p:cNvSpPr txBox="1"/>
          <p:nvPr>
            <p:ph type="ctrTitle"/>
          </p:nvPr>
        </p:nvSpPr>
        <p:spPr>
          <a:xfrm>
            <a:off x="1912650" y="1915625"/>
            <a:ext cx="5469600" cy="1159800"/>
          </a:xfrm>
          <a:prstGeom prst="rect">
            <a:avLst/>
          </a:prstGeom>
          <a:noFill/>
          <a:ln>
            <a:noFill/>
          </a:ln>
          <a:effectLst>
            <a:outerShdw blurRad="14288" rotWithShape="0" algn="bl" dir="16200000" dist="9525">
              <a:schemeClr val="dk1">
                <a:alpha val="49803"/>
              </a:schemeClr>
            </a:outerShdw>
          </a:effectLst>
        </p:spPr>
        <p:txBody>
          <a:bodyPr anchorCtr="0" anchor="ctr" bIns="91425" lIns="91425" spcFirstLastPara="1" rIns="91425" wrap="square" tIns="91425">
            <a:noAutofit/>
          </a:bodyPr>
          <a:lstStyle>
            <a:lvl1pPr lvl="0" algn="l">
              <a:lnSpc>
                <a:spcPct val="100000"/>
              </a:lnSpc>
              <a:spcBef>
                <a:spcPts val="0"/>
              </a:spcBef>
              <a:spcAft>
                <a:spcPts val="0"/>
              </a:spcAft>
              <a:buClr>
                <a:schemeClr val="accent6"/>
              </a:buClr>
              <a:buSzPts val="4800"/>
              <a:buNone/>
              <a:defRPr sz="4800">
                <a:solidFill>
                  <a:schemeClr val="accent6"/>
                </a:solidFill>
              </a:defRPr>
            </a:lvl1pPr>
            <a:lvl2pPr lvl="1" algn="l">
              <a:lnSpc>
                <a:spcPct val="100000"/>
              </a:lnSpc>
              <a:spcBef>
                <a:spcPts val="0"/>
              </a:spcBef>
              <a:spcAft>
                <a:spcPts val="0"/>
              </a:spcAft>
              <a:buClr>
                <a:schemeClr val="accent6"/>
              </a:buClr>
              <a:buSzPts val="4800"/>
              <a:buNone/>
              <a:defRPr sz="4800">
                <a:solidFill>
                  <a:schemeClr val="accent6"/>
                </a:solidFill>
              </a:defRPr>
            </a:lvl2pPr>
            <a:lvl3pPr lvl="2" algn="l">
              <a:lnSpc>
                <a:spcPct val="100000"/>
              </a:lnSpc>
              <a:spcBef>
                <a:spcPts val="0"/>
              </a:spcBef>
              <a:spcAft>
                <a:spcPts val="0"/>
              </a:spcAft>
              <a:buClr>
                <a:schemeClr val="accent6"/>
              </a:buClr>
              <a:buSzPts val="4800"/>
              <a:buNone/>
              <a:defRPr sz="4800">
                <a:solidFill>
                  <a:schemeClr val="accent6"/>
                </a:solidFill>
              </a:defRPr>
            </a:lvl3pPr>
            <a:lvl4pPr lvl="3" algn="l">
              <a:lnSpc>
                <a:spcPct val="100000"/>
              </a:lnSpc>
              <a:spcBef>
                <a:spcPts val="0"/>
              </a:spcBef>
              <a:spcAft>
                <a:spcPts val="0"/>
              </a:spcAft>
              <a:buClr>
                <a:schemeClr val="accent6"/>
              </a:buClr>
              <a:buSzPts val="4800"/>
              <a:buNone/>
              <a:defRPr sz="4800">
                <a:solidFill>
                  <a:schemeClr val="accent6"/>
                </a:solidFill>
              </a:defRPr>
            </a:lvl4pPr>
            <a:lvl5pPr lvl="4" algn="l">
              <a:lnSpc>
                <a:spcPct val="100000"/>
              </a:lnSpc>
              <a:spcBef>
                <a:spcPts val="0"/>
              </a:spcBef>
              <a:spcAft>
                <a:spcPts val="0"/>
              </a:spcAft>
              <a:buClr>
                <a:schemeClr val="accent6"/>
              </a:buClr>
              <a:buSzPts val="4800"/>
              <a:buNone/>
              <a:defRPr sz="4800">
                <a:solidFill>
                  <a:schemeClr val="accent6"/>
                </a:solidFill>
              </a:defRPr>
            </a:lvl5pPr>
            <a:lvl6pPr lvl="5" algn="l">
              <a:lnSpc>
                <a:spcPct val="100000"/>
              </a:lnSpc>
              <a:spcBef>
                <a:spcPts val="0"/>
              </a:spcBef>
              <a:spcAft>
                <a:spcPts val="0"/>
              </a:spcAft>
              <a:buClr>
                <a:schemeClr val="accent6"/>
              </a:buClr>
              <a:buSzPts val="4800"/>
              <a:buNone/>
              <a:defRPr sz="4800">
                <a:solidFill>
                  <a:schemeClr val="accent6"/>
                </a:solidFill>
              </a:defRPr>
            </a:lvl6pPr>
            <a:lvl7pPr lvl="6" algn="l">
              <a:lnSpc>
                <a:spcPct val="100000"/>
              </a:lnSpc>
              <a:spcBef>
                <a:spcPts val="0"/>
              </a:spcBef>
              <a:spcAft>
                <a:spcPts val="0"/>
              </a:spcAft>
              <a:buClr>
                <a:schemeClr val="accent6"/>
              </a:buClr>
              <a:buSzPts val="4800"/>
              <a:buNone/>
              <a:defRPr sz="4800">
                <a:solidFill>
                  <a:schemeClr val="accent6"/>
                </a:solidFill>
              </a:defRPr>
            </a:lvl7pPr>
            <a:lvl8pPr lvl="7" algn="l">
              <a:lnSpc>
                <a:spcPct val="100000"/>
              </a:lnSpc>
              <a:spcBef>
                <a:spcPts val="0"/>
              </a:spcBef>
              <a:spcAft>
                <a:spcPts val="0"/>
              </a:spcAft>
              <a:buClr>
                <a:schemeClr val="accent6"/>
              </a:buClr>
              <a:buSzPts val="4800"/>
              <a:buNone/>
              <a:defRPr sz="4800">
                <a:solidFill>
                  <a:schemeClr val="accent6"/>
                </a:solidFill>
              </a:defRPr>
            </a:lvl8pPr>
            <a:lvl9pPr lvl="8" algn="l">
              <a:lnSpc>
                <a:spcPct val="100000"/>
              </a:lnSpc>
              <a:spcBef>
                <a:spcPts val="0"/>
              </a:spcBef>
              <a:spcAft>
                <a:spcPts val="0"/>
              </a:spcAft>
              <a:buClr>
                <a:schemeClr val="accent6"/>
              </a:buClr>
              <a:buSzPts val="4800"/>
              <a:buNone/>
              <a:defRPr sz="4800">
                <a:solidFill>
                  <a:schemeClr val="accent6"/>
                </a:solidFil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1 column" type="tx">
  <p:cSld name="TITLE_AND_BODY">
    <p:spTree>
      <p:nvGrpSpPr>
        <p:cNvPr id="12" name="Shape 12"/>
        <p:cNvGrpSpPr/>
        <p:nvPr/>
      </p:nvGrpSpPr>
      <p:grpSpPr>
        <a:xfrm>
          <a:off x="0" y="0"/>
          <a:ext cx="0" cy="0"/>
          <a:chOff x="0" y="0"/>
          <a:chExt cx="0" cy="0"/>
        </a:xfrm>
      </p:grpSpPr>
      <p:pic>
        <p:nvPicPr>
          <p:cNvPr descr="libro.png" id="13" name="Google Shape;13;p72"/>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4" name="Google Shape;14;p72"/>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15" name="Google Shape;15;p72"/>
          <p:cNvSpPr txBox="1"/>
          <p:nvPr>
            <p:ph idx="1" type="body"/>
          </p:nvPr>
        </p:nvSpPr>
        <p:spPr>
          <a:xfrm>
            <a:off x="1556175" y="1378821"/>
            <a:ext cx="6616800" cy="3042300"/>
          </a:xfrm>
          <a:prstGeom prst="rect">
            <a:avLst/>
          </a:prstGeom>
          <a:noFill/>
          <a:ln>
            <a:noFill/>
          </a:ln>
        </p:spPr>
        <p:txBody>
          <a:bodyPr anchorCtr="0" anchor="t" bIns="91425" lIns="91425" spcFirstLastPara="1" rIns="91425" wrap="square" tIns="91425">
            <a:noAutofit/>
          </a:bodyPr>
          <a:lstStyle>
            <a:lvl1pPr indent="-393700" lvl="0" marL="457200" algn="l">
              <a:lnSpc>
                <a:spcPct val="100000"/>
              </a:lnSpc>
              <a:spcBef>
                <a:spcPts val="600"/>
              </a:spcBef>
              <a:spcAft>
                <a:spcPts val="0"/>
              </a:spcAft>
              <a:buSzPts val="2600"/>
              <a:buChar char="◈"/>
              <a:defRPr sz="2600"/>
            </a:lvl1pPr>
            <a:lvl2pPr indent="-393700" lvl="1" marL="914400" algn="l">
              <a:lnSpc>
                <a:spcPct val="100000"/>
              </a:lnSpc>
              <a:spcBef>
                <a:spcPts val="0"/>
              </a:spcBef>
              <a:spcAft>
                <a:spcPts val="0"/>
              </a:spcAft>
              <a:buSzPts val="2600"/>
              <a:buChar char="◆"/>
              <a:defRPr sz="2600"/>
            </a:lvl2pPr>
            <a:lvl3pPr indent="-393700" lvl="2" marL="1371600" algn="l">
              <a:lnSpc>
                <a:spcPct val="100000"/>
              </a:lnSpc>
              <a:spcBef>
                <a:spcPts val="0"/>
              </a:spcBef>
              <a:spcAft>
                <a:spcPts val="0"/>
              </a:spcAft>
              <a:buSzPts val="2600"/>
              <a:buChar char="◇"/>
              <a:defRPr sz="2600"/>
            </a:lvl3pPr>
            <a:lvl4pPr indent="-393700" lvl="3" marL="1828800" algn="l">
              <a:lnSpc>
                <a:spcPct val="100000"/>
              </a:lnSpc>
              <a:spcBef>
                <a:spcPts val="0"/>
              </a:spcBef>
              <a:spcAft>
                <a:spcPts val="0"/>
              </a:spcAft>
              <a:buSzPts val="2600"/>
              <a:buChar char="⬥"/>
              <a:defRPr sz="2600"/>
            </a:lvl4pPr>
            <a:lvl5pPr indent="-393700" lvl="4" marL="2286000" algn="l">
              <a:lnSpc>
                <a:spcPct val="100000"/>
              </a:lnSpc>
              <a:spcBef>
                <a:spcPts val="0"/>
              </a:spcBef>
              <a:spcAft>
                <a:spcPts val="0"/>
              </a:spcAft>
              <a:buSzPts val="2600"/>
              <a:buChar char="⬦"/>
              <a:defRPr sz="2600"/>
            </a:lvl5pPr>
            <a:lvl6pPr indent="-393700" lvl="5" marL="2743200" algn="l">
              <a:lnSpc>
                <a:spcPct val="100000"/>
              </a:lnSpc>
              <a:spcBef>
                <a:spcPts val="0"/>
              </a:spcBef>
              <a:spcAft>
                <a:spcPts val="0"/>
              </a:spcAft>
              <a:buSzPts val="2600"/>
              <a:buChar char="⬦"/>
              <a:defRPr sz="2600"/>
            </a:lvl6pPr>
            <a:lvl7pPr indent="-393700" lvl="6" marL="3200400" algn="l">
              <a:lnSpc>
                <a:spcPct val="100000"/>
              </a:lnSpc>
              <a:spcBef>
                <a:spcPts val="0"/>
              </a:spcBef>
              <a:spcAft>
                <a:spcPts val="0"/>
              </a:spcAft>
              <a:buSzPts val="2600"/>
              <a:buChar char="⬦"/>
              <a:defRPr sz="2600"/>
            </a:lvl7pPr>
            <a:lvl8pPr indent="-393700" lvl="7" marL="3657600" algn="l">
              <a:lnSpc>
                <a:spcPct val="100000"/>
              </a:lnSpc>
              <a:spcBef>
                <a:spcPts val="0"/>
              </a:spcBef>
              <a:spcAft>
                <a:spcPts val="0"/>
              </a:spcAft>
              <a:buSzPts val="2600"/>
              <a:buChar char="⬦"/>
              <a:defRPr sz="2600"/>
            </a:lvl8pPr>
            <a:lvl9pPr indent="-393700" lvl="8" marL="4114800" algn="l">
              <a:lnSpc>
                <a:spcPct val="100000"/>
              </a:lnSpc>
              <a:spcBef>
                <a:spcPts val="0"/>
              </a:spcBef>
              <a:spcAft>
                <a:spcPts val="0"/>
              </a:spcAft>
              <a:buSzPts val="2600"/>
              <a:buChar char="⬦"/>
              <a:defRPr sz="2600"/>
            </a:lvl9pPr>
          </a:lstStyle>
          <a:p/>
        </p:txBody>
      </p:sp>
      <p:sp>
        <p:nvSpPr>
          <p:cNvPr id="16" name="Google Shape;16;p7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cxnSp>
        <p:nvCxnSpPr>
          <p:cNvPr id="17" name="Google Shape;17;p72"/>
          <p:cNvCxnSpPr/>
          <p:nvPr/>
        </p:nvCxnSpPr>
        <p:spPr>
          <a:xfrm>
            <a:off x="1664750" y="1357125"/>
            <a:ext cx="65262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p:cSld name="TITLE_1">
    <p:spTree>
      <p:nvGrpSpPr>
        <p:cNvPr id="18" name="Shape 18"/>
        <p:cNvGrpSpPr/>
        <p:nvPr/>
      </p:nvGrpSpPr>
      <p:grpSpPr>
        <a:xfrm>
          <a:off x="0" y="0"/>
          <a:ext cx="0" cy="0"/>
          <a:chOff x="0" y="0"/>
          <a:chExt cx="0" cy="0"/>
        </a:xfrm>
      </p:grpSpPr>
      <p:pic>
        <p:nvPicPr>
          <p:cNvPr descr="libro.png" id="19" name="Google Shape;19;p73"/>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0" name="Google Shape;20;p73"/>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21" name="Google Shape;21;p73"/>
          <p:cNvSpPr txBox="1"/>
          <p:nvPr>
            <p:ph idx="1" type="subTitle"/>
          </p:nvPr>
        </p:nvSpPr>
        <p:spPr>
          <a:xfrm>
            <a:off x="1912025" y="3144851"/>
            <a:ext cx="5802600" cy="7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Clr>
                <a:srgbClr val="666666"/>
              </a:buClr>
              <a:buSzPts val="1800"/>
              <a:buNone/>
              <a:defRPr i="1" sz="1800">
                <a:solidFill>
                  <a:srgbClr val="666666"/>
                </a:solidFill>
              </a:defRPr>
            </a:lvl1pPr>
            <a:lvl2pPr lvl="1" algn="l">
              <a:lnSpc>
                <a:spcPct val="100000"/>
              </a:lnSpc>
              <a:spcBef>
                <a:spcPts val="0"/>
              </a:spcBef>
              <a:spcAft>
                <a:spcPts val="0"/>
              </a:spcAft>
              <a:buClr>
                <a:srgbClr val="666666"/>
              </a:buClr>
              <a:buSzPts val="1800"/>
              <a:buNone/>
              <a:defRPr i="1" sz="1800">
                <a:solidFill>
                  <a:srgbClr val="666666"/>
                </a:solidFill>
              </a:defRPr>
            </a:lvl2pPr>
            <a:lvl3pPr lvl="2" algn="l">
              <a:lnSpc>
                <a:spcPct val="100000"/>
              </a:lnSpc>
              <a:spcBef>
                <a:spcPts val="0"/>
              </a:spcBef>
              <a:spcAft>
                <a:spcPts val="0"/>
              </a:spcAft>
              <a:buClr>
                <a:srgbClr val="666666"/>
              </a:buClr>
              <a:buSzPts val="1800"/>
              <a:buNone/>
              <a:defRPr i="1" sz="1800">
                <a:solidFill>
                  <a:srgbClr val="666666"/>
                </a:solidFill>
              </a:defRPr>
            </a:lvl3pPr>
            <a:lvl4pPr lvl="3" algn="l">
              <a:lnSpc>
                <a:spcPct val="100000"/>
              </a:lnSpc>
              <a:spcBef>
                <a:spcPts val="0"/>
              </a:spcBef>
              <a:spcAft>
                <a:spcPts val="0"/>
              </a:spcAft>
              <a:buClr>
                <a:srgbClr val="666666"/>
              </a:buClr>
              <a:buSzPts val="1800"/>
              <a:buNone/>
              <a:defRPr i="1">
                <a:solidFill>
                  <a:srgbClr val="666666"/>
                </a:solidFill>
              </a:defRPr>
            </a:lvl4pPr>
            <a:lvl5pPr lvl="4" algn="l">
              <a:lnSpc>
                <a:spcPct val="100000"/>
              </a:lnSpc>
              <a:spcBef>
                <a:spcPts val="0"/>
              </a:spcBef>
              <a:spcAft>
                <a:spcPts val="0"/>
              </a:spcAft>
              <a:buClr>
                <a:srgbClr val="666666"/>
              </a:buClr>
              <a:buSzPts val="1800"/>
              <a:buNone/>
              <a:defRPr i="1">
                <a:solidFill>
                  <a:srgbClr val="666666"/>
                </a:solidFill>
              </a:defRPr>
            </a:lvl5pPr>
            <a:lvl6pPr lvl="5" algn="l">
              <a:lnSpc>
                <a:spcPct val="100000"/>
              </a:lnSpc>
              <a:spcBef>
                <a:spcPts val="0"/>
              </a:spcBef>
              <a:spcAft>
                <a:spcPts val="0"/>
              </a:spcAft>
              <a:buClr>
                <a:srgbClr val="666666"/>
              </a:buClr>
              <a:buSzPts val="1800"/>
              <a:buNone/>
              <a:defRPr i="1">
                <a:solidFill>
                  <a:srgbClr val="666666"/>
                </a:solidFill>
              </a:defRPr>
            </a:lvl6pPr>
            <a:lvl7pPr lvl="6" algn="l">
              <a:lnSpc>
                <a:spcPct val="100000"/>
              </a:lnSpc>
              <a:spcBef>
                <a:spcPts val="0"/>
              </a:spcBef>
              <a:spcAft>
                <a:spcPts val="0"/>
              </a:spcAft>
              <a:buClr>
                <a:srgbClr val="666666"/>
              </a:buClr>
              <a:buSzPts val="1800"/>
              <a:buNone/>
              <a:defRPr i="1">
                <a:solidFill>
                  <a:srgbClr val="666666"/>
                </a:solidFill>
              </a:defRPr>
            </a:lvl7pPr>
            <a:lvl8pPr lvl="7" algn="l">
              <a:lnSpc>
                <a:spcPct val="100000"/>
              </a:lnSpc>
              <a:spcBef>
                <a:spcPts val="0"/>
              </a:spcBef>
              <a:spcAft>
                <a:spcPts val="0"/>
              </a:spcAft>
              <a:buClr>
                <a:srgbClr val="666666"/>
              </a:buClr>
              <a:buSzPts val="1800"/>
              <a:buNone/>
              <a:defRPr i="1">
                <a:solidFill>
                  <a:srgbClr val="666666"/>
                </a:solidFill>
              </a:defRPr>
            </a:lvl8pPr>
            <a:lvl9pPr lvl="8" algn="l">
              <a:lnSpc>
                <a:spcPct val="100000"/>
              </a:lnSpc>
              <a:spcBef>
                <a:spcPts val="0"/>
              </a:spcBef>
              <a:spcAft>
                <a:spcPts val="0"/>
              </a:spcAft>
              <a:buClr>
                <a:srgbClr val="666666"/>
              </a:buClr>
              <a:buSzPts val="1800"/>
              <a:buNone/>
              <a:defRPr i="1">
                <a:solidFill>
                  <a:srgbClr val="666666"/>
                </a:solidFill>
              </a:defRPr>
            </a:lvl9pPr>
          </a:lstStyle>
          <a:p/>
        </p:txBody>
      </p:sp>
      <p:sp>
        <p:nvSpPr>
          <p:cNvPr id="22" name="Google Shape;22;p7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3 columns">
  <p:cSld name="TITLE_AND_TWO_COLUMNS_1">
    <p:spTree>
      <p:nvGrpSpPr>
        <p:cNvPr id="23" name="Shape 23"/>
        <p:cNvGrpSpPr/>
        <p:nvPr/>
      </p:nvGrpSpPr>
      <p:grpSpPr>
        <a:xfrm>
          <a:off x="0" y="0"/>
          <a:ext cx="0" cy="0"/>
          <a:chOff x="0" y="0"/>
          <a:chExt cx="0" cy="0"/>
        </a:xfrm>
      </p:grpSpPr>
      <p:pic>
        <p:nvPicPr>
          <p:cNvPr descr="libro.png" id="24" name="Google Shape;24;p74"/>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25" name="Google Shape;25;p74"/>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26" name="Google Shape;26;p74"/>
          <p:cNvSpPr txBox="1"/>
          <p:nvPr>
            <p:ph idx="1" type="body"/>
          </p:nvPr>
        </p:nvSpPr>
        <p:spPr>
          <a:xfrm>
            <a:off x="1556175" y="1419658"/>
            <a:ext cx="2132700" cy="34602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600"/>
              </a:spcBef>
              <a:spcAft>
                <a:spcPts val="0"/>
              </a:spcAft>
              <a:buSzPts val="1600"/>
              <a:buChar char="◈"/>
              <a:defRPr sz="1600"/>
            </a:lvl1pPr>
            <a:lvl2pPr indent="-330200" lvl="1" marL="914400" algn="l">
              <a:lnSpc>
                <a:spcPct val="100000"/>
              </a:lnSpc>
              <a:spcBef>
                <a:spcPts val="0"/>
              </a:spcBef>
              <a:spcAft>
                <a:spcPts val="0"/>
              </a:spcAft>
              <a:buSzPts val="1600"/>
              <a:buChar char="◆"/>
              <a:defRPr sz="1600"/>
            </a:lvl2pPr>
            <a:lvl3pPr indent="-330200" lvl="2" marL="1371600" algn="l">
              <a:lnSpc>
                <a:spcPct val="100000"/>
              </a:lnSpc>
              <a:spcBef>
                <a:spcPts val="0"/>
              </a:spcBef>
              <a:spcAft>
                <a:spcPts val="0"/>
              </a:spcAft>
              <a:buSzPts val="1600"/>
              <a:buChar char="◇"/>
              <a:defRPr sz="1600"/>
            </a:lvl3pPr>
            <a:lvl4pPr indent="-330200" lvl="3" marL="1828800" algn="l">
              <a:lnSpc>
                <a:spcPct val="100000"/>
              </a:lnSpc>
              <a:spcBef>
                <a:spcPts val="0"/>
              </a:spcBef>
              <a:spcAft>
                <a:spcPts val="0"/>
              </a:spcAft>
              <a:buSzPts val="1600"/>
              <a:buChar char="⬥"/>
              <a:defRPr sz="1600"/>
            </a:lvl4pPr>
            <a:lvl5pPr indent="-330200" lvl="4" marL="2286000" algn="l">
              <a:lnSpc>
                <a:spcPct val="100000"/>
              </a:lnSpc>
              <a:spcBef>
                <a:spcPts val="0"/>
              </a:spcBef>
              <a:spcAft>
                <a:spcPts val="0"/>
              </a:spcAft>
              <a:buSzPts val="1600"/>
              <a:buChar char="⬦"/>
              <a:defRPr sz="1600"/>
            </a:lvl5pPr>
            <a:lvl6pPr indent="-330200" lvl="5" marL="2743200" algn="l">
              <a:lnSpc>
                <a:spcPct val="100000"/>
              </a:lnSpc>
              <a:spcBef>
                <a:spcPts val="0"/>
              </a:spcBef>
              <a:spcAft>
                <a:spcPts val="0"/>
              </a:spcAft>
              <a:buSzPts val="1600"/>
              <a:buChar char="⬦"/>
              <a:defRPr sz="1600"/>
            </a:lvl6pPr>
            <a:lvl7pPr indent="-330200" lvl="6" marL="3200400" algn="l">
              <a:lnSpc>
                <a:spcPct val="100000"/>
              </a:lnSpc>
              <a:spcBef>
                <a:spcPts val="0"/>
              </a:spcBef>
              <a:spcAft>
                <a:spcPts val="0"/>
              </a:spcAft>
              <a:buSzPts val="1600"/>
              <a:buChar char="⬦"/>
              <a:defRPr sz="1600"/>
            </a:lvl7pPr>
            <a:lvl8pPr indent="-330200" lvl="7" marL="3657600" algn="l">
              <a:lnSpc>
                <a:spcPct val="100000"/>
              </a:lnSpc>
              <a:spcBef>
                <a:spcPts val="0"/>
              </a:spcBef>
              <a:spcAft>
                <a:spcPts val="0"/>
              </a:spcAft>
              <a:buSzPts val="1600"/>
              <a:buChar char="⬦"/>
              <a:defRPr sz="1600"/>
            </a:lvl8pPr>
            <a:lvl9pPr indent="-330200" lvl="8" marL="4114800" algn="l">
              <a:lnSpc>
                <a:spcPct val="100000"/>
              </a:lnSpc>
              <a:spcBef>
                <a:spcPts val="0"/>
              </a:spcBef>
              <a:spcAft>
                <a:spcPts val="0"/>
              </a:spcAft>
              <a:buSzPts val="1600"/>
              <a:buChar char="⬦"/>
              <a:defRPr sz="1600"/>
            </a:lvl9pPr>
          </a:lstStyle>
          <a:p/>
        </p:txBody>
      </p:sp>
      <p:sp>
        <p:nvSpPr>
          <p:cNvPr id="27" name="Google Shape;27;p74"/>
          <p:cNvSpPr txBox="1"/>
          <p:nvPr>
            <p:ph idx="2" type="body"/>
          </p:nvPr>
        </p:nvSpPr>
        <p:spPr>
          <a:xfrm>
            <a:off x="3798226" y="1419658"/>
            <a:ext cx="2132700" cy="34602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600"/>
              </a:spcBef>
              <a:spcAft>
                <a:spcPts val="0"/>
              </a:spcAft>
              <a:buSzPts val="1600"/>
              <a:buChar char="◈"/>
              <a:defRPr sz="1600"/>
            </a:lvl1pPr>
            <a:lvl2pPr indent="-330200" lvl="1" marL="914400" algn="l">
              <a:lnSpc>
                <a:spcPct val="100000"/>
              </a:lnSpc>
              <a:spcBef>
                <a:spcPts val="0"/>
              </a:spcBef>
              <a:spcAft>
                <a:spcPts val="0"/>
              </a:spcAft>
              <a:buSzPts val="1600"/>
              <a:buChar char="◆"/>
              <a:defRPr sz="1600"/>
            </a:lvl2pPr>
            <a:lvl3pPr indent="-330200" lvl="2" marL="1371600" algn="l">
              <a:lnSpc>
                <a:spcPct val="100000"/>
              </a:lnSpc>
              <a:spcBef>
                <a:spcPts val="0"/>
              </a:spcBef>
              <a:spcAft>
                <a:spcPts val="0"/>
              </a:spcAft>
              <a:buSzPts val="1600"/>
              <a:buChar char="◇"/>
              <a:defRPr sz="1600"/>
            </a:lvl3pPr>
            <a:lvl4pPr indent="-330200" lvl="3" marL="1828800" algn="l">
              <a:lnSpc>
                <a:spcPct val="100000"/>
              </a:lnSpc>
              <a:spcBef>
                <a:spcPts val="0"/>
              </a:spcBef>
              <a:spcAft>
                <a:spcPts val="0"/>
              </a:spcAft>
              <a:buSzPts val="1600"/>
              <a:buChar char="⬥"/>
              <a:defRPr sz="1600"/>
            </a:lvl4pPr>
            <a:lvl5pPr indent="-330200" lvl="4" marL="2286000" algn="l">
              <a:lnSpc>
                <a:spcPct val="100000"/>
              </a:lnSpc>
              <a:spcBef>
                <a:spcPts val="0"/>
              </a:spcBef>
              <a:spcAft>
                <a:spcPts val="0"/>
              </a:spcAft>
              <a:buSzPts val="1600"/>
              <a:buChar char="⬦"/>
              <a:defRPr sz="1600"/>
            </a:lvl5pPr>
            <a:lvl6pPr indent="-330200" lvl="5" marL="2743200" algn="l">
              <a:lnSpc>
                <a:spcPct val="100000"/>
              </a:lnSpc>
              <a:spcBef>
                <a:spcPts val="0"/>
              </a:spcBef>
              <a:spcAft>
                <a:spcPts val="0"/>
              </a:spcAft>
              <a:buSzPts val="1600"/>
              <a:buChar char="⬦"/>
              <a:defRPr sz="1600"/>
            </a:lvl6pPr>
            <a:lvl7pPr indent="-330200" lvl="6" marL="3200400" algn="l">
              <a:lnSpc>
                <a:spcPct val="100000"/>
              </a:lnSpc>
              <a:spcBef>
                <a:spcPts val="0"/>
              </a:spcBef>
              <a:spcAft>
                <a:spcPts val="0"/>
              </a:spcAft>
              <a:buSzPts val="1600"/>
              <a:buChar char="⬦"/>
              <a:defRPr sz="1600"/>
            </a:lvl7pPr>
            <a:lvl8pPr indent="-330200" lvl="7" marL="3657600" algn="l">
              <a:lnSpc>
                <a:spcPct val="100000"/>
              </a:lnSpc>
              <a:spcBef>
                <a:spcPts val="0"/>
              </a:spcBef>
              <a:spcAft>
                <a:spcPts val="0"/>
              </a:spcAft>
              <a:buSzPts val="1600"/>
              <a:buChar char="⬦"/>
              <a:defRPr sz="1600"/>
            </a:lvl8pPr>
            <a:lvl9pPr indent="-330200" lvl="8" marL="4114800" algn="l">
              <a:lnSpc>
                <a:spcPct val="100000"/>
              </a:lnSpc>
              <a:spcBef>
                <a:spcPts val="0"/>
              </a:spcBef>
              <a:spcAft>
                <a:spcPts val="0"/>
              </a:spcAft>
              <a:buSzPts val="1600"/>
              <a:buChar char="⬦"/>
              <a:defRPr sz="1600"/>
            </a:lvl9pPr>
          </a:lstStyle>
          <a:p/>
        </p:txBody>
      </p:sp>
      <p:sp>
        <p:nvSpPr>
          <p:cNvPr id="28" name="Google Shape;28;p74"/>
          <p:cNvSpPr txBox="1"/>
          <p:nvPr>
            <p:ph idx="3" type="body"/>
          </p:nvPr>
        </p:nvSpPr>
        <p:spPr>
          <a:xfrm>
            <a:off x="6040277" y="1419658"/>
            <a:ext cx="2132700" cy="3460200"/>
          </a:xfrm>
          <a:prstGeom prst="rect">
            <a:avLst/>
          </a:prstGeom>
          <a:noFill/>
          <a:ln>
            <a:noFill/>
          </a:ln>
        </p:spPr>
        <p:txBody>
          <a:bodyPr anchorCtr="0" anchor="t" bIns="91425" lIns="91425" spcFirstLastPara="1" rIns="91425" wrap="square" tIns="91425">
            <a:noAutofit/>
          </a:bodyPr>
          <a:lstStyle>
            <a:lvl1pPr indent="-330200" lvl="0" marL="457200" algn="l">
              <a:lnSpc>
                <a:spcPct val="100000"/>
              </a:lnSpc>
              <a:spcBef>
                <a:spcPts val="600"/>
              </a:spcBef>
              <a:spcAft>
                <a:spcPts val="0"/>
              </a:spcAft>
              <a:buSzPts val="1600"/>
              <a:buChar char="◈"/>
              <a:defRPr sz="1600"/>
            </a:lvl1pPr>
            <a:lvl2pPr indent="-330200" lvl="1" marL="914400" algn="l">
              <a:lnSpc>
                <a:spcPct val="100000"/>
              </a:lnSpc>
              <a:spcBef>
                <a:spcPts val="0"/>
              </a:spcBef>
              <a:spcAft>
                <a:spcPts val="0"/>
              </a:spcAft>
              <a:buSzPts val="1600"/>
              <a:buChar char="◆"/>
              <a:defRPr sz="1600"/>
            </a:lvl2pPr>
            <a:lvl3pPr indent="-330200" lvl="2" marL="1371600" algn="l">
              <a:lnSpc>
                <a:spcPct val="100000"/>
              </a:lnSpc>
              <a:spcBef>
                <a:spcPts val="0"/>
              </a:spcBef>
              <a:spcAft>
                <a:spcPts val="0"/>
              </a:spcAft>
              <a:buSzPts val="1600"/>
              <a:buChar char="◇"/>
              <a:defRPr sz="1600"/>
            </a:lvl3pPr>
            <a:lvl4pPr indent="-330200" lvl="3" marL="1828800" algn="l">
              <a:lnSpc>
                <a:spcPct val="100000"/>
              </a:lnSpc>
              <a:spcBef>
                <a:spcPts val="0"/>
              </a:spcBef>
              <a:spcAft>
                <a:spcPts val="0"/>
              </a:spcAft>
              <a:buSzPts val="1600"/>
              <a:buChar char="⬥"/>
              <a:defRPr sz="1600"/>
            </a:lvl4pPr>
            <a:lvl5pPr indent="-330200" lvl="4" marL="2286000" algn="l">
              <a:lnSpc>
                <a:spcPct val="100000"/>
              </a:lnSpc>
              <a:spcBef>
                <a:spcPts val="0"/>
              </a:spcBef>
              <a:spcAft>
                <a:spcPts val="0"/>
              </a:spcAft>
              <a:buSzPts val="1600"/>
              <a:buChar char="⬦"/>
              <a:defRPr sz="1600"/>
            </a:lvl5pPr>
            <a:lvl6pPr indent="-330200" lvl="5" marL="2743200" algn="l">
              <a:lnSpc>
                <a:spcPct val="100000"/>
              </a:lnSpc>
              <a:spcBef>
                <a:spcPts val="0"/>
              </a:spcBef>
              <a:spcAft>
                <a:spcPts val="0"/>
              </a:spcAft>
              <a:buSzPts val="1600"/>
              <a:buChar char="⬦"/>
              <a:defRPr sz="1600"/>
            </a:lvl6pPr>
            <a:lvl7pPr indent="-330200" lvl="6" marL="3200400" algn="l">
              <a:lnSpc>
                <a:spcPct val="100000"/>
              </a:lnSpc>
              <a:spcBef>
                <a:spcPts val="0"/>
              </a:spcBef>
              <a:spcAft>
                <a:spcPts val="0"/>
              </a:spcAft>
              <a:buSzPts val="1600"/>
              <a:buChar char="⬦"/>
              <a:defRPr sz="1600"/>
            </a:lvl7pPr>
            <a:lvl8pPr indent="-330200" lvl="7" marL="3657600" algn="l">
              <a:lnSpc>
                <a:spcPct val="100000"/>
              </a:lnSpc>
              <a:spcBef>
                <a:spcPts val="0"/>
              </a:spcBef>
              <a:spcAft>
                <a:spcPts val="0"/>
              </a:spcAft>
              <a:buSzPts val="1600"/>
              <a:buChar char="⬦"/>
              <a:defRPr sz="1600"/>
            </a:lvl8pPr>
            <a:lvl9pPr indent="-330200" lvl="8" marL="4114800" algn="l">
              <a:lnSpc>
                <a:spcPct val="100000"/>
              </a:lnSpc>
              <a:spcBef>
                <a:spcPts val="0"/>
              </a:spcBef>
              <a:spcAft>
                <a:spcPts val="0"/>
              </a:spcAft>
              <a:buSzPts val="1600"/>
              <a:buChar char="⬦"/>
              <a:defRPr sz="1600"/>
            </a:lvl9pPr>
          </a:lstStyle>
          <a:p/>
        </p:txBody>
      </p:sp>
      <p:sp>
        <p:nvSpPr>
          <p:cNvPr id="29" name="Google Shape;29;p7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cxnSp>
        <p:nvCxnSpPr>
          <p:cNvPr id="30" name="Google Shape;30;p74"/>
          <p:cNvCxnSpPr/>
          <p:nvPr/>
        </p:nvCxnSpPr>
        <p:spPr>
          <a:xfrm>
            <a:off x="1664750" y="1357125"/>
            <a:ext cx="65262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 2 columns" type="twoColTx">
  <p:cSld name="TITLE_AND_TWO_COLUMNS">
    <p:spTree>
      <p:nvGrpSpPr>
        <p:cNvPr id="31" name="Shape 31"/>
        <p:cNvGrpSpPr/>
        <p:nvPr/>
      </p:nvGrpSpPr>
      <p:grpSpPr>
        <a:xfrm>
          <a:off x="0" y="0"/>
          <a:ext cx="0" cy="0"/>
          <a:chOff x="0" y="0"/>
          <a:chExt cx="0" cy="0"/>
        </a:xfrm>
      </p:grpSpPr>
      <p:pic>
        <p:nvPicPr>
          <p:cNvPr descr="libro.png" id="32" name="Google Shape;32;p75"/>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33" name="Google Shape;33;p75"/>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a:lvl1pPr>
            <a:lvl2pPr lvl="1" algn="l">
              <a:lnSpc>
                <a:spcPct val="100000"/>
              </a:lnSpc>
              <a:spcBef>
                <a:spcPts val="0"/>
              </a:spcBef>
              <a:spcAft>
                <a:spcPts val="0"/>
              </a:spcAft>
              <a:buSzPts val="2400"/>
              <a:buNone/>
              <a:defRPr/>
            </a:lvl2pPr>
            <a:lvl3pPr lvl="2" algn="l">
              <a:lnSpc>
                <a:spcPct val="100000"/>
              </a:lnSpc>
              <a:spcBef>
                <a:spcPts val="0"/>
              </a:spcBef>
              <a:spcAft>
                <a:spcPts val="0"/>
              </a:spcAft>
              <a:buSzPts val="2400"/>
              <a:buNone/>
              <a:defRPr/>
            </a:lvl3pPr>
            <a:lvl4pPr lvl="3" algn="l">
              <a:lnSpc>
                <a:spcPct val="100000"/>
              </a:lnSpc>
              <a:spcBef>
                <a:spcPts val="0"/>
              </a:spcBef>
              <a:spcAft>
                <a:spcPts val="0"/>
              </a:spcAft>
              <a:buSzPts val="2400"/>
              <a:buNone/>
              <a:defRPr/>
            </a:lvl4pPr>
            <a:lvl5pPr lvl="4" algn="l">
              <a:lnSpc>
                <a:spcPct val="100000"/>
              </a:lnSpc>
              <a:spcBef>
                <a:spcPts val="0"/>
              </a:spcBef>
              <a:spcAft>
                <a:spcPts val="0"/>
              </a:spcAft>
              <a:buSzPts val="2400"/>
              <a:buNone/>
              <a:defRPr/>
            </a:lvl5pPr>
            <a:lvl6pPr lvl="5" algn="l">
              <a:lnSpc>
                <a:spcPct val="100000"/>
              </a:lnSpc>
              <a:spcBef>
                <a:spcPts val="0"/>
              </a:spcBef>
              <a:spcAft>
                <a:spcPts val="0"/>
              </a:spcAft>
              <a:buSzPts val="2400"/>
              <a:buNone/>
              <a:defRPr/>
            </a:lvl6pPr>
            <a:lvl7pPr lvl="6" algn="l">
              <a:lnSpc>
                <a:spcPct val="100000"/>
              </a:lnSpc>
              <a:spcBef>
                <a:spcPts val="0"/>
              </a:spcBef>
              <a:spcAft>
                <a:spcPts val="0"/>
              </a:spcAft>
              <a:buSzPts val="2400"/>
              <a:buNone/>
              <a:defRPr/>
            </a:lvl7pPr>
            <a:lvl8pPr lvl="7" algn="l">
              <a:lnSpc>
                <a:spcPct val="100000"/>
              </a:lnSpc>
              <a:spcBef>
                <a:spcPts val="0"/>
              </a:spcBef>
              <a:spcAft>
                <a:spcPts val="0"/>
              </a:spcAft>
              <a:buSzPts val="2400"/>
              <a:buNone/>
              <a:defRPr/>
            </a:lvl8pPr>
            <a:lvl9pPr lvl="8" algn="l">
              <a:lnSpc>
                <a:spcPct val="100000"/>
              </a:lnSpc>
              <a:spcBef>
                <a:spcPts val="0"/>
              </a:spcBef>
              <a:spcAft>
                <a:spcPts val="0"/>
              </a:spcAft>
              <a:buSzPts val="2400"/>
              <a:buNone/>
              <a:defRPr/>
            </a:lvl9pPr>
          </a:lstStyle>
          <a:p/>
        </p:txBody>
      </p:sp>
      <p:sp>
        <p:nvSpPr>
          <p:cNvPr id="34" name="Google Shape;34;p75"/>
          <p:cNvSpPr txBox="1"/>
          <p:nvPr>
            <p:ph idx="1" type="body"/>
          </p:nvPr>
        </p:nvSpPr>
        <p:spPr>
          <a:xfrm>
            <a:off x="1556175" y="1479375"/>
            <a:ext cx="3211800" cy="3598800"/>
          </a:xfrm>
          <a:prstGeom prst="rect">
            <a:avLst/>
          </a:prstGeom>
          <a:noFill/>
          <a:ln>
            <a:noFill/>
          </a:ln>
        </p:spPr>
        <p:txBody>
          <a:bodyPr anchorCtr="0" anchor="t" bIns="91425" lIns="91425" spcFirstLastPara="1" rIns="91425" wrap="square" tIns="91425">
            <a:noAutofit/>
          </a:bodyPr>
          <a:lstStyle>
            <a:lvl1pPr indent="-368300" lvl="0" marL="457200" algn="l">
              <a:lnSpc>
                <a:spcPct val="100000"/>
              </a:lnSpc>
              <a:spcBef>
                <a:spcPts val="600"/>
              </a:spcBef>
              <a:spcAft>
                <a:spcPts val="0"/>
              </a:spcAft>
              <a:buSzPts val="2200"/>
              <a:buChar char="◈"/>
              <a:defRPr sz="2200"/>
            </a:lvl1pPr>
            <a:lvl2pPr indent="-368300" lvl="1" marL="914400" algn="l">
              <a:lnSpc>
                <a:spcPct val="100000"/>
              </a:lnSpc>
              <a:spcBef>
                <a:spcPts val="0"/>
              </a:spcBef>
              <a:spcAft>
                <a:spcPts val="0"/>
              </a:spcAft>
              <a:buSzPts val="2200"/>
              <a:buChar char="◆"/>
              <a:defRPr sz="2200"/>
            </a:lvl2pPr>
            <a:lvl3pPr indent="-368300" lvl="2" marL="1371600" algn="l">
              <a:lnSpc>
                <a:spcPct val="100000"/>
              </a:lnSpc>
              <a:spcBef>
                <a:spcPts val="0"/>
              </a:spcBef>
              <a:spcAft>
                <a:spcPts val="0"/>
              </a:spcAft>
              <a:buSzPts val="2200"/>
              <a:buChar char="◇"/>
              <a:defRPr sz="2200"/>
            </a:lvl3pPr>
            <a:lvl4pPr indent="-368300" lvl="3" marL="1828800" algn="l">
              <a:lnSpc>
                <a:spcPct val="100000"/>
              </a:lnSpc>
              <a:spcBef>
                <a:spcPts val="0"/>
              </a:spcBef>
              <a:spcAft>
                <a:spcPts val="0"/>
              </a:spcAft>
              <a:buSzPts val="2200"/>
              <a:buChar char="⬥"/>
              <a:defRPr sz="2200"/>
            </a:lvl4pPr>
            <a:lvl5pPr indent="-368300" lvl="4" marL="2286000" algn="l">
              <a:lnSpc>
                <a:spcPct val="100000"/>
              </a:lnSpc>
              <a:spcBef>
                <a:spcPts val="0"/>
              </a:spcBef>
              <a:spcAft>
                <a:spcPts val="0"/>
              </a:spcAft>
              <a:buSzPts val="2200"/>
              <a:buChar char="⬦"/>
              <a:defRPr sz="2200"/>
            </a:lvl5pPr>
            <a:lvl6pPr indent="-368300" lvl="5" marL="2743200" algn="l">
              <a:lnSpc>
                <a:spcPct val="100000"/>
              </a:lnSpc>
              <a:spcBef>
                <a:spcPts val="0"/>
              </a:spcBef>
              <a:spcAft>
                <a:spcPts val="0"/>
              </a:spcAft>
              <a:buSzPts val="2200"/>
              <a:buChar char="⬦"/>
              <a:defRPr sz="2200"/>
            </a:lvl6pPr>
            <a:lvl7pPr indent="-368300" lvl="6" marL="3200400" algn="l">
              <a:lnSpc>
                <a:spcPct val="100000"/>
              </a:lnSpc>
              <a:spcBef>
                <a:spcPts val="0"/>
              </a:spcBef>
              <a:spcAft>
                <a:spcPts val="0"/>
              </a:spcAft>
              <a:buSzPts val="2200"/>
              <a:buChar char="⬦"/>
              <a:defRPr sz="2200"/>
            </a:lvl7pPr>
            <a:lvl8pPr indent="-368300" lvl="7" marL="3657600" algn="l">
              <a:lnSpc>
                <a:spcPct val="100000"/>
              </a:lnSpc>
              <a:spcBef>
                <a:spcPts val="0"/>
              </a:spcBef>
              <a:spcAft>
                <a:spcPts val="0"/>
              </a:spcAft>
              <a:buSzPts val="2200"/>
              <a:buChar char="⬦"/>
              <a:defRPr sz="2200"/>
            </a:lvl8pPr>
            <a:lvl9pPr indent="-368300" lvl="8" marL="4114800" algn="l">
              <a:lnSpc>
                <a:spcPct val="100000"/>
              </a:lnSpc>
              <a:spcBef>
                <a:spcPts val="0"/>
              </a:spcBef>
              <a:spcAft>
                <a:spcPts val="0"/>
              </a:spcAft>
              <a:buSzPts val="2200"/>
              <a:buChar char="⬦"/>
              <a:defRPr sz="2200"/>
            </a:lvl9pPr>
          </a:lstStyle>
          <a:p/>
        </p:txBody>
      </p:sp>
      <p:sp>
        <p:nvSpPr>
          <p:cNvPr id="35" name="Google Shape;35;p75"/>
          <p:cNvSpPr txBox="1"/>
          <p:nvPr>
            <p:ph idx="2" type="body"/>
          </p:nvPr>
        </p:nvSpPr>
        <p:spPr>
          <a:xfrm>
            <a:off x="4961272" y="1479375"/>
            <a:ext cx="3211800" cy="3598800"/>
          </a:xfrm>
          <a:prstGeom prst="rect">
            <a:avLst/>
          </a:prstGeom>
          <a:noFill/>
          <a:ln>
            <a:noFill/>
          </a:ln>
        </p:spPr>
        <p:txBody>
          <a:bodyPr anchorCtr="0" anchor="t" bIns="91425" lIns="91425" spcFirstLastPara="1" rIns="91425" wrap="square" tIns="91425">
            <a:noAutofit/>
          </a:bodyPr>
          <a:lstStyle>
            <a:lvl1pPr indent="-368300" lvl="0" marL="457200" algn="l">
              <a:lnSpc>
                <a:spcPct val="100000"/>
              </a:lnSpc>
              <a:spcBef>
                <a:spcPts val="600"/>
              </a:spcBef>
              <a:spcAft>
                <a:spcPts val="0"/>
              </a:spcAft>
              <a:buSzPts val="2200"/>
              <a:buChar char="◈"/>
              <a:defRPr sz="2200"/>
            </a:lvl1pPr>
            <a:lvl2pPr indent="-368300" lvl="1" marL="914400" algn="l">
              <a:lnSpc>
                <a:spcPct val="100000"/>
              </a:lnSpc>
              <a:spcBef>
                <a:spcPts val="0"/>
              </a:spcBef>
              <a:spcAft>
                <a:spcPts val="0"/>
              </a:spcAft>
              <a:buSzPts val="2200"/>
              <a:buChar char="◆"/>
              <a:defRPr sz="2200"/>
            </a:lvl2pPr>
            <a:lvl3pPr indent="-368300" lvl="2" marL="1371600" algn="l">
              <a:lnSpc>
                <a:spcPct val="100000"/>
              </a:lnSpc>
              <a:spcBef>
                <a:spcPts val="0"/>
              </a:spcBef>
              <a:spcAft>
                <a:spcPts val="0"/>
              </a:spcAft>
              <a:buSzPts val="2200"/>
              <a:buChar char="◇"/>
              <a:defRPr sz="2200"/>
            </a:lvl3pPr>
            <a:lvl4pPr indent="-368300" lvl="3" marL="1828800" algn="l">
              <a:lnSpc>
                <a:spcPct val="100000"/>
              </a:lnSpc>
              <a:spcBef>
                <a:spcPts val="0"/>
              </a:spcBef>
              <a:spcAft>
                <a:spcPts val="0"/>
              </a:spcAft>
              <a:buSzPts val="2200"/>
              <a:buChar char="⬥"/>
              <a:defRPr sz="2200"/>
            </a:lvl4pPr>
            <a:lvl5pPr indent="-368300" lvl="4" marL="2286000" algn="l">
              <a:lnSpc>
                <a:spcPct val="100000"/>
              </a:lnSpc>
              <a:spcBef>
                <a:spcPts val="0"/>
              </a:spcBef>
              <a:spcAft>
                <a:spcPts val="0"/>
              </a:spcAft>
              <a:buSzPts val="2200"/>
              <a:buChar char="⬦"/>
              <a:defRPr sz="2200"/>
            </a:lvl5pPr>
            <a:lvl6pPr indent="-368300" lvl="5" marL="2743200" algn="l">
              <a:lnSpc>
                <a:spcPct val="100000"/>
              </a:lnSpc>
              <a:spcBef>
                <a:spcPts val="0"/>
              </a:spcBef>
              <a:spcAft>
                <a:spcPts val="0"/>
              </a:spcAft>
              <a:buSzPts val="2200"/>
              <a:buChar char="⬦"/>
              <a:defRPr sz="2200"/>
            </a:lvl6pPr>
            <a:lvl7pPr indent="-368300" lvl="6" marL="3200400" algn="l">
              <a:lnSpc>
                <a:spcPct val="100000"/>
              </a:lnSpc>
              <a:spcBef>
                <a:spcPts val="0"/>
              </a:spcBef>
              <a:spcAft>
                <a:spcPts val="0"/>
              </a:spcAft>
              <a:buSzPts val="2200"/>
              <a:buChar char="⬦"/>
              <a:defRPr sz="2200"/>
            </a:lvl7pPr>
            <a:lvl8pPr indent="-368300" lvl="7" marL="3657600" algn="l">
              <a:lnSpc>
                <a:spcPct val="100000"/>
              </a:lnSpc>
              <a:spcBef>
                <a:spcPts val="0"/>
              </a:spcBef>
              <a:spcAft>
                <a:spcPts val="0"/>
              </a:spcAft>
              <a:buSzPts val="2200"/>
              <a:buChar char="⬦"/>
              <a:defRPr sz="2200"/>
            </a:lvl8pPr>
            <a:lvl9pPr indent="-368300" lvl="8" marL="4114800" algn="l">
              <a:lnSpc>
                <a:spcPct val="100000"/>
              </a:lnSpc>
              <a:spcBef>
                <a:spcPts val="0"/>
              </a:spcBef>
              <a:spcAft>
                <a:spcPts val="0"/>
              </a:spcAft>
              <a:buSzPts val="2200"/>
              <a:buChar char="⬦"/>
              <a:defRPr sz="2200"/>
            </a:lvl9pPr>
          </a:lstStyle>
          <a:p/>
        </p:txBody>
      </p:sp>
      <p:sp>
        <p:nvSpPr>
          <p:cNvPr id="36" name="Google Shape;36;p7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cxnSp>
        <p:nvCxnSpPr>
          <p:cNvPr id="37" name="Google Shape;37;p75"/>
          <p:cNvCxnSpPr/>
          <p:nvPr/>
        </p:nvCxnSpPr>
        <p:spPr>
          <a:xfrm>
            <a:off x="1664750" y="1357125"/>
            <a:ext cx="65262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8" name="Shape 38"/>
        <p:cNvGrpSpPr/>
        <p:nvPr/>
      </p:nvGrpSpPr>
      <p:grpSpPr>
        <a:xfrm>
          <a:off x="0" y="0"/>
          <a:ext cx="0" cy="0"/>
          <a:chOff x="0" y="0"/>
          <a:chExt cx="0" cy="0"/>
        </a:xfrm>
      </p:grpSpPr>
      <p:pic>
        <p:nvPicPr>
          <p:cNvPr descr="libro.png" id="39" name="Google Shape;39;p76"/>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0" name="Google Shape;40;p7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Closed book">
  <p:cSld name="BLANK_1_1">
    <p:spTree>
      <p:nvGrpSpPr>
        <p:cNvPr id="41" name="Shape 41"/>
        <p:cNvGrpSpPr/>
        <p:nvPr/>
      </p:nvGrpSpPr>
      <p:grpSpPr>
        <a:xfrm>
          <a:off x="0" y="0"/>
          <a:ext cx="0" cy="0"/>
          <a:chOff x="0" y="0"/>
          <a:chExt cx="0" cy="0"/>
        </a:xfrm>
      </p:grpSpPr>
      <p:pic>
        <p:nvPicPr>
          <p:cNvPr id="42" name="Google Shape;42;p77"/>
          <p:cNvPicPr preferRelativeResize="0"/>
          <p:nvPr/>
        </p:nvPicPr>
        <p:blipFill rotWithShape="1">
          <a:blip r:embed="rId2">
            <a:alphaModFix/>
          </a:blip>
          <a:srcRect b="0" l="0" r="0" t="0"/>
          <a:stretch/>
        </p:blipFill>
        <p:spPr>
          <a:xfrm flipH="1">
            <a:off x="672713" y="333900"/>
            <a:ext cx="7798575" cy="48096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 No book">
  <p:cSld name="BLANK_1">
    <p:spTree>
      <p:nvGrpSpPr>
        <p:cNvPr id="43" name="Shape 43"/>
        <p:cNvGrpSpPr/>
        <p:nvPr/>
      </p:nvGrpSpPr>
      <p:grpSpPr>
        <a:xfrm>
          <a:off x="0" y="0"/>
          <a:ext cx="0" cy="0"/>
          <a:chOff x="0" y="0"/>
          <a:chExt cx="0" cy="0"/>
        </a:xfrm>
      </p:grpSpPr>
      <p:sp>
        <p:nvSpPr>
          <p:cNvPr id="44" name="Google Shape;44;p78"/>
          <p:cNvSpPr txBox="1"/>
          <p:nvPr>
            <p:ph idx="12" type="sldNum"/>
          </p:nvPr>
        </p:nvSpPr>
        <p:spPr>
          <a:xfrm>
            <a:off x="8413350" y="4627001"/>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accent6"/>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pic>
        <p:nvPicPr>
          <p:cNvPr descr="libro.png" id="46" name="Google Shape;46;p79"/>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7" name="Google Shape;47;p79"/>
          <p:cNvSpPr txBox="1"/>
          <p:nvPr>
            <p:ph idx="1" type="body"/>
          </p:nvPr>
        </p:nvSpPr>
        <p:spPr>
          <a:xfrm>
            <a:off x="1592350" y="3640275"/>
            <a:ext cx="6562500" cy="519600"/>
          </a:xfrm>
          <a:prstGeom prst="rect">
            <a:avLst/>
          </a:prstGeom>
          <a:noFill/>
          <a:ln>
            <a:noFill/>
          </a:ln>
        </p:spPr>
        <p:txBody>
          <a:bodyPr anchorCtr="0" anchor="t" bIns="91425" lIns="91425" spcFirstLastPara="1" rIns="91425" wrap="square" tIns="91425">
            <a:noAutofit/>
          </a:bodyPr>
          <a:lstStyle>
            <a:lvl1pPr indent="-228600" lvl="0" marL="457200" algn="l">
              <a:lnSpc>
                <a:spcPct val="100000"/>
              </a:lnSpc>
              <a:spcBef>
                <a:spcPts val="360"/>
              </a:spcBef>
              <a:spcAft>
                <a:spcPts val="0"/>
              </a:spcAft>
              <a:buClr>
                <a:srgbClr val="666666"/>
              </a:buClr>
              <a:buSzPts val="1600"/>
              <a:buNone/>
              <a:defRPr i="1" sz="1600">
                <a:solidFill>
                  <a:srgbClr val="666666"/>
                </a:solidFill>
              </a:defRPr>
            </a:lvl1pPr>
          </a:lstStyle>
          <a:p/>
        </p:txBody>
      </p:sp>
      <p:sp>
        <p:nvSpPr>
          <p:cNvPr id="48" name="Google Shape;48;p7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cxnSp>
        <p:nvCxnSpPr>
          <p:cNvPr id="49" name="Google Shape;49;p79"/>
          <p:cNvCxnSpPr/>
          <p:nvPr/>
        </p:nvCxnSpPr>
        <p:spPr>
          <a:xfrm>
            <a:off x="1706950" y="3643125"/>
            <a:ext cx="6321300" cy="0"/>
          </a:xfrm>
          <a:prstGeom prst="straightConnector1">
            <a:avLst/>
          </a:prstGeom>
          <a:noFill/>
          <a:ln cap="flat" cmpd="sng" w="9525">
            <a:solidFill>
              <a:srgbClr val="CCCCCC"/>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11" Type="http://schemas.openxmlformats.org/officeDocument/2006/relationships/theme" Target="../theme/theme1.xml"/><Relationship Id="rId10" Type="http://schemas.openxmlformats.org/officeDocument/2006/relationships/slideLayout" Target="../slideLayouts/slideLayout9.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blipFill>
          <a:blip r:embed="rId1">
            <a:alphaModFix/>
          </a:blip>
          <a:stretch>
            <a:fillRect/>
          </a:stretch>
        </a:blipFill>
      </p:bgPr>
    </p:bg>
    <p:spTree>
      <p:nvGrpSpPr>
        <p:cNvPr id="5" name="Shape 5"/>
        <p:cNvGrpSpPr/>
        <p:nvPr/>
      </p:nvGrpSpPr>
      <p:grpSpPr>
        <a:xfrm>
          <a:off x="0" y="0"/>
          <a:ext cx="0" cy="0"/>
          <a:chOff x="0" y="0"/>
          <a:chExt cx="0" cy="0"/>
        </a:xfrm>
      </p:grpSpPr>
      <p:sp>
        <p:nvSpPr>
          <p:cNvPr id="6" name="Google Shape;6;p70"/>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lvl1pPr lvl="0"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1pPr>
            <a:lvl2pPr lvl="1"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2pPr>
            <a:lvl3pPr lvl="2"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3pPr>
            <a:lvl4pPr lvl="3"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4pPr>
            <a:lvl5pPr lvl="4"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5pPr>
            <a:lvl6pPr lvl="5"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6pPr>
            <a:lvl7pPr lvl="6"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7pPr>
            <a:lvl8pPr lvl="7"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8pPr>
            <a:lvl9pPr lvl="8" marR="0" rtl="0" algn="l">
              <a:lnSpc>
                <a:spcPct val="100000"/>
              </a:lnSpc>
              <a:spcBef>
                <a:spcPts val="0"/>
              </a:spcBef>
              <a:spcAft>
                <a:spcPts val="0"/>
              </a:spcAft>
              <a:buClr>
                <a:schemeClr val="dk1"/>
              </a:buClr>
              <a:buSzPts val="2400"/>
              <a:buFont typeface="Oswald"/>
              <a:buNone/>
              <a:defRPr b="1" i="0" sz="2400" u="none" cap="none" strike="noStrike">
                <a:solidFill>
                  <a:schemeClr val="dk1"/>
                </a:solidFill>
                <a:latin typeface="Oswald"/>
                <a:ea typeface="Oswald"/>
                <a:cs typeface="Oswald"/>
                <a:sym typeface="Oswald"/>
              </a:defRPr>
            </a:lvl9pPr>
          </a:lstStyle>
          <a:p/>
        </p:txBody>
      </p:sp>
      <p:sp>
        <p:nvSpPr>
          <p:cNvPr id="7" name="Google Shape;7;p70"/>
          <p:cNvSpPr txBox="1"/>
          <p:nvPr>
            <p:ph idx="1" type="body"/>
          </p:nvPr>
        </p:nvSpPr>
        <p:spPr>
          <a:xfrm>
            <a:off x="1556175" y="1378821"/>
            <a:ext cx="6616800" cy="3042300"/>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chemeClr val="dk1"/>
              </a:buClr>
              <a:buSzPts val="3000"/>
              <a:buFont typeface="Tinos"/>
              <a:buChar char="◈"/>
              <a:defRPr b="0" i="0" sz="3000" u="none" cap="none" strike="noStrike">
                <a:solidFill>
                  <a:schemeClr val="dk1"/>
                </a:solidFill>
                <a:latin typeface="Tinos"/>
                <a:ea typeface="Tinos"/>
                <a:cs typeface="Tinos"/>
                <a:sym typeface="Tinos"/>
              </a:defRPr>
            </a:lvl1pPr>
            <a:lvl2pPr indent="-381000" lvl="1" marL="914400" marR="0" rtl="0" algn="l">
              <a:lnSpc>
                <a:spcPct val="100000"/>
              </a:lnSpc>
              <a:spcBef>
                <a:spcPts val="0"/>
              </a:spcBef>
              <a:spcAft>
                <a:spcPts val="0"/>
              </a:spcAft>
              <a:buClr>
                <a:schemeClr val="dk1"/>
              </a:buClr>
              <a:buSzPts val="2400"/>
              <a:buFont typeface="Tinos"/>
              <a:buChar char="◆"/>
              <a:defRPr b="0" i="0" sz="2400" u="none" cap="none" strike="noStrike">
                <a:solidFill>
                  <a:schemeClr val="dk1"/>
                </a:solidFill>
                <a:latin typeface="Tinos"/>
                <a:ea typeface="Tinos"/>
                <a:cs typeface="Tinos"/>
                <a:sym typeface="Tinos"/>
              </a:defRPr>
            </a:lvl2pPr>
            <a:lvl3pPr indent="-381000" lvl="2" marL="1371600" marR="0" rtl="0" algn="l">
              <a:lnSpc>
                <a:spcPct val="100000"/>
              </a:lnSpc>
              <a:spcBef>
                <a:spcPts val="0"/>
              </a:spcBef>
              <a:spcAft>
                <a:spcPts val="0"/>
              </a:spcAft>
              <a:buClr>
                <a:schemeClr val="dk1"/>
              </a:buClr>
              <a:buSzPts val="2400"/>
              <a:buFont typeface="Tinos"/>
              <a:buChar char="◇"/>
              <a:defRPr b="0" i="0" sz="2400" u="none" cap="none" strike="noStrike">
                <a:solidFill>
                  <a:schemeClr val="dk1"/>
                </a:solidFill>
                <a:latin typeface="Tinos"/>
                <a:ea typeface="Tinos"/>
                <a:cs typeface="Tinos"/>
                <a:sym typeface="Tinos"/>
              </a:defRPr>
            </a:lvl3pPr>
            <a:lvl4pPr indent="-342900" lvl="3" marL="18288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4pPr>
            <a:lvl5pPr indent="-342900" lvl="4" marL="22860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5pPr>
            <a:lvl6pPr indent="-342900" lvl="5" marL="27432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6pPr>
            <a:lvl7pPr indent="-342900" lvl="6" marL="32004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7pPr>
            <a:lvl8pPr indent="-342900" lvl="7" marL="36576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8pPr>
            <a:lvl9pPr indent="-342900" lvl="8" marL="4114800" marR="0" rtl="0" algn="l">
              <a:lnSpc>
                <a:spcPct val="100000"/>
              </a:lnSpc>
              <a:spcBef>
                <a:spcPts val="0"/>
              </a:spcBef>
              <a:spcAft>
                <a:spcPts val="0"/>
              </a:spcAft>
              <a:buClr>
                <a:schemeClr val="dk1"/>
              </a:buClr>
              <a:buSzPts val="1800"/>
              <a:buFont typeface="Tinos"/>
              <a:buChar char="⬦"/>
              <a:defRPr b="0" i="0" sz="1800" u="none" cap="none" strike="noStrike">
                <a:solidFill>
                  <a:schemeClr val="dk1"/>
                </a:solidFill>
                <a:latin typeface="Tinos"/>
                <a:ea typeface="Tinos"/>
                <a:cs typeface="Tinos"/>
                <a:sym typeface="Tinos"/>
              </a:defRPr>
            </a:lvl9pPr>
          </a:lstStyle>
          <a:p/>
        </p:txBody>
      </p:sp>
      <p:sp>
        <p:nvSpPr>
          <p:cNvPr id="8" name="Google Shape;8;p7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chemeClr val="dk2"/>
                </a:solidFill>
                <a:latin typeface="Tinos"/>
                <a:ea typeface="Tinos"/>
                <a:cs typeface="Tinos"/>
                <a:sym typeface="Tinos"/>
              </a:defRPr>
            </a:lvl9pPr>
          </a:lstStyle>
          <a:p>
            <a:pPr indent="0" lvl="0" marL="0" rtl="0" algn="r">
              <a:spcBef>
                <a:spcPts val="0"/>
              </a:spcBef>
              <a:spcAft>
                <a:spcPts val="0"/>
              </a:spcAft>
              <a:buNone/>
            </a:pPr>
            <a:fld id="{00000000-1234-1234-1234-123412341234}" type="slidenum">
              <a:rPr lang="hr-HR"/>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hyperlink" Target="https://www.youtube.com/watch?v=aRmaWexaebk" TargetMode="External"/><Relationship Id="rId4" Type="http://schemas.openxmlformats.org/officeDocument/2006/relationships/hyperlink" Target="https://list.ly/list/OYa-number-whatispretty-10-key-things-in-beyonces-pretty-hurts-video-that-help-tell-the-story" TargetMode="External"/><Relationship Id="rId5"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17.png"/><Relationship Id="rId4" Type="http://schemas.openxmlformats.org/officeDocument/2006/relationships/image" Target="../media/image31.png"/><Relationship Id="rId5"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image" Target="../media/image18.png"/><Relationship Id="rId4" Type="http://schemas.openxmlformats.org/officeDocument/2006/relationships/image" Target="../media/image25.png"/><Relationship Id="rId5"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0.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30.png"/><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3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 Id="rId4" Type="http://schemas.openxmlformats.org/officeDocument/2006/relationships/image" Target="../media/image27.png"/><Relationship Id="rId5" Type="http://schemas.openxmlformats.org/officeDocument/2006/relationships/image" Target="../media/image34.png"/><Relationship Id="rId6"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8.png"/><Relationship Id="rId4" Type="http://schemas.openxmlformats.org/officeDocument/2006/relationships/image" Target="../media/image35.png"/><Relationship Id="rId5"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56.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40.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41.png"/><Relationship Id="rId4" Type="http://schemas.openxmlformats.org/officeDocument/2006/relationships/image" Target="../media/image58.png"/><Relationship Id="rId5" Type="http://schemas.openxmlformats.org/officeDocument/2006/relationships/hyperlink" Target="http://interactives.readwritethink.org/trading-card-creato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 Id="rId3" Type="http://schemas.openxmlformats.org/officeDocument/2006/relationships/image" Target="../media/image39.png"/><Relationship Id="rId4" Type="http://schemas.openxmlformats.org/officeDocument/2006/relationships/hyperlink" Target="http://interactives.readwritethink.org/trading-card-creator" TargetMode="External"/><Relationship Id="rId5" Type="http://schemas.openxmlformats.org/officeDocument/2006/relationships/image" Target="../media/image3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46.png"/><Relationship Id="rId4" Type="http://schemas.openxmlformats.org/officeDocument/2006/relationships/image" Target="../media/image50.png"/><Relationship Id="rId5" Type="http://schemas.openxmlformats.org/officeDocument/2006/relationships/hyperlink" Target="http://interactives.readwritethink.org/letter-generator"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53.png"/><Relationship Id="rId4" Type="http://schemas.openxmlformats.org/officeDocument/2006/relationships/image" Target="../media/image51.png"/><Relationship Id="rId5" Type="http://schemas.openxmlformats.org/officeDocument/2006/relationships/image" Target="../media/image64.png"/><Relationship Id="rId6" Type="http://schemas.openxmlformats.org/officeDocument/2006/relationships/image" Target="../media/image4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47.png"/><Relationship Id="rId4" Type="http://schemas.openxmlformats.org/officeDocument/2006/relationships/image" Target="../media/image54.png"/><Relationship Id="rId5" Type="http://schemas.openxmlformats.org/officeDocument/2006/relationships/image" Target="../media/image48.png"/><Relationship Id="rId6" Type="http://schemas.openxmlformats.org/officeDocument/2006/relationships/image" Target="../media/image42.png"/><Relationship Id="rId7"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5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52.png"/><Relationship Id="rId4" Type="http://schemas.openxmlformats.org/officeDocument/2006/relationships/image" Target="../media/image6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62.png"/><Relationship Id="rId4" Type="http://schemas.openxmlformats.org/officeDocument/2006/relationships/image" Target="../media/image5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 Id="rId3" Type="http://schemas.openxmlformats.org/officeDocument/2006/relationships/image" Target="../media/image59.png"/><Relationship Id="rId4" Type="http://schemas.openxmlformats.org/officeDocument/2006/relationships/image" Target="../media/image6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 Id="rId3" Type="http://schemas.openxmlformats.org/officeDocument/2006/relationships/image" Target="../media/image61.png"/><Relationship Id="rId4" Type="http://schemas.openxmlformats.org/officeDocument/2006/relationships/image" Target="../media/image8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hyperlink" Target="https://www.readwritethink.org/sites/default/files/CharacterMap.pdf" TargetMode="External"/><Relationship Id="rId4" Type="http://schemas.openxmlformats.org/officeDocument/2006/relationships/hyperlink" Target="https://www.readwritethink.org/sites/default/files/resources/30878_comprehension.pdf" TargetMode="External"/><Relationship Id="rId10" Type="http://schemas.openxmlformats.org/officeDocument/2006/relationships/hyperlink" Target="http://interactives.readwritethink.org/timeline" TargetMode="External"/><Relationship Id="rId9" Type="http://schemas.openxmlformats.org/officeDocument/2006/relationships/hyperlink" Target="http://interactives.readwritethink.org/plot-diagram" TargetMode="External"/><Relationship Id="rId5" Type="http://schemas.openxmlformats.org/officeDocument/2006/relationships/hyperlink" Target="http://interactives.readwritethink.org/cube-creator" TargetMode="External"/><Relationship Id="rId6" Type="http://schemas.openxmlformats.org/officeDocument/2006/relationships/hyperlink" Target="http://interactives.readwritethink.org/drama-map" TargetMode="External"/><Relationship Id="rId7" Type="http://schemas.openxmlformats.org/officeDocument/2006/relationships/hyperlink" Target="http://interactives.readwritethink.org/venn-diagram" TargetMode="External"/><Relationship Id="rId8" Type="http://schemas.openxmlformats.org/officeDocument/2006/relationships/hyperlink" Target="https://www.readwritethink.org/classroom-resources/student-interactives/graphic"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 Id="rId3" Type="http://schemas.openxmlformats.org/officeDocument/2006/relationships/hyperlink" Target="http://interactives.readwritethink.org/stapleless" TargetMode="External"/><Relationship Id="rId4" Type="http://schemas.openxmlformats.org/officeDocument/2006/relationships/hyperlink" Target="https://www.readwritethink.org/classroom-resources/student-interactives/profile-publisher" TargetMode="External"/><Relationship Id="rId10" Type="http://schemas.openxmlformats.org/officeDocument/2006/relationships/hyperlink" Target="https://www.readwritethink.org/classroom-resources/student-interactives/word-matrix" TargetMode="External"/><Relationship Id="rId9" Type="http://schemas.openxmlformats.org/officeDocument/2006/relationships/hyperlink" Target="http://interactives.readwritethink.org/persuasion-map" TargetMode="External"/><Relationship Id="rId5" Type="http://schemas.openxmlformats.org/officeDocument/2006/relationships/hyperlink" Target="http://interactives.readwritethink.org/postcard" TargetMode="External"/><Relationship Id="rId6" Type="http://schemas.openxmlformats.org/officeDocument/2006/relationships/hyperlink" Target="http://interactives.readwritethink.org/comp-contrast-map" TargetMode="External"/><Relationship Id="rId7" Type="http://schemas.openxmlformats.org/officeDocument/2006/relationships/hyperlink" Target="http://interactives.readwritethink.org/graffiti" TargetMode="External"/><Relationship Id="rId8" Type="http://schemas.openxmlformats.org/officeDocument/2006/relationships/hyperlink" Target="http://interactives.readwritethink.org/essay-map"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hyperlink" Target="http://interactives.readwritethink.org/essay-map" TargetMode="External"/><Relationship Id="rId4" Type="http://schemas.openxmlformats.org/officeDocument/2006/relationships/hyperlink" Target="http://interactives.readwritethink.org/kwl-creator" TargetMode="External"/><Relationship Id="rId5" Type="http://schemas.openxmlformats.org/officeDocument/2006/relationships/hyperlink" Target="http://interactives.readwritethink.org/word-mover" TargetMode="External"/><Relationship Id="rId6" Type="http://schemas.openxmlformats.org/officeDocument/2006/relationships/hyperlink" Target="http://interactives.readwritethink.org/alphabet-organizer" TargetMode="External"/><Relationship Id="rId7" Type="http://schemas.openxmlformats.org/officeDocument/2006/relationships/hyperlink" Target="http://interactives.readwritethink.org/acrostic-poems" TargetMode="External"/><Relationship Id="rId8" Type="http://schemas.openxmlformats.org/officeDocument/2006/relationships/hyperlink" Target="http://interactives.readwritethink.org/fractured-fairytale"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84.png"/><Relationship Id="rId4" Type="http://schemas.openxmlformats.org/officeDocument/2006/relationships/image" Target="../media/image8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 Id="rId3" Type="http://schemas.openxmlformats.org/officeDocument/2006/relationships/image" Target="../media/image76.png"/><Relationship Id="rId4" Type="http://schemas.openxmlformats.org/officeDocument/2006/relationships/image" Target="../media/image6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 Id="rId3" Type="http://schemas.openxmlformats.org/officeDocument/2006/relationships/image" Target="../media/image65.png"/><Relationship Id="rId4" Type="http://schemas.openxmlformats.org/officeDocument/2006/relationships/image" Target="../media/image72.png"/><Relationship Id="rId5" Type="http://schemas.openxmlformats.org/officeDocument/2006/relationships/image" Target="../media/image7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2.xml"/><Relationship Id="rId3" Type="http://schemas.openxmlformats.org/officeDocument/2006/relationships/image" Target="../media/image74.png"/><Relationship Id="rId4" Type="http://schemas.openxmlformats.org/officeDocument/2006/relationships/image" Target="../media/image6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 Id="rId3" Type="http://schemas.openxmlformats.org/officeDocument/2006/relationships/hyperlink" Target="https://padlet.com/mirtakk/mck15frqpi8qu18u" TargetMode="External"/><Relationship Id="rId4" Type="http://schemas.openxmlformats.org/officeDocument/2006/relationships/image" Target="../media/image71.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66.png"/><Relationship Id="rId4" Type="http://schemas.openxmlformats.org/officeDocument/2006/relationships/image" Target="../media/image79.png"/><Relationship Id="rId5" Type="http://schemas.openxmlformats.org/officeDocument/2006/relationships/image" Target="../media/image7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78.png"/><Relationship Id="rId4" Type="http://schemas.openxmlformats.org/officeDocument/2006/relationships/image" Target="../media/image77.png"/><Relationship Id="rId5" Type="http://schemas.openxmlformats.org/officeDocument/2006/relationships/image" Target="../media/image85.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 Id="rId3" Type="http://schemas.openxmlformats.org/officeDocument/2006/relationships/image" Target="../media/image81.png"/><Relationship Id="rId4" Type="http://schemas.openxmlformats.org/officeDocument/2006/relationships/image" Target="../media/image75.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hyperlink" Target="https://elt-resourceful.com/wp-content/uploads/2016/07/elt-resourceful-how-a-book-changed-my-life.pdf" TargetMode="External"/><Relationship Id="rId4" Type="http://schemas.openxmlformats.org/officeDocument/2006/relationships/hyperlink" Target="http://www.elt-resourceful.com/" TargetMode="External"/><Relationship Id="rId5" Type="http://schemas.openxmlformats.org/officeDocument/2006/relationships/hyperlink" Target="https://www.youtube.com/watch?v=11OvHcgh-E4" TargetMode="External"/><Relationship Id="rId6" Type="http://schemas.openxmlformats.org/officeDocument/2006/relationships/hyperlink" Target="https://www.youtube.com/watch?v=11OvHcgh-E4" TargetMode="Externa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5.xml"/><Relationship Id="rId3" Type="http://schemas.openxmlformats.org/officeDocument/2006/relationships/hyperlink" Target="https://forms.gle/a1A7Z5WqXuZLELWx9" TargetMode="External"/><Relationship Id="rId4" Type="http://schemas.openxmlformats.org/officeDocument/2006/relationships/image" Target="../media/image8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 Id="rId3" Type="http://schemas.openxmlformats.org/officeDocument/2006/relationships/hyperlink" Target="https://narodne-novine.nn.hr/clanci/sluzbeni/2019_01_10_211.html" TargetMode="External"/><Relationship Id="rId4" Type="http://schemas.openxmlformats.org/officeDocument/2006/relationships/hyperlink" Target="https://narodne-novine.nn.hr/clanci/sluzbeni/2019_01_7_139.html" TargetMode="External"/><Relationship Id="rId5" Type="http://schemas.openxmlformats.org/officeDocument/2006/relationships/hyperlink" Target="https://onthesamepageelt.wordpress.com/?s=post-reading+activities" TargetMode="External"/><Relationship Id="rId6" Type="http://schemas.openxmlformats.org/officeDocument/2006/relationships/hyperlink" Target="https://www.readwritethink.org/" TargetMode="External"/><Relationship Id="rId7" Type="http://schemas.openxmlformats.org/officeDocument/2006/relationships/hyperlink" Target="https://www.google.com/search?q=beyonce+pretty+hurts&amp;sxsrf=AOaemvL5CtcighFvt-SiCnx7fLREOhVc8w:1636182471237&amp;source=lnms&amp;tbm=isch&amp;sa=X&amp;ved=2ahUKEwiz9PDXloP0AhVXgf0HHY--DwAQ_AUoAXoECAEQAw&amp;biw=1574&amp;bih=750&amp;dpr=1#imgrc=cBA9sEmzcvh36M" TargetMode="External"/><Relationship Id="rId8" Type="http://schemas.openxmlformats.org/officeDocument/2006/relationships/hyperlink" Target="http://www.elt-resourceful.com/"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86.jpg"/><Relationship Id="rId4" Type="http://schemas.openxmlformats.org/officeDocument/2006/relationships/hyperlink" Target="mailto:mirtakk@gmail.com"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8.xml"/><Relationship Id="rId3" Type="http://schemas.openxmlformats.org/officeDocument/2006/relationships/hyperlink" Target="https://www.slidescarnival.com/?utm_source=template" TargetMode="External"/><Relationship Id="rId4" Type="http://schemas.openxmlformats.org/officeDocument/2006/relationships/image" Target="../media/image8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1692517" y="1153625"/>
            <a:ext cx="5792016" cy="1159800"/>
          </a:xfrm>
          <a:prstGeom prst="rect">
            <a:avLst/>
          </a:prstGeom>
          <a:noFill/>
          <a:ln>
            <a:noFill/>
          </a:ln>
          <a:effectLst>
            <a:outerShdw blurRad="14288" rotWithShape="0" algn="bl" dir="16200000" dist="9525">
              <a:schemeClr val="dk1">
                <a:alpha val="49803"/>
              </a:schemeClr>
            </a:outerShdw>
          </a:effectLst>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4800"/>
              <a:buNone/>
            </a:pPr>
            <a:r>
              <a:rPr lang="hr-HR"/>
              <a:t>Revive the Fading Art of Reading</a:t>
            </a:r>
            <a:br>
              <a:rPr lang="hr-HR"/>
            </a:br>
            <a:r>
              <a:rPr lang="hr-HR"/>
              <a:t>               </a:t>
            </a:r>
            <a:r>
              <a:rPr lang="hr-HR" sz="2800"/>
              <a:t>Mirta Kos Kolobarić</a:t>
            </a:r>
            <a:endParaRPr sz="2800"/>
          </a:p>
        </p:txBody>
      </p:sp>
      <p:pic>
        <p:nvPicPr>
          <p:cNvPr id="55" name="Google Shape;55;p1"/>
          <p:cNvPicPr preferRelativeResize="0"/>
          <p:nvPr/>
        </p:nvPicPr>
        <p:blipFill rotWithShape="1">
          <a:blip r:embed="rId3">
            <a:alphaModFix/>
          </a:blip>
          <a:srcRect b="0" l="0" r="0" t="0"/>
          <a:stretch/>
        </p:blipFill>
        <p:spPr>
          <a:xfrm>
            <a:off x="3640667" y="3428867"/>
            <a:ext cx="2264303" cy="91929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10"/>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CURRICULUM – VOCATIONAL SCHOOLS</a:t>
            </a:r>
            <a:endParaRPr/>
          </a:p>
        </p:txBody>
      </p:sp>
      <p:sp>
        <p:nvSpPr>
          <p:cNvPr id="118" name="Google Shape;118;p1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19" name="Google Shape;119;p10"/>
          <p:cNvPicPr preferRelativeResize="0"/>
          <p:nvPr/>
        </p:nvPicPr>
        <p:blipFill rotWithShape="1">
          <a:blip r:embed="rId3">
            <a:alphaModFix/>
          </a:blip>
          <a:srcRect b="0" l="0" r="0" t="0"/>
          <a:stretch/>
        </p:blipFill>
        <p:spPr>
          <a:xfrm>
            <a:off x="1190565" y="2232511"/>
            <a:ext cx="7348018" cy="1983889"/>
          </a:xfrm>
          <a:prstGeom prst="rect">
            <a:avLst/>
          </a:prstGeom>
          <a:noFill/>
          <a:ln>
            <a:noFill/>
          </a:ln>
        </p:spPr>
      </p:pic>
      <p:pic>
        <p:nvPicPr>
          <p:cNvPr id="120" name="Google Shape;120;p10"/>
          <p:cNvPicPr preferRelativeResize="0"/>
          <p:nvPr/>
        </p:nvPicPr>
        <p:blipFill rotWithShape="1">
          <a:blip r:embed="rId4">
            <a:alphaModFix/>
          </a:blip>
          <a:srcRect b="0" l="0" r="0" t="0"/>
          <a:stretch/>
        </p:blipFill>
        <p:spPr>
          <a:xfrm>
            <a:off x="3028102" y="1497517"/>
            <a:ext cx="3672945" cy="6567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1"/>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CURRICULUM – GRAMMAR SCHOOLS</a:t>
            </a:r>
            <a:endParaRPr/>
          </a:p>
        </p:txBody>
      </p:sp>
      <p:sp>
        <p:nvSpPr>
          <p:cNvPr id="126" name="Google Shape;126;p1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27" name="Google Shape;127;p11"/>
          <p:cNvPicPr preferRelativeResize="0"/>
          <p:nvPr/>
        </p:nvPicPr>
        <p:blipFill rotWithShape="1">
          <a:blip r:embed="rId3">
            <a:alphaModFix/>
          </a:blip>
          <a:srcRect b="0" l="0" r="0" t="0"/>
          <a:stretch/>
        </p:blipFill>
        <p:spPr>
          <a:xfrm>
            <a:off x="2210083" y="1343656"/>
            <a:ext cx="5308983" cy="633549"/>
          </a:xfrm>
          <a:prstGeom prst="rect">
            <a:avLst/>
          </a:prstGeom>
          <a:noFill/>
          <a:ln>
            <a:noFill/>
          </a:ln>
        </p:spPr>
      </p:pic>
      <p:pic>
        <p:nvPicPr>
          <p:cNvPr id="128" name="Google Shape;128;p11"/>
          <p:cNvPicPr preferRelativeResize="0"/>
          <p:nvPr/>
        </p:nvPicPr>
        <p:blipFill rotWithShape="1">
          <a:blip r:embed="rId4">
            <a:alphaModFix/>
          </a:blip>
          <a:srcRect b="0" l="0" r="0" t="0"/>
          <a:stretch/>
        </p:blipFill>
        <p:spPr>
          <a:xfrm>
            <a:off x="1228645" y="2043556"/>
            <a:ext cx="7269661" cy="2380398"/>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12"/>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CURRICULUM – GRAMMAR SCHOOLS</a:t>
            </a:r>
            <a:endParaRPr/>
          </a:p>
        </p:txBody>
      </p:sp>
      <p:sp>
        <p:nvSpPr>
          <p:cNvPr id="134" name="Google Shape;134;p1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135" name="Google Shape;135;p12"/>
          <p:cNvSpPr txBox="1"/>
          <p:nvPr>
            <p:ph idx="4294967295" type="body"/>
          </p:nvPr>
        </p:nvSpPr>
        <p:spPr>
          <a:xfrm>
            <a:off x="1937174" y="1655300"/>
            <a:ext cx="5962175" cy="2207100"/>
          </a:xfrm>
          <a:prstGeom prst="rect">
            <a:avLst/>
          </a:prstGeom>
          <a:noFill/>
          <a:ln>
            <a:noFill/>
          </a:ln>
        </p:spPr>
        <p:txBody>
          <a:bodyPr anchorCtr="0" anchor="t" bIns="91425" lIns="91425" spcFirstLastPara="1" rIns="91425" wrap="square" tIns="91425">
            <a:noAutofit/>
          </a:bodyPr>
          <a:lstStyle/>
          <a:p>
            <a:pPr indent="-419100" lvl="0" marL="457200" rtl="0" algn="just">
              <a:lnSpc>
                <a:spcPct val="100000"/>
              </a:lnSpc>
              <a:spcBef>
                <a:spcPts val="600"/>
              </a:spcBef>
              <a:spcAft>
                <a:spcPts val="0"/>
              </a:spcAft>
              <a:buSzPts val="3000"/>
              <a:buChar char="◈"/>
            </a:pPr>
            <a:r>
              <a:rPr b="1" lang="hr-HR" sz="1800">
                <a:solidFill>
                  <a:srgbClr val="452A42"/>
                </a:solidFill>
              </a:rPr>
              <a:t>The length of the text:</a:t>
            </a:r>
            <a:endParaRPr b="1" sz="1800">
              <a:solidFill>
                <a:srgbClr val="452A42"/>
              </a:solidFill>
            </a:endParaRPr>
          </a:p>
          <a:p>
            <a:pPr indent="-228600" lvl="0" marL="457200" rtl="0" algn="just">
              <a:lnSpc>
                <a:spcPct val="100000"/>
              </a:lnSpc>
              <a:spcBef>
                <a:spcPts val="600"/>
              </a:spcBef>
              <a:spcAft>
                <a:spcPts val="0"/>
              </a:spcAft>
              <a:buSzPts val="3000"/>
              <a:buNone/>
            </a:pPr>
            <a:r>
              <a:t/>
            </a:r>
            <a:endParaRPr b="1" sz="1800">
              <a:solidFill>
                <a:srgbClr val="452A42"/>
              </a:solidFill>
            </a:endParaRPr>
          </a:p>
          <a:p>
            <a:pPr indent="-419100" lvl="0" marL="457200" rtl="0" algn="just">
              <a:lnSpc>
                <a:spcPct val="107000"/>
              </a:lnSpc>
              <a:spcBef>
                <a:spcPts val="600"/>
              </a:spcBef>
              <a:spcAft>
                <a:spcPts val="0"/>
              </a:spcAft>
              <a:buSzPts val="3000"/>
              <a:buChar char="◈"/>
            </a:pPr>
            <a:r>
              <a:rPr lang="hr-HR" sz="1800">
                <a:solidFill>
                  <a:srgbClr val="231F20"/>
                </a:solidFill>
                <a:latin typeface="Calibri"/>
                <a:ea typeface="Calibri"/>
                <a:cs typeface="Calibri"/>
                <a:sym typeface="Calibri"/>
              </a:rPr>
              <a:t>„U djelatnostima slušanja i čitanja vrlo kratak tekst ima do 100 riječi, kratak tekst između 100 i 300 riječi, srednje dug tekst ima između 300 i 600 riječi, dok dug tekst ima više od 600 riječi.”</a:t>
            </a:r>
            <a:endParaRPr sz="1800">
              <a:latin typeface="Calibri"/>
              <a:ea typeface="Calibri"/>
              <a:cs typeface="Calibri"/>
              <a:sym typeface="Calibri"/>
            </a:endParaRPr>
          </a:p>
          <a:p>
            <a:pPr indent="0" lvl="0" marL="0" rtl="0" algn="just">
              <a:lnSpc>
                <a:spcPct val="100000"/>
              </a:lnSpc>
              <a:spcBef>
                <a:spcPts val="1400"/>
              </a:spcBef>
              <a:spcAft>
                <a:spcPts val="0"/>
              </a:spcAft>
              <a:buSzPts val="3000"/>
              <a:buNone/>
            </a:pPr>
            <a:r>
              <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13"/>
          <p:cNvSpPr txBox="1"/>
          <p:nvPr>
            <p:ph type="title"/>
          </p:nvPr>
        </p:nvSpPr>
        <p:spPr>
          <a:xfrm>
            <a:off x="1532466" y="211666"/>
            <a:ext cx="7237317" cy="894342"/>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br>
              <a:rPr lang="hr-HR"/>
            </a:br>
            <a:r>
              <a:rPr lang="hr-HR"/>
              <a:t>Common reading comprehension task types</a:t>
            </a:r>
            <a:endParaRPr/>
          </a:p>
        </p:txBody>
      </p:sp>
      <p:sp>
        <p:nvSpPr>
          <p:cNvPr id="141" name="Google Shape;141;p13"/>
          <p:cNvSpPr txBox="1"/>
          <p:nvPr>
            <p:ph idx="1" type="body"/>
          </p:nvPr>
        </p:nvSpPr>
        <p:spPr>
          <a:xfrm>
            <a:off x="1364438" y="1182591"/>
            <a:ext cx="2318562" cy="34602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600"/>
              </a:spcBef>
              <a:spcAft>
                <a:spcPts val="0"/>
              </a:spcAft>
              <a:buSzPts val="1600"/>
              <a:buFont typeface="Noto Sans Symbols"/>
              <a:buChar char="✔"/>
            </a:pPr>
            <a:r>
              <a:rPr b="1" lang="hr-HR"/>
              <a:t>Multiple choice</a:t>
            </a:r>
            <a:endParaRPr b="1"/>
          </a:p>
          <a:p>
            <a:pPr indent="-285750" lvl="0" marL="285750" rtl="0" algn="l">
              <a:lnSpc>
                <a:spcPct val="100000"/>
              </a:lnSpc>
              <a:spcBef>
                <a:spcPts val="600"/>
              </a:spcBef>
              <a:spcAft>
                <a:spcPts val="0"/>
              </a:spcAft>
              <a:buSzPts val="1600"/>
              <a:buFont typeface="Noto Sans Symbols"/>
              <a:buChar char="✔"/>
            </a:pPr>
            <a:r>
              <a:rPr b="1" lang="hr-HR"/>
              <a:t>Transformation</a:t>
            </a:r>
            <a:endParaRPr b="1"/>
          </a:p>
          <a:p>
            <a:pPr indent="-285750" lvl="0" marL="285750" rtl="0" algn="l">
              <a:lnSpc>
                <a:spcPct val="100000"/>
              </a:lnSpc>
              <a:spcBef>
                <a:spcPts val="600"/>
              </a:spcBef>
              <a:spcAft>
                <a:spcPts val="0"/>
              </a:spcAft>
              <a:buSzPts val="1600"/>
              <a:buFont typeface="Noto Sans Symbols"/>
              <a:buChar char="✔"/>
            </a:pPr>
            <a:r>
              <a:rPr b="1" lang="hr-HR"/>
              <a:t>Gap-filling</a:t>
            </a:r>
            <a:endParaRPr b="1"/>
          </a:p>
          <a:p>
            <a:pPr indent="-285750" lvl="0" marL="285750" rtl="0" algn="l">
              <a:lnSpc>
                <a:spcPct val="100000"/>
              </a:lnSpc>
              <a:spcBef>
                <a:spcPts val="600"/>
              </a:spcBef>
              <a:spcAft>
                <a:spcPts val="0"/>
              </a:spcAft>
              <a:buSzPts val="1600"/>
              <a:buFont typeface="Noto Sans Symbols"/>
              <a:buChar char="✔"/>
            </a:pPr>
            <a:r>
              <a:rPr b="1" lang="hr-HR"/>
              <a:t>Cloze</a:t>
            </a:r>
            <a:endParaRPr b="1"/>
          </a:p>
          <a:p>
            <a:pPr indent="-285750" lvl="0" marL="285750" rtl="0" algn="l">
              <a:lnSpc>
                <a:spcPct val="100000"/>
              </a:lnSpc>
              <a:spcBef>
                <a:spcPts val="600"/>
              </a:spcBef>
              <a:spcAft>
                <a:spcPts val="0"/>
              </a:spcAft>
              <a:buSzPts val="1600"/>
              <a:buFont typeface="Noto Sans Symbols"/>
              <a:buChar char="✔"/>
            </a:pPr>
            <a:r>
              <a:rPr b="1" lang="hr-HR"/>
              <a:t>True / False</a:t>
            </a:r>
            <a:endParaRPr b="1"/>
          </a:p>
          <a:p>
            <a:pPr indent="-285750" lvl="0" marL="285750" rtl="0" algn="l">
              <a:lnSpc>
                <a:spcPct val="100000"/>
              </a:lnSpc>
              <a:spcBef>
                <a:spcPts val="600"/>
              </a:spcBef>
              <a:spcAft>
                <a:spcPts val="0"/>
              </a:spcAft>
              <a:buSzPts val="1600"/>
              <a:buFont typeface="Noto Sans Symbols"/>
              <a:buChar char="✔"/>
            </a:pPr>
            <a:r>
              <a:rPr b="1" lang="hr-HR"/>
              <a:t>Error correction</a:t>
            </a:r>
            <a:endParaRPr b="1"/>
          </a:p>
          <a:p>
            <a:pPr indent="-285750" lvl="0" marL="285750" rtl="0" algn="l">
              <a:lnSpc>
                <a:spcPct val="100000"/>
              </a:lnSpc>
              <a:spcBef>
                <a:spcPts val="600"/>
              </a:spcBef>
              <a:spcAft>
                <a:spcPts val="0"/>
              </a:spcAft>
              <a:buSzPts val="1600"/>
              <a:buFont typeface="Noto Sans Symbols"/>
              <a:buChar char="✔"/>
            </a:pPr>
            <a:r>
              <a:rPr b="1" lang="hr-HR"/>
              <a:t>Vocabulary in a text </a:t>
            </a:r>
            <a:endParaRPr/>
          </a:p>
          <a:p>
            <a:pPr indent="-285750" lvl="0" marL="285750" rtl="0" algn="l">
              <a:lnSpc>
                <a:spcPct val="100000"/>
              </a:lnSpc>
              <a:spcBef>
                <a:spcPts val="600"/>
              </a:spcBef>
              <a:spcAft>
                <a:spcPts val="0"/>
              </a:spcAft>
              <a:buSzPts val="1600"/>
              <a:buFont typeface="Noto Sans Symbols"/>
              <a:buChar char="✔"/>
            </a:pPr>
            <a:r>
              <a:rPr b="1" lang="hr-HR"/>
              <a:t>Open-ended questions</a:t>
            </a:r>
            <a:endParaRPr/>
          </a:p>
          <a:p>
            <a:pPr indent="0" lvl="0" marL="0" rtl="0" algn="l">
              <a:lnSpc>
                <a:spcPct val="150000"/>
              </a:lnSpc>
              <a:spcBef>
                <a:spcPts val="600"/>
              </a:spcBef>
              <a:spcAft>
                <a:spcPts val="0"/>
              </a:spcAft>
              <a:buSzPts val="1600"/>
              <a:buNone/>
            </a:pPr>
            <a:r>
              <a:t/>
            </a:r>
            <a:endParaRPr b="1"/>
          </a:p>
        </p:txBody>
      </p:sp>
      <p:sp>
        <p:nvSpPr>
          <p:cNvPr id="142" name="Google Shape;142;p13"/>
          <p:cNvSpPr txBox="1"/>
          <p:nvPr>
            <p:ph idx="2" type="body"/>
          </p:nvPr>
        </p:nvSpPr>
        <p:spPr>
          <a:xfrm>
            <a:off x="3497137" y="1182591"/>
            <a:ext cx="2327929" cy="34602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600"/>
              </a:spcBef>
              <a:spcAft>
                <a:spcPts val="0"/>
              </a:spcAft>
              <a:buSzPts val="1600"/>
              <a:buFont typeface="Noto Sans Symbols"/>
              <a:buChar char="✔"/>
            </a:pPr>
            <a:r>
              <a:rPr b="1" lang="hr-HR"/>
              <a:t>Matching words and expressions with parts/meaning</a:t>
            </a:r>
            <a:endParaRPr b="1"/>
          </a:p>
          <a:p>
            <a:pPr indent="-285750" lvl="0" marL="285750" rtl="0" algn="l">
              <a:lnSpc>
                <a:spcPct val="100000"/>
              </a:lnSpc>
              <a:spcBef>
                <a:spcPts val="600"/>
              </a:spcBef>
              <a:spcAft>
                <a:spcPts val="0"/>
              </a:spcAft>
              <a:buSzPts val="1600"/>
              <a:buFont typeface="Noto Sans Symbols"/>
              <a:buChar char="✔"/>
            </a:pPr>
            <a:r>
              <a:rPr b="1" lang="hr-HR"/>
              <a:t>Match the headings with the paragraphs</a:t>
            </a:r>
            <a:endParaRPr/>
          </a:p>
          <a:p>
            <a:pPr indent="-285750" lvl="0" marL="285750" rtl="0" algn="l">
              <a:lnSpc>
                <a:spcPct val="100000"/>
              </a:lnSpc>
              <a:spcBef>
                <a:spcPts val="600"/>
              </a:spcBef>
              <a:spcAft>
                <a:spcPts val="0"/>
              </a:spcAft>
              <a:buSzPts val="1600"/>
              <a:buFont typeface="Noto Sans Symbols"/>
              <a:buChar char="✔"/>
            </a:pPr>
            <a:r>
              <a:rPr b="1" lang="hr-HR"/>
              <a:t>Put the paragraphs into the correct order</a:t>
            </a:r>
            <a:endParaRPr b="1"/>
          </a:p>
          <a:p>
            <a:pPr indent="-285750" lvl="0" marL="285750" rtl="0" algn="l">
              <a:lnSpc>
                <a:spcPct val="100000"/>
              </a:lnSpc>
              <a:spcBef>
                <a:spcPts val="600"/>
              </a:spcBef>
              <a:spcAft>
                <a:spcPts val="0"/>
              </a:spcAft>
              <a:buSzPts val="1600"/>
              <a:buFont typeface="Noto Sans Symbols"/>
              <a:buChar char="✔"/>
            </a:pPr>
            <a:r>
              <a:rPr b="1" lang="hr-HR"/>
              <a:t>Put the missing sentences back into the text </a:t>
            </a:r>
            <a:endParaRPr/>
          </a:p>
        </p:txBody>
      </p:sp>
      <p:sp>
        <p:nvSpPr>
          <p:cNvPr id="143" name="Google Shape;143;p13"/>
          <p:cNvSpPr txBox="1"/>
          <p:nvPr>
            <p:ph idx="3" type="body"/>
          </p:nvPr>
        </p:nvSpPr>
        <p:spPr>
          <a:xfrm>
            <a:off x="5909733" y="1182591"/>
            <a:ext cx="2760133" cy="3460200"/>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600"/>
              </a:spcBef>
              <a:spcAft>
                <a:spcPts val="0"/>
              </a:spcAft>
              <a:buSzPts val="1600"/>
              <a:buFont typeface="Noto Sans Symbols"/>
              <a:buChar char="✔"/>
            </a:pPr>
            <a:r>
              <a:rPr b="1" lang="hr-HR"/>
              <a:t>Complete the sentences about the text</a:t>
            </a:r>
            <a:endParaRPr b="1"/>
          </a:p>
          <a:p>
            <a:pPr indent="-285750" lvl="0" marL="285750" rtl="0" algn="l">
              <a:lnSpc>
                <a:spcPct val="100000"/>
              </a:lnSpc>
              <a:spcBef>
                <a:spcPts val="600"/>
              </a:spcBef>
              <a:spcAft>
                <a:spcPts val="0"/>
              </a:spcAft>
              <a:buSzPts val="1600"/>
              <a:buFont typeface="Noto Sans Symbols"/>
              <a:buChar char="✔"/>
            </a:pPr>
            <a:r>
              <a:rPr b="1" lang="hr-HR"/>
              <a:t>Plan, map, diagram or label completion</a:t>
            </a:r>
            <a:endParaRPr/>
          </a:p>
          <a:p>
            <a:pPr indent="-285750" lvl="0" marL="285750" rtl="0" algn="l">
              <a:lnSpc>
                <a:spcPct val="100000"/>
              </a:lnSpc>
              <a:spcBef>
                <a:spcPts val="600"/>
              </a:spcBef>
              <a:spcAft>
                <a:spcPts val="0"/>
              </a:spcAft>
              <a:buSzPts val="1600"/>
              <a:buFont typeface="Noto Sans Symbols"/>
              <a:buChar char="✔"/>
            </a:pPr>
            <a:r>
              <a:rPr b="1" lang="hr-HR"/>
              <a:t>Summary, note, table or flow-chart completion</a:t>
            </a:r>
            <a:endParaRPr b="1"/>
          </a:p>
          <a:p>
            <a:pPr indent="-285750" lvl="0" marL="285750" rtl="0" algn="l">
              <a:lnSpc>
                <a:spcPct val="100000"/>
              </a:lnSpc>
              <a:spcBef>
                <a:spcPts val="600"/>
              </a:spcBef>
              <a:spcAft>
                <a:spcPts val="0"/>
              </a:spcAft>
              <a:buSzPts val="1600"/>
              <a:buFont typeface="Noto Sans Symbols"/>
              <a:buChar char="✔"/>
            </a:pPr>
            <a:r>
              <a:rPr b="1" lang="hr-HR"/>
              <a:t>Short-answer questions  - answer in the exact no. of words (3 words, for example)</a:t>
            </a:r>
            <a:endParaRPr/>
          </a:p>
          <a:p>
            <a:pPr indent="-184150" lvl="0" marL="285750" rtl="0" algn="l">
              <a:lnSpc>
                <a:spcPct val="100000"/>
              </a:lnSpc>
              <a:spcBef>
                <a:spcPts val="600"/>
              </a:spcBef>
              <a:spcAft>
                <a:spcPts val="0"/>
              </a:spcAft>
              <a:buSzPts val="1600"/>
              <a:buFont typeface="Noto Sans Symbols"/>
              <a:buNone/>
            </a:pPr>
            <a:r>
              <a:t/>
            </a:r>
            <a:endParaRPr/>
          </a:p>
        </p:txBody>
      </p:sp>
      <p:sp>
        <p:nvSpPr>
          <p:cNvPr id="144" name="Google Shape;144;p1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1">
                                            <p:txEl>
                                              <p:pRg end="8" st="8"/>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4"/>
          <p:cNvSpPr txBox="1"/>
          <p:nvPr>
            <p:ph type="ctrTitle"/>
          </p:nvPr>
        </p:nvSpPr>
        <p:spPr>
          <a:xfrm>
            <a:off x="1903558" y="2684017"/>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2.</a:t>
            </a:r>
            <a:endParaRPr/>
          </a:p>
          <a:p>
            <a:pPr indent="0" lvl="0" marL="0" rtl="0" algn="l">
              <a:lnSpc>
                <a:spcPct val="100000"/>
              </a:lnSpc>
              <a:spcBef>
                <a:spcPts val="0"/>
              </a:spcBef>
              <a:spcAft>
                <a:spcPts val="0"/>
              </a:spcAft>
              <a:buSzPts val="4800"/>
              <a:buNone/>
            </a:pPr>
            <a:r>
              <a:rPr lang="hr-HR"/>
              <a:t>WHAT IS IT THAT WE AS TEACHERS MIGHT BE DOING WRONG?</a:t>
            </a:r>
            <a:endParaRPr/>
          </a:p>
        </p:txBody>
      </p:sp>
      <p:sp>
        <p:nvSpPr>
          <p:cNvPr id="150" name="Google Shape;150;p1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5"/>
          <p:cNvSpPr txBox="1"/>
          <p:nvPr>
            <p:ph idx="1" type="body"/>
          </p:nvPr>
        </p:nvSpPr>
        <p:spPr>
          <a:xfrm>
            <a:off x="5586309" y="1506426"/>
            <a:ext cx="3199800" cy="2592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600"/>
              <a:buNone/>
            </a:pPr>
            <a:r>
              <a:rPr lang="hr-HR" sz="2800"/>
              <a:t>How to get to this stage, to encourage students to read for pleasure?</a:t>
            </a:r>
            <a:endParaRPr/>
          </a:p>
        </p:txBody>
      </p:sp>
      <p:sp>
        <p:nvSpPr>
          <p:cNvPr id="156" name="Google Shape;156;p1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57" name="Google Shape;157;p15"/>
          <p:cNvPicPr preferRelativeResize="0"/>
          <p:nvPr/>
        </p:nvPicPr>
        <p:blipFill rotWithShape="1">
          <a:blip r:embed="rId3">
            <a:alphaModFix/>
          </a:blip>
          <a:srcRect b="8176" l="29137" r="3020" t="13417"/>
          <a:stretch/>
        </p:blipFill>
        <p:spPr>
          <a:xfrm>
            <a:off x="1344382" y="575734"/>
            <a:ext cx="4108151" cy="380309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16"/>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CURRENT STATE</a:t>
            </a:r>
            <a:endParaRPr/>
          </a:p>
        </p:txBody>
      </p:sp>
      <p:sp>
        <p:nvSpPr>
          <p:cNvPr id="163" name="Google Shape;163;p16"/>
          <p:cNvSpPr txBox="1"/>
          <p:nvPr>
            <p:ph idx="2" type="body"/>
          </p:nvPr>
        </p:nvSpPr>
        <p:spPr>
          <a:xfrm>
            <a:off x="1666241" y="1349550"/>
            <a:ext cx="4192691" cy="2748876"/>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200"/>
              <a:buNone/>
            </a:pPr>
            <a:r>
              <a:rPr b="1" lang="hr-HR" sz="1600">
                <a:solidFill>
                  <a:srgbClr val="25212A"/>
                </a:solidFill>
              </a:rPr>
              <a:t>‘’We tend to teach reading in a very industrial way in the United States.</a:t>
            </a:r>
            <a:endParaRPr b="1" sz="1600">
              <a:solidFill>
                <a:srgbClr val="25212A"/>
              </a:solidFill>
            </a:endParaRPr>
          </a:p>
          <a:p>
            <a:pPr indent="0" lvl="0" marL="0" rtl="0" algn="just">
              <a:lnSpc>
                <a:spcPct val="100000"/>
              </a:lnSpc>
              <a:spcBef>
                <a:spcPts val="600"/>
              </a:spcBef>
              <a:spcAft>
                <a:spcPts val="0"/>
              </a:spcAft>
              <a:buSzPts val="2200"/>
              <a:buNone/>
            </a:pPr>
            <a:r>
              <a:rPr b="1" lang="hr-HR" sz="1600">
                <a:solidFill>
                  <a:srgbClr val="25212A"/>
                </a:solidFill>
              </a:rPr>
              <a:t>We focus on giving kids ‘tools’ and ‘strategies’ to ‘make’ sense of a text. To ‘take the text apart’. To look for the ‘author’s purpose’—to bounce back and forth between a main idea, and the details that ‘support’ the main idea, as if the reading is some kind of thing that students happen upon by chance while on some purely academic journey.’’</a:t>
            </a:r>
            <a:endParaRPr/>
          </a:p>
          <a:p>
            <a:pPr indent="0" lvl="0" marL="0" rtl="0" algn="l">
              <a:lnSpc>
                <a:spcPct val="100000"/>
              </a:lnSpc>
              <a:spcBef>
                <a:spcPts val="600"/>
              </a:spcBef>
              <a:spcAft>
                <a:spcPts val="0"/>
              </a:spcAft>
              <a:buSzPts val="2200"/>
              <a:buNone/>
            </a:pPr>
            <a:r>
              <a:t/>
            </a:r>
            <a:endParaRPr b="1" sz="1600">
              <a:solidFill>
                <a:srgbClr val="25212A"/>
              </a:solidFill>
            </a:endParaRPr>
          </a:p>
          <a:p>
            <a:pPr indent="0" lvl="0" marL="0" rtl="0" algn="l">
              <a:lnSpc>
                <a:spcPct val="100000"/>
              </a:lnSpc>
              <a:spcBef>
                <a:spcPts val="600"/>
              </a:spcBef>
              <a:spcAft>
                <a:spcPts val="0"/>
              </a:spcAft>
              <a:buSzPts val="2200"/>
              <a:buNone/>
            </a:pPr>
            <a:r>
              <a:t/>
            </a:r>
            <a:endParaRPr sz="1600"/>
          </a:p>
        </p:txBody>
      </p:sp>
      <p:sp>
        <p:nvSpPr>
          <p:cNvPr id="164" name="Google Shape;164;p16"/>
          <p:cNvSpPr txBox="1"/>
          <p:nvPr>
            <p:ph idx="2" type="body"/>
          </p:nvPr>
        </p:nvSpPr>
        <p:spPr>
          <a:xfrm>
            <a:off x="6102708" y="3550883"/>
            <a:ext cx="2220025" cy="220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200"/>
              <a:buNone/>
            </a:pPr>
            <a:r>
              <a:rPr b="1" lang="hr-HR" sz="1200">
                <a:solidFill>
                  <a:srgbClr val="25212A"/>
                </a:solidFill>
              </a:rPr>
              <a:t>(Why Some Students Think They Dislike Reading, by Terry Heick)</a:t>
            </a:r>
            <a:endParaRPr/>
          </a:p>
        </p:txBody>
      </p:sp>
      <p:sp>
        <p:nvSpPr>
          <p:cNvPr id="165" name="Google Shape;165;p1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7"/>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AIMED-FOR STATE</a:t>
            </a:r>
            <a:endParaRPr/>
          </a:p>
        </p:txBody>
      </p:sp>
      <p:sp>
        <p:nvSpPr>
          <p:cNvPr id="171" name="Google Shape;171;p17"/>
          <p:cNvSpPr txBox="1"/>
          <p:nvPr>
            <p:ph idx="2" type="body"/>
          </p:nvPr>
        </p:nvSpPr>
        <p:spPr>
          <a:xfrm>
            <a:off x="1691641" y="1341082"/>
            <a:ext cx="6343226" cy="2926117"/>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Encourage students to read stories and books in English without many tasks.</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We should aim for the experience, not the grade.</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Choose relevant topics (not easy), shorter stories or graded readers.</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Discuss how the events and people can be compared to our everyday life.</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Do not overanalyse!</a:t>
            </a:r>
            <a:endParaRPr/>
          </a:p>
          <a:p>
            <a:pPr indent="0" lvl="0" marL="0" rtl="0" algn="l">
              <a:lnSpc>
                <a:spcPct val="100000"/>
              </a:lnSpc>
              <a:spcBef>
                <a:spcPts val="600"/>
              </a:spcBef>
              <a:spcAft>
                <a:spcPts val="0"/>
              </a:spcAft>
              <a:buSzPts val="2200"/>
              <a:buNone/>
            </a:pPr>
            <a:r>
              <a:t/>
            </a:r>
            <a:endParaRPr b="1" sz="1600">
              <a:solidFill>
                <a:srgbClr val="25212A"/>
              </a:solidFill>
            </a:endParaRPr>
          </a:p>
          <a:p>
            <a:pPr indent="0" lvl="0" marL="0" rtl="0" algn="l">
              <a:lnSpc>
                <a:spcPct val="100000"/>
              </a:lnSpc>
              <a:spcBef>
                <a:spcPts val="600"/>
              </a:spcBef>
              <a:spcAft>
                <a:spcPts val="0"/>
              </a:spcAft>
              <a:buSzPts val="2200"/>
              <a:buNone/>
            </a:pPr>
            <a:r>
              <a:t/>
            </a:r>
            <a:endParaRPr sz="1600"/>
          </a:p>
        </p:txBody>
      </p:sp>
      <p:sp>
        <p:nvSpPr>
          <p:cNvPr id="172" name="Google Shape;172;p1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sp>
        <p:nvSpPr>
          <p:cNvPr id="177" name="Google Shape;177;p18"/>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3.</a:t>
            </a:r>
            <a:endParaRPr/>
          </a:p>
          <a:p>
            <a:pPr indent="0" lvl="0" marL="0" rtl="0" algn="l">
              <a:lnSpc>
                <a:spcPct val="100000"/>
              </a:lnSpc>
              <a:spcBef>
                <a:spcPts val="0"/>
              </a:spcBef>
              <a:spcAft>
                <a:spcPts val="0"/>
              </a:spcAft>
              <a:buSzPts val="4800"/>
              <a:buNone/>
            </a:pPr>
            <a:r>
              <a:rPr lang="hr-HR"/>
              <a:t>PRACTICAL EXAMPLES</a:t>
            </a:r>
            <a:endParaRPr/>
          </a:p>
        </p:txBody>
      </p:sp>
      <p:sp>
        <p:nvSpPr>
          <p:cNvPr id="178" name="Google Shape;178;p1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19"/>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HOW CAN ACTIVITIES MATCH THE ADVICE?</a:t>
            </a:r>
            <a:endParaRPr/>
          </a:p>
        </p:txBody>
      </p:sp>
      <p:sp>
        <p:nvSpPr>
          <p:cNvPr id="184" name="Google Shape;184;p19"/>
          <p:cNvSpPr txBox="1"/>
          <p:nvPr>
            <p:ph idx="2" type="body"/>
          </p:nvPr>
        </p:nvSpPr>
        <p:spPr>
          <a:xfrm>
            <a:off x="1320800" y="1341082"/>
            <a:ext cx="7281333" cy="3150944"/>
          </a:xfrm>
          <a:prstGeom prst="rect">
            <a:avLst/>
          </a:prstGeom>
          <a:noFill/>
          <a:ln>
            <a:noFill/>
          </a:ln>
        </p:spPr>
        <p:txBody>
          <a:bodyPr anchorCtr="0" anchor="t" bIns="91425" lIns="91425" spcFirstLastPara="1" rIns="91425" wrap="square" tIns="91425">
            <a:noAutofit/>
          </a:bodyPr>
          <a:lstStyle/>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selection of story and topic – modern story (Cecelia Ahern: The woman who blew away)</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relate the topic to our everyday life</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put the story into a broader realistic context</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give students choice (or ‘help’ them choose – catering for individual needs)</a:t>
            </a:r>
            <a:endParaRPr b="1" sz="1800">
              <a:solidFill>
                <a:srgbClr val="25212A"/>
              </a:solidFill>
            </a:endParaRPr>
          </a:p>
          <a:p>
            <a:pPr indent="-285750" lvl="0" marL="285750" rtl="0" algn="l">
              <a:lnSpc>
                <a:spcPct val="100000"/>
              </a:lnSpc>
              <a:spcBef>
                <a:spcPts val="600"/>
              </a:spcBef>
              <a:spcAft>
                <a:spcPts val="0"/>
              </a:spcAft>
              <a:buSzPts val="2200"/>
              <a:buFont typeface="Noto Sans Symbols"/>
              <a:buChar char="✔"/>
            </a:pPr>
            <a:r>
              <a:rPr b="1" lang="hr-HR" sz="1800">
                <a:solidFill>
                  <a:srgbClr val="25212A"/>
                </a:solidFill>
              </a:rPr>
              <a:t>include the ICT component – multiple benefits: </a:t>
            </a:r>
            <a:endParaRPr b="1" sz="1800">
              <a:solidFill>
                <a:srgbClr val="25212A"/>
              </a:solidFill>
            </a:endParaRPr>
          </a:p>
          <a:p>
            <a:pPr indent="0" lvl="0" marL="0" rtl="0" algn="l">
              <a:lnSpc>
                <a:spcPct val="100000"/>
              </a:lnSpc>
              <a:spcBef>
                <a:spcPts val="600"/>
              </a:spcBef>
              <a:spcAft>
                <a:spcPts val="0"/>
              </a:spcAft>
              <a:buSzPts val="2200"/>
              <a:buNone/>
            </a:pPr>
            <a:r>
              <a:rPr b="1" lang="hr-HR" sz="1800">
                <a:solidFill>
                  <a:srgbClr val="25212A"/>
                </a:solidFill>
              </a:rPr>
              <a:t>       1) gives them a feeling that the reading part is the secondary aim;          </a:t>
            </a:r>
            <a:endParaRPr/>
          </a:p>
          <a:p>
            <a:pPr indent="0" lvl="0" marL="0" rtl="0" algn="l">
              <a:lnSpc>
                <a:spcPct val="100000"/>
              </a:lnSpc>
              <a:spcBef>
                <a:spcPts val="600"/>
              </a:spcBef>
              <a:spcAft>
                <a:spcPts val="0"/>
              </a:spcAft>
              <a:buSzPts val="2200"/>
              <a:buNone/>
            </a:pPr>
            <a:r>
              <a:rPr b="1" lang="hr-HR" sz="1800">
                <a:solidFill>
                  <a:srgbClr val="25212A"/>
                </a:solidFill>
              </a:rPr>
              <a:t>       2) develops their ICT skills (suggested IT tools)</a:t>
            </a:r>
            <a:endParaRPr b="1" sz="1800">
              <a:solidFill>
                <a:srgbClr val="25212A"/>
              </a:solidFill>
            </a:endParaRPr>
          </a:p>
          <a:p>
            <a:pPr indent="0" lvl="0" marL="0" rtl="0" algn="l">
              <a:lnSpc>
                <a:spcPct val="100000"/>
              </a:lnSpc>
              <a:spcBef>
                <a:spcPts val="600"/>
              </a:spcBef>
              <a:spcAft>
                <a:spcPts val="0"/>
              </a:spcAft>
              <a:buSzPts val="2200"/>
              <a:buNone/>
            </a:pPr>
            <a:r>
              <a:t/>
            </a:r>
            <a:endParaRPr b="1" sz="1600">
              <a:solidFill>
                <a:srgbClr val="25212A"/>
              </a:solidFill>
            </a:endParaRPr>
          </a:p>
          <a:p>
            <a:pPr indent="0" lvl="0" marL="0" rtl="0" algn="l">
              <a:lnSpc>
                <a:spcPct val="100000"/>
              </a:lnSpc>
              <a:spcBef>
                <a:spcPts val="600"/>
              </a:spcBef>
              <a:spcAft>
                <a:spcPts val="0"/>
              </a:spcAft>
              <a:buSzPts val="2200"/>
              <a:buNone/>
            </a:pPr>
            <a:r>
              <a:t/>
            </a:r>
            <a:endParaRPr sz="1600"/>
          </a:p>
        </p:txBody>
      </p:sp>
      <p:sp>
        <p:nvSpPr>
          <p:cNvPr id="185" name="Google Shape;185;p1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2"/>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t/>
            </a:r>
            <a:endParaRPr/>
          </a:p>
        </p:txBody>
      </p:sp>
      <p:sp>
        <p:nvSpPr>
          <p:cNvPr id="61" name="Google Shape;61;p2"/>
          <p:cNvSpPr txBox="1"/>
          <p:nvPr>
            <p:ph idx="1" type="body"/>
          </p:nvPr>
        </p:nvSpPr>
        <p:spPr>
          <a:xfrm>
            <a:off x="1556175" y="1378821"/>
            <a:ext cx="6616800" cy="3042300"/>
          </a:xfrm>
          <a:prstGeom prst="rect">
            <a:avLst/>
          </a:prstGeom>
          <a:noFill/>
          <a:ln>
            <a:noFill/>
          </a:ln>
        </p:spPr>
        <p:txBody>
          <a:bodyPr anchorCtr="0" anchor="t" bIns="91425" lIns="91425" spcFirstLastPara="1" rIns="91425" wrap="square" tIns="91425">
            <a:noAutofit/>
          </a:bodyPr>
          <a:lstStyle/>
          <a:p>
            <a:pPr indent="0" lvl="0" marL="63500" rtl="0" algn="l">
              <a:lnSpc>
                <a:spcPct val="100000"/>
              </a:lnSpc>
              <a:spcBef>
                <a:spcPts val="600"/>
              </a:spcBef>
              <a:spcAft>
                <a:spcPts val="0"/>
              </a:spcAft>
              <a:buSzPts val="2600"/>
              <a:buNone/>
            </a:pPr>
            <a:r>
              <a:t/>
            </a:r>
            <a:endParaRPr/>
          </a:p>
          <a:p>
            <a:pPr indent="0" lvl="0" marL="63500" rtl="0" algn="l">
              <a:lnSpc>
                <a:spcPct val="100000"/>
              </a:lnSpc>
              <a:spcBef>
                <a:spcPts val="600"/>
              </a:spcBef>
              <a:spcAft>
                <a:spcPts val="0"/>
              </a:spcAft>
              <a:buSzPts val="2600"/>
              <a:buNone/>
            </a:pPr>
            <a:r>
              <a:t/>
            </a:r>
            <a:endParaRPr/>
          </a:p>
          <a:p>
            <a:pPr indent="0" lvl="0" marL="63500" rtl="0" algn="l">
              <a:lnSpc>
                <a:spcPct val="100000"/>
              </a:lnSpc>
              <a:spcBef>
                <a:spcPts val="600"/>
              </a:spcBef>
              <a:spcAft>
                <a:spcPts val="0"/>
              </a:spcAft>
              <a:buSzPts val="2600"/>
              <a:buNone/>
            </a:pPr>
            <a:r>
              <a:rPr lang="hr-HR"/>
              <a:t>The year </a:t>
            </a:r>
            <a:r>
              <a:rPr b="1" lang="hr-HR"/>
              <a:t>2021</a:t>
            </a:r>
            <a:r>
              <a:rPr lang="hr-HR"/>
              <a:t> - a </a:t>
            </a:r>
            <a:r>
              <a:rPr b="1" lang="hr-HR"/>
              <a:t>Year of Reading</a:t>
            </a:r>
            <a:r>
              <a:rPr lang="hr-HR"/>
              <a:t> in Croatia</a:t>
            </a:r>
            <a:endParaRPr/>
          </a:p>
        </p:txBody>
      </p:sp>
      <p:sp>
        <p:nvSpPr>
          <p:cNvPr id="62" name="Google Shape;62;p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91" name="Google Shape;191;p20"/>
          <p:cNvPicPr preferRelativeResize="0"/>
          <p:nvPr/>
        </p:nvPicPr>
        <p:blipFill rotWithShape="1">
          <a:blip r:embed="rId3">
            <a:alphaModFix/>
          </a:blip>
          <a:srcRect b="0" l="0" r="0" t="0"/>
          <a:stretch/>
        </p:blipFill>
        <p:spPr>
          <a:xfrm>
            <a:off x="1459970" y="473075"/>
            <a:ext cx="6867525" cy="409575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2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97" name="Google Shape;197;p21"/>
          <p:cNvPicPr preferRelativeResize="0"/>
          <p:nvPr/>
        </p:nvPicPr>
        <p:blipFill rotWithShape="1">
          <a:blip r:embed="rId3">
            <a:alphaModFix/>
          </a:blip>
          <a:srcRect b="0" l="0" r="0" t="0"/>
          <a:stretch/>
        </p:blipFill>
        <p:spPr>
          <a:xfrm>
            <a:off x="1450445" y="1464204"/>
            <a:ext cx="6886575" cy="18764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2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03" name="Google Shape;203;p22"/>
          <p:cNvPicPr preferRelativeResize="0"/>
          <p:nvPr/>
        </p:nvPicPr>
        <p:blipFill rotWithShape="1">
          <a:blip r:embed="rId3">
            <a:alphaModFix/>
          </a:blip>
          <a:srcRect b="0" l="0" r="0" t="0"/>
          <a:stretch/>
        </p:blipFill>
        <p:spPr>
          <a:xfrm>
            <a:off x="1409171" y="710670"/>
            <a:ext cx="6867525" cy="37052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2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09" name="Google Shape;209;p23"/>
          <p:cNvPicPr preferRelativeResize="0"/>
          <p:nvPr/>
        </p:nvPicPr>
        <p:blipFill rotWithShape="1">
          <a:blip r:embed="rId3">
            <a:alphaModFix/>
          </a:blip>
          <a:srcRect b="5989" l="634" r="10051" t="9351"/>
          <a:stretch/>
        </p:blipFill>
        <p:spPr>
          <a:xfrm>
            <a:off x="1928503" y="969893"/>
            <a:ext cx="6605898" cy="3522133"/>
          </a:xfrm>
          <a:prstGeom prst="rect">
            <a:avLst/>
          </a:prstGeom>
          <a:noFill/>
          <a:ln>
            <a:noFill/>
          </a:ln>
        </p:spPr>
      </p:pic>
      <p:pic>
        <p:nvPicPr>
          <p:cNvPr id="210" name="Google Shape;210;p23"/>
          <p:cNvPicPr preferRelativeResize="0"/>
          <p:nvPr/>
        </p:nvPicPr>
        <p:blipFill rotWithShape="1">
          <a:blip r:embed="rId4">
            <a:alphaModFix/>
          </a:blip>
          <a:srcRect b="0" l="0" r="0" t="0"/>
          <a:stretch/>
        </p:blipFill>
        <p:spPr>
          <a:xfrm>
            <a:off x="89340" y="635000"/>
            <a:ext cx="1975549" cy="180831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216" name="Google Shape;216;p24"/>
          <p:cNvSpPr txBox="1"/>
          <p:nvPr/>
        </p:nvSpPr>
        <p:spPr>
          <a:xfrm>
            <a:off x="1667933" y="1329267"/>
            <a:ext cx="47328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400" u="sng" cap="none" strike="noStrike">
                <a:solidFill>
                  <a:srgbClr val="000000"/>
                </a:solidFill>
                <a:latin typeface="Arial"/>
                <a:ea typeface="Arial"/>
                <a:cs typeface="Arial"/>
                <a:sym typeface="Arial"/>
                <a:hlinkClick r:id="rId3">
                  <a:extLst>
                    <a:ext uri="{A12FA001-AC4F-418D-AE19-62706E023703}">
                      <ahyp:hlinkClr val="tx"/>
                    </a:ext>
                  </a:extLst>
                </a:hlinkClick>
              </a:rPr>
              <a:t>Pretty hurts, Beyonce </a:t>
            </a:r>
            <a:endParaRPr b="0" i="0" sz="1400" u="none" cap="none" strike="noStrike">
              <a:solidFill>
                <a:srgbClr val="000000"/>
              </a:solidFill>
              <a:latin typeface="Arial"/>
              <a:ea typeface="Arial"/>
              <a:cs typeface="Arial"/>
              <a:sym typeface="Arial"/>
            </a:endParaRPr>
          </a:p>
        </p:txBody>
      </p:sp>
      <p:sp>
        <p:nvSpPr>
          <p:cNvPr id="217" name="Google Shape;217;p24"/>
          <p:cNvSpPr txBox="1"/>
          <p:nvPr/>
        </p:nvSpPr>
        <p:spPr>
          <a:xfrm>
            <a:off x="4406034" y="4098426"/>
            <a:ext cx="376766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400" u="sng" cap="none" strike="noStrike">
                <a:solidFill>
                  <a:srgbClr val="000000"/>
                </a:solidFill>
                <a:latin typeface="Arial"/>
                <a:ea typeface="Arial"/>
                <a:cs typeface="Arial"/>
                <a:sym typeface="Arial"/>
                <a:hlinkClick r:id="rId4">
                  <a:extLst>
                    <a:ext uri="{A12FA001-AC4F-418D-AE19-62706E023703}">
                      <ahyp:hlinkClr val="tx"/>
                    </a:ext>
                  </a:extLst>
                </a:hlinkClick>
              </a:rPr>
              <a:t>An interesting analysis of the video</a:t>
            </a:r>
            <a:endParaRPr b="0" i="0" sz="1400" u="none" cap="none" strike="noStrike">
              <a:solidFill>
                <a:srgbClr val="000000"/>
              </a:solidFill>
              <a:latin typeface="Arial"/>
              <a:ea typeface="Arial"/>
              <a:cs typeface="Arial"/>
              <a:sym typeface="Arial"/>
            </a:endParaRPr>
          </a:p>
        </p:txBody>
      </p:sp>
      <p:pic>
        <p:nvPicPr>
          <p:cNvPr id="218" name="Google Shape;218;p24"/>
          <p:cNvPicPr preferRelativeResize="0"/>
          <p:nvPr/>
        </p:nvPicPr>
        <p:blipFill rotWithShape="1">
          <a:blip r:embed="rId5">
            <a:alphaModFix/>
          </a:blip>
          <a:srcRect b="0" l="0" r="0" t="0"/>
          <a:stretch/>
        </p:blipFill>
        <p:spPr>
          <a:xfrm>
            <a:off x="4233334" y="584200"/>
            <a:ext cx="3238500" cy="3238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grpSp>
        <p:nvGrpSpPr>
          <p:cNvPr id="224" name="Google Shape;224;p25"/>
          <p:cNvGrpSpPr/>
          <p:nvPr/>
        </p:nvGrpSpPr>
        <p:grpSpPr>
          <a:xfrm>
            <a:off x="1346201" y="536038"/>
            <a:ext cx="7340600" cy="3955988"/>
            <a:chOff x="1177450" y="241631"/>
            <a:chExt cx="6173152" cy="3627237"/>
          </a:xfrm>
        </p:grpSpPr>
        <p:sp>
          <p:nvSpPr>
            <p:cNvPr id="225" name="Google Shape;225;p25"/>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6" name="Google Shape;226;p25"/>
            <p:cNvSpPr/>
            <p:nvPr/>
          </p:nvSpPr>
          <p:spPr>
            <a:xfrm>
              <a:off x="1177450" y="3773690"/>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7" name="Google Shape;227;p25"/>
            <p:cNvSpPr/>
            <p:nvPr/>
          </p:nvSpPr>
          <p:spPr>
            <a:xfrm>
              <a:off x="1177450" y="3697547"/>
              <a:ext cx="6172200" cy="76142"/>
            </a:xfrm>
            <a:custGeom>
              <a:rect b="b" l="l" r="r" t="t"/>
              <a:pathLst>
                <a:path extrusionOk="0" h="76142" w="6172200">
                  <a:moveTo>
                    <a:pt x="0" y="76143"/>
                  </a:moveTo>
                  <a:lnTo>
                    <a:pt x="6172200" y="76143"/>
                  </a:lnTo>
                  <a:lnTo>
                    <a:pt x="6172200" y="0"/>
                  </a:ln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28" name="Google Shape;228;p25"/>
            <p:cNvSpPr/>
            <p:nvPr/>
          </p:nvSpPr>
          <p:spPr>
            <a:xfrm>
              <a:off x="3806350" y="3697547"/>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pic>
        <p:nvPicPr>
          <p:cNvPr id="229" name="Google Shape;229;p25"/>
          <p:cNvPicPr preferRelativeResize="0"/>
          <p:nvPr/>
        </p:nvPicPr>
        <p:blipFill rotWithShape="1">
          <a:blip r:embed="rId3">
            <a:alphaModFix/>
          </a:blip>
          <a:srcRect b="0" l="0" r="0" t="0"/>
          <a:stretch/>
        </p:blipFill>
        <p:spPr>
          <a:xfrm>
            <a:off x="89340" y="635000"/>
            <a:ext cx="1975549" cy="1808317"/>
          </a:xfrm>
          <a:prstGeom prst="rect">
            <a:avLst/>
          </a:prstGeom>
          <a:noFill/>
          <a:ln>
            <a:noFill/>
          </a:ln>
        </p:spPr>
      </p:pic>
      <p:pic>
        <p:nvPicPr>
          <p:cNvPr id="230" name="Google Shape;230;p25"/>
          <p:cNvPicPr preferRelativeResize="0"/>
          <p:nvPr/>
        </p:nvPicPr>
        <p:blipFill rotWithShape="1">
          <a:blip r:embed="rId4">
            <a:alphaModFix/>
          </a:blip>
          <a:srcRect b="41380" l="0" r="7997" t="0"/>
          <a:stretch/>
        </p:blipFill>
        <p:spPr>
          <a:xfrm>
            <a:off x="2172024" y="730388"/>
            <a:ext cx="5688954" cy="2038937"/>
          </a:xfrm>
          <a:prstGeom prst="rect">
            <a:avLst/>
          </a:prstGeom>
          <a:noFill/>
          <a:ln>
            <a:noFill/>
          </a:ln>
        </p:spPr>
      </p:pic>
      <p:pic>
        <p:nvPicPr>
          <p:cNvPr id="231" name="Google Shape;231;p25"/>
          <p:cNvPicPr preferRelativeResize="0"/>
          <p:nvPr/>
        </p:nvPicPr>
        <p:blipFill rotWithShape="1">
          <a:blip r:embed="rId5">
            <a:alphaModFix/>
          </a:blip>
          <a:srcRect b="0" l="0" r="0" t="0"/>
          <a:stretch/>
        </p:blipFill>
        <p:spPr>
          <a:xfrm>
            <a:off x="2709936" y="3158751"/>
            <a:ext cx="3950550" cy="37798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grpSp>
        <p:nvGrpSpPr>
          <p:cNvPr id="237" name="Google Shape;237;p26"/>
          <p:cNvGrpSpPr/>
          <p:nvPr/>
        </p:nvGrpSpPr>
        <p:grpSpPr>
          <a:xfrm>
            <a:off x="3572934" y="474133"/>
            <a:ext cx="2221420" cy="4017893"/>
            <a:chOff x="2547150" y="238125"/>
            <a:chExt cx="2525675" cy="5238750"/>
          </a:xfrm>
        </p:grpSpPr>
        <p:sp>
          <p:nvSpPr>
            <p:cNvPr id="238" name="Google Shape;238;p26"/>
            <p:cNvSpPr/>
            <p:nvPr/>
          </p:nvSpPr>
          <p:spPr>
            <a:xfrm>
              <a:off x="2547150" y="238125"/>
              <a:ext cx="2525675" cy="5238750"/>
            </a:xfrm>
            <a:custGeom>
              <a:rect b="b" l="l" r="r" t="t"/>
              <a:pathLst>
                <a:path extrusionOk="0" h="209550" w="101027">
                  <a:moveTo>
                    <a:pt x="98629" y="18886"/>
                  </a:moveTo>
                  <a:lnTo>
                    <a:pt x="98629" y="190364"/>
                  </a:lnTo>
                  <a:lnTo>
                    <a:pt x="2398" y="190364"/>
                  </a:lnTo>
                  <a:lnTo>
                    <a:pt x="2398" y="18886"/>
                  </a:lnTo>
                  <a:close/>
                  <a:moveTo>
                    <a:pt x="10343" y="0"/>
                  </a:moveTo>
                  <a:lnTo>
                    <a:pt x="9293" y="75"/>
                  </a:lnTo>
                  <a:lnTo>
                    <a:pt x="8244" y="225"/>
                  </a:lnTo>
                  <a:lnTo>
                    <a:pt x="7270" y="450"/>
                  </a:lnTo>
                  <a:lnTo>
                    <a:pt x="6295" y="824"/>
                  </a:lnTo>
                  <a:lnTo>
                    <a:pt x="5396" y="1274"/>
                  </a:lnTo>
                  <a:lnTo>
                    <a:pt x="4572" y="1799"/>
                  </a:lnTo>
                  <a:lnTo>
                    <a:pt x="3747" y="2398"/>
                  </a:lnTo>
                  <a:lnTo>
                    <a:pt x="2998" y="3073"/>
                  </a:lnTo>
                  <a:lnTo>
                    <a:pt x="2323" y="3747"/>
                  </a:lnTo>
                  <a:lnTo>
                    <a:pt x="1724" y="4572"/>
                  </a:lnTo>
                  <a:lnTo>
                    <a:pt x="1199" y="5396"/>
                  </a:lnTo>
                  <a:lnTo>
                    <a:pt x="824" y="6370"/>
                  </a:lnTo>
                  <a:lnTo>
                    <a:pt x="450" y="7270"/>
                  </a:lnTo>
                  <a:lnTo>
                    <a:pt x="225" y="8319"/>
                  </a:lnTo>
                  <a:lnTo>
                    <a:pt x="0" y="9293"/>
                  </a:lnTo>
                  <a:lnTo>
                    <a:pt x="0" y="10343"/>
                  </a:lnTo>
                  <a:lnTo>
                    <a:pt x="0" y="199207"/>
                  </a:lnTo>
                  <a:lnTo>
                    <a:pt x="0" y="200257"/>
                  </a:lnTo>
                  <a:lnTo>
                    <a:pt x="225" y="201231"/>
                  </a:lnTo>
                  <a:lnTo>
                    <a:pt x="450" y="202280"/>
                  </a:lnTo>
                  <a:lnTo>
                    <a:pt x="824" y="203180"/>
                  </a:lnTo>
                  <a:lnTo>
                    <a:pt x="1199" y="204154"/>
                  </a:lnTo>
                  <a:lnTo>
                    <a:pt x="1724" y="204978"/>
                  </a:lnTo>
                  <a:lnTo>
                    <a:pt x="2323" y="205803"/>
                  </a:lnTo>
                  <a:lnTo>
                    <a:pt x="2998" y="206477"/>
                  </a:lnTo>
                  <a:lnTo>
                    <a:pt x="3747" y="207152"/>
                  </a:lnTo>
                  <a:lnTo>
                    <a:pt x="4572" y="207751"/>
                  </a:lnTo>
                  <a:lnTo>
                    <a:pt x="5396" y="208276"/>
                  </a:lnTo>
                  <a:lnTo>
                    <a:pt x="6295" y="208726"/>
                  </a:lnTo>
                  <a:lnTo>
                    <a:pt x="7270" y="209100"/>
                  </a:lnTo>
                  <a:lnTo>
                    <a:pt x="8244" y="209325"/>
                  </a:lnTo>
                  <a:lnTo>
                    <a:pt x="9293" y="209475"/>
                  </a:lnTo>
                  <a:lnTo>
                    <a:pt x="10343" y="209550"/>
                  </a:lnTo>
                  <a:lnTo>
                    <a:pt x="90610" y="209550"/>
                  </a:lnTo>
                  <a:lnTo>
                    <a:pt x="91659" y="209475"/>
                  </a:lnTo>
                  <a:lnTo>
                    <a:pt x="92708" y="209325"/>
                  </a:lnTo>
                  <a:lnTo>
                    <a:pt x="93682" y="209100"/>
                  </a:lnTo>
                  <a:lnTo>
                    <a:pt x="94657" y="208726"/>
                  </a:lnTo>
                  <a:lnTo>
                    <a:pt x="95556" y="208276"/>
                  </a:lnTo>
                  <a:lnTo>
                    <a:pt x="96455" y="207751"/>
                  </a:lnTo>
                  <a:lnTo>
                    <a:pt x="97205" y="207152"/>
                  </a:lnTo>
                  <a:lnTo>
                    <a:pt x="97954" y="206477"/>
                  </a:lnTo>
                  <a:lnTo>
                    <a:pt x="98629" y="205803"/>
                  </a:lnTo>
                  <a:lnTo>
                    <a:pt x="99228" y="204978"/>
                  </a:lnTo>
                  <a:lnTo>
                    <a:pt x="99753" y="204154"/>
                  </a:lnTo>
                  <a:lnTo>
                    <a:pt x="100203" y="203180"/>
                  </a:lnTo>
                  <a:lnTo>
                    <a:pt x="100577" y="202280"/>
                  </a:lnTo>
                  <a:lnTo>
                    <a:pt x="100802" y="201231"/>
                  </a:lnTo>
                  <a:lnTo>
                    <a:pt x="100952" y="200257"/>
                  </a:lnTo>
                  <a:lnTo>
                    <a:pt x="101027" y="199207"/>
                  </a:lnTo>
                  <a:lnTo>
                    <a:pt x="101027" y="10343"/>
                  </a:lnTo>
                  <a:lnTo>
                    <a:pt x="100952" y="9293"/>
                  </a:lnTo>
                  <a:lnTo>
                    <a:pt x="100802" y="8319"/>
                  </a:lnTo>
                  <a:lnTo>
                    <a:pt x="100577" y="7270"/>
                  </a:lnTo>
                  <a:lnTo>
                    <a:pt x="100203" y="6370"/>
                  </a:lnTo>
                  <a:lnTo>
                    <a:pt x="99753" y="5396"/>
                  </a:lnTo>
                  <a:lnTo>
                    <a:pt x="99228" y="4572"/>
                  </a:lnTo>
                  <a:lnTo>
                    <a:pt x="98629" y="3747"/>
                  </a:lnTo>
                  <a:lnTo>
                    <a:pt x="97954" y="3073"/>
                  </a:lnTo>
                  <a:lnTo>
                    <a:pt x="97205" y="2398"/>
                  </a:lnTo>
                  <a:lnTo>
                    <a:pt x="96455" y="1799"/>
                  </a:lnTo>
                  <a:lnTo>
                    <a:pt x="95556" y="1274"/>
                  </a:lnTo>
                  <a:lnTo>
                    <a:pt x="94657" y="824"/>
                  </a:lnTo>
                  <a:lnTo>
                    <a:pt x="93682" y="450"/>
                  </a:lnTo>
                  <a:lnTo>
                    <a:pt x="92708" y="225"/>
                  </a:lnTo>
                  <a:lnTo>
                    <a:pt x="91659" y="75"/>
                  </a:lnTo>
                  <a:lnTo>
                    <a:pt x="9061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26"/>
            <p:cNvSpPr/>
            <p:nvPr/>
          </p:nvSpPr>
          <p:spPr>
            <a:xfrm>
              <a:off x="3557025" y="5147100"/>
              <a:ext cx="504050" cy="179900"/>
            </a:xfrm>
            <a:custGeom>
              <a:rect b="b" l="l" r="r" t="t"/>
              <a:pathLst>
                <a:path extrusionOk="0" h="7196" w="20162">
                  <a:moveTo>
                    <a:pt x="3598" y="0"/>
                  </a:moveTo>
                  <a:lnTo>
                    <a:pt x="2849" y="75"/>
                  </a:lnTo>
                  <a:lnTo>
                    <a:pt x="2174" y="300"/>
                  </a:lnTo>
                  <a:lnTo>
                    <a:pt x="1575" y="600"/>
                  </a:lnTo>
                  <a:lnTo>
                    <a:pt x="1050" y="1050"/>
                  </a:lnTo>
                  <a:lnTo>
                    <a:pt x="600" y="1574"/>
                  </a:lnTo>
                  <a:lnTo>
                    <a:pt x="301" y="2174"/>
                  </a:lnTo>
                  <a:lnTo>
                    <a:pt x="76" y="2848"/>
                  </a:lnTo>
                  <a:lnTo>
                    <a:pt x="1" y="3598"/>
                  </a:lnTo>
                  <a:lnTo>
                    <a:pt x="76" y="4347"/>
                  </a:lnTo>
                  <a:lnTo>
                    <a:pt x="301" y="5022"/>
                  </a:lnTo>
                  <a:lnTo>
                    <a:pt x="600" y="5621"/>
                  </a:lnTo>
                  <a:lnTo>
                    <a:pt x="1050" y="6146"/>
                  </a:lnTo>
                  <a:lnTo>
                    <a:pt x="1575" y="6596"/>
                  </a:lnTo>
                  <a:lnTo>
                    <a:pt x="2174" y="6896"/>
                  </a:lnTo>
                  <a:lnTo>
                    <a:pt x="2849" y="7120"/>
                  </a:lnTo>
                  <a:lnTo>
                    <a:pt x="3598" y="7195"/>
                  </a:lnTo>
                  <a:lnTo>
                    <a:pt x="16639" y="7195"/>
                  </a:lnTo>
                  <a:lnTo>
                    <a:pt x="17313" y="7120"/>
                  </a:lnTo>
                  <a:lnTo>
                    <a:pt x="17988" y="6896"/>
                  </a:lnTo>
                  <a:lnTo>
                    <a:pt x="18587" y="6596"/>
                  </a:lnTo>
                  <a:lnTo>
                    <a:pt x="19112" y="6146"/>
                  </a:lnTo>
                  <a:lnTo>
                    <a:pt x="19562" y="5621"/>
                  </a:lnTo>
                  <a:lnTo>
                    <a:pt x="19861" y="5022"/>
                  </a:lnTo>
                  <a:lnTo>
                    <a:pt x="20086" y="4347"/>
                  </a:lnTo>
                  <a:lnTo>
                    <a:pt x="20161" y="3598"/>
                  </a:lnTo>
                  <a:lnTo>
                    <a:pt x="20086" y="2848"/>
                  </a:lnTo>
                  <a:lnTo>
                    <a:pt x="19861" y="2174"/>
                  </a:lnTo>
                  <a:lnTo>
                    <a:pt x="19562" y="1574"/>
                  </a:lnTo>
                  <a:lnTo>
                    <a:pt x="19112" y="1050"/>
                  </a:lnTo>
                  <a:lnTo>
                    <a:pt x="18587" y="600"/>
                  </a:lnTo>
                  <a:lnTo>
                    <a:pt x="17988" y="300"/>
                  </a:lnTo>
                  <a:lnTo>
                    <a:pt x="17313" y="75"/>
                  </a:lnTo>
                  <a:lnTo>
                    <a:pt x="16639"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6"/>
            <p:cNvSpPr/>
            <p:nvPr/>
          </p:nvSpPr>
          <p:spPr>
            <a:xfrm>
              <a:off x="3008050" y="423600"/>
              <a:ext cx="99325" cy="99325"/>
            </a:xfrm>
            <a:custGeom>
              <a:rect b="b" l="l" r="r" t="t"/>
              <a:pathLst>
                <a:path extrusionOk="0" h="3973" w="3973">
                  <a:moveTo>
                    <a:pt x="2024" y="1"/>
                  </a:moveTo>
                  <a:lnTo>
                    <a:pt x="1575" y="76"/>
                  </a:lnTo>
                  <a:lnTo>
                    <a:pt x="1200" y="151"/>
                  </a:lnTo>
                  <a:lnTo>
                    <a:pt x="900" y="375"/>
                  </a:lnTo>
                  <a:lnTo>
                    <a:pt x="600" y="600"/>
                  </a:lnTo>
                  <a:lnTo>
                    <a:pt x="375" y="900"/>
                  </a:lnTo>
                  <a:lnTo>
                    <a:pt x="151" y="1200"/>
                  </a:lnTo>
                  <a:lnTo>
                    <a:pt x="76" y="1575"/>
                  </a:lnTo>
                  <a:lnTo>
                    <a:pt x="1" y="2024"/>
                  </a:lnTo>
                  <a:lnTo>
                    <a:pt x="76" y="2399"/>
                  </a:lnTo>
                  <a:lnTo>
                    <a:pt x="151" y="2774"/>
                  </a:lnTo>
                  <a:lnTo>
                    <a:pt x="375" y="3073"/>
                  </a:lnTo>
                  <a:lnTo>
                    <a:pt x="600" y="3373"/>
                  </a:lnTo>
                  <a:lnTo>
                    <a:pt x="900" y="3673"/>
                  </a:lnTo>
                  <a:lnTo>
                    <a:pt x="1200" y="3823"/>
                  </a:lnTo>
                  <a:lnTo>
                    <a:pt x="1575" y="3973"/>
                  </a:lnTo>
                  <a:lnTo>
                    <a:pt x="2399" y="3973"/>
                  </a:lnTo>
                  <a:lnTo>
                    <a:pt x="2774"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4" y="151"/>
                  </a:lnTo>
                  <a:lnTo>
                    <a:pt x="2399" y="76"/>
                  </a:lnTo>
                  <a:lnTo>
                    <a:pt x="2024" y="1"/>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6"/>
            <p:cNvSpPr/>
            <p:nvPr/>
          </p:nvSpPr>
          <p:spPr>
            <a:xfrm>
              <a:off x="3566400" y="434850"/>
              <a:ext cx="487175" cy="76850"/>
            </a:xfrm>
            <a:custGeom>
              <a:rect b="b" l="l" r="r" t="t"/>
              <a:pathLst>
                <a:path extrusionOk="0" h="3074" w="19487">
                  <a:moveTo>
                    <a:pt x="1275" y="0"/>
                  </a:moveTo>
                  <a:lnTo>
                    <a:pt x="1050" y="75"/>
                  </a:lnTo>
                  <a:lnTo>
                    <a:pt x="750" y="150"/>
                  </a:lnTo>
                  <a:lnTo>
                    <a:pt x="525" y="300"/>
                  </a:lnTo>
                  <a:lnTo>
                    <a:pt x="375" y="450"/>
                  </a:lnTo>
                  <a:lnTo>
                    <a:pt x="225" y="675"/>
                  </a:lnTo>
                  <a:lnTo>
                    <a:pt x="75" y="975"/>
                  </a:lnTo>
                  <a:lnTo>
                    <a:pt x="1" y="1274"/>
                  </a:lnTo>
                  <a:lnTo>
                    <a:pt x="1" y="1574"/>
                  </a:lnTo>
                  <a:lnTo>
                    <a:pt x="1" y="1874"/>
                  </a:lnTo>
                  <a:lnTo>
                    <a:pt x="75" y="2174"/>
                  </a:lnTo>
                  <a:lnTo>
                    <a:pt x="225" y="2399"/>
                  </a:lnTo>
                  <a:lnTo>
                    <a:pt x="375" y="2623"/>
                  </a:lnTo>
                  <a:lnTo>
                    <a:pt x="525" y="2773"/>
                  </a:lnTo>
                  <a:lnTo>
                    <a:pt x="750" y="2923"/>
                  </a:lnTo>
                  <a:lnTo>
                    <a:pt x="1050" y="2998"/>
                  </a:lnTo>
                  <a:lnTo>
                    <a:pt x="1275" y="3073"/>
                  </a:lnTo>
                  <a:lnTo>
                    <a:pt x="18137" y="3073"/>
                  </a:lnTo>
                  <a:lnTo>
                    <a:pt x="18437" y="2998"/>
                  </a:lnTo>
                  <a:lnTo>
                    <a:pt x="18662" y="2923"/>
                  </a:lnTo>
                  <a:lnTo>
                    <a:pt x="18887" y="2773"/>
                  </a:lnTo>
                  <a:lnTo>
                    <a:pt x="19112" y="2623"/>
                  </a:lnTo>
                  <a:lnTo>
                    <a:pt x="19262" y="2399"/>
                  </a:lnTo>
                  <a:lnTo>
                    <a:pt x="19337" y="2174"/>
                  </a:lnTo>
                  <a:lnTo>
                    <a:pt x="19412" y="1874"/>
                  </a:lnTo>
                  <a:lnTo>
                    <a:pt x="19486" y="1574"/>
                  </a:lnTo>
                  <a:lnTo>
                    <a:pt x="19412" y="1274"/>
                  </a:lnTo>
                  <a:lnTo>
                    <a:pt x="19337" y="975"/>
                  </a:lnTo>
                  <a:lnTo>
                    <a:pt x="19262" y="675"/>
                  </a:lnTo>
                  <a:lnTo>
                    <a:pt x="19112" y="450"/>
                  </a:lnTo>
                  <a:lnTo>
                    <a:pt x="18887" y="300"/>
                  </a:lnTo>
                  <a:lnTo>
                    <a:pt x="18662" y="150"/>
                  </a:lnTo>
                  <a:lnTo>
                    <a:pt x="18437" y="75"/>
                  </a:lnTo>
                  <a:lnTo>
                    <a:pt x="18137"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42" name="Google Shape;242;p26"/>
          <p:cNvPicPr preferRelativeResize="0"/>
          <p:nvPr/>
        </p:nvPicPr>
        <p:blipFill rotWithShape="1">
          <a:blip r:embed="rId3">
            <a:alphaModFix/>
          </a:blip>
          <a:srcRect b="0" l="0" r="0" t="0"/>
          <a:stretch/>
        </p:blipFill>
        <p:spPr>
          <a:xfrm>
            <a:off x="1237732" y="684947"/>
            <a:ext cx="2164268" cy="1883827"/>
          </a:xfrm>
          <a:prstGeom prst="rect">
            <a:avLst/>
          </a:prstGeom>
          <a:noFill/>
          <a:ln>
            <a:noFill/>
          </a:ln>
        </p:spPr>
      </p:pic>
      <p:pic>
        <p:nvPicPr>
          <p:cNvPr id="243" name="Google Shape;243;p26"/>
          <p:cNvPicPr preferRelativeResize="0"/>
          <p:nvPr/>
        </p:nvPicPr>
        <p:blipFill rotWithShape="1">
          <a:blip r:embed="rId4">
            <a:alphaModFix/>
          </a:blip>
          <a:srcRect b="0" l="0" r="0" t="0"/>
          <a:stretch/>
        </p:blipFill>
        <p:spPr>
          <a:xfrm>
            <a:off x="3572934" y="744047"/>
            <a:ext cx="2221420" cy="3434962"/>
          </a:xfrm>
          <a:prstGeom prst="rect">
            <a:avLst/>
          </a:prstGeom>
          <a:noFill/>
          <a:ln>
            <a:noFill/>
          </a:ln>
        </p:spPr>
      </p:pic>
      <p:pic>
        <p:nvPicPr>
          <p:cNvPr id="244" name="Google Shape;244;p26"/>
          <p:cNvPicPr preferRelativeResize="0"/>
          <p:nvPr/>
        </p:nvPicPr>
        <p:blipFill rotWithShape="1">
          <a:blip r:embed="rId5">
            <a:alphaModFix/>
          </a:blip>
          <a:srcRect b="0" l="0" r="0" t="0"/>
          <a:stretch/>
        </p:blipFill>
        <p:spPr>
          <a:xfrm>
            <a:off x="5858932" y="2461528"/>
            <a:ext cx="2641379" cy="942072"/>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grpSp>
        <p:nvGrpSpPr>
          <p:cNvPr id="250" name="Google Shape;250;p27"/>
          <p:cNvGrpSpPr/>
          <p:nvPr/>
        </p:nvGrpSpPr>
        <p:grpSpPr>
          <a:xfrm>
            <a:off x="1346201" y="536038"/>
            <a:ext cx="7340600" cy="3955988"/>
            <a:chOff x="1177450" y="241631"/>
            <a:chExt cx="6173152" cy="3627237"/>
          </a:xfrm>
        </p:grpSpPr>
        <p:sp>
          <p:nvSpPr>
            <p:cNvPr id="251" name="Google Shape;251;p27"/>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2" name="Google Shape;252;p27"/>
            <p:cNvSpPr/>
            <p:nvPr/>
          </p:nvSpPr>
          <p:spPr>
            <a:xfrm>
              <a:off x="1177450" y="3773690"/>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3" name="Google Shape;253;p27"/>
            <p:cNvSpPr/>
            <p:nvPr/>
          </p:nvSpPr>
          <p:spPr>
            <a:xfrm>
              <a:off x="1177450" y="3697547"/>
              <a:ext cx="6172200" cy="76142"/>
            </a:xfrm>
            <a:custGeom>
              <a:rect b="b" l="l" r="r" t="t"/>
              <a:pathLst>
                <a:path extrusionOk="0" h="76142" w="6172200">
                  <a:moveTo>
                    <a:pt x="0" y="76143"/>
                  </a:moveTo>
                  <a:lnTo>
                    <a:pt x="6172200" y="76143"/>
                  </a:lnTo>
                  <a:lnTo>
                    <a:pt x="6172200" y="0"/>
                  </a:ln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4" name="Google Shape;254;p27"/>
            <p:cNvSpPr/>
            <p:nvPr/>
          </p:nvSpPr>
          <p:spPr>
            <a:xfrm>
              <a:off x="3806350" y="3697547"/>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pic>
        <p:nvPicPr>
          <p:cNvPr id="255" name="Google Shape;255;p27"/>
          <p:cNvPicPr preferRelativeResize="0"/>
          <p:nvPr/>
        </p:nvPicPr>
        <p:blipFill rotWithShape="1">
          <a:blip r:embed="rId3">
            <a:alphaModFix/>
          </a:blip>
          <a:srcRect b="0" l="0" r="0" t="0"/>
          <a:stretch/>
        </p:blipFill>
        <p:spPr>
          <a:xfrm>
            <a:off x="13341" y="666980"/>
            <a:ext cx="2163960" cy="1878393"/>
          </a:xfrm>
          <a:prstGeom prst="rect">
            <a:avLst/>
          </a:prstGeom>
          <a:noFill/>
          <a:ln>
            <a:noFill/>
          </a:ln>
        </p:spPr>
      </p:pic>
      <p:pic>
        <p:nvPicPr>
          <p:cNvPr id="256" name="Google Shape;256;p27"/>
          <p:cNvPicPr preferRelativeResize="0"/>
          <p:nvPr/>
        </p:nvPicPr>
        <p:blipFill rotWithShape="1">
          <a:blip r:embed="rId4">
            <a:alphaModFix/>
          </a:blip>
          <a:srcRect b="0" l="0" r="0" t="0"/>
          <a:stretch/>
        </p:blipFill>
        <p:spPr>
          <a:xfrm>
            <a:off x="2616887" y="535010"/>
            <a:ext cx="4782979" cy="35273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2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62" name="Google Shape;262;p28"/>
          <p:cNvPicPr preferRelativeResize="0"/>
          <p:nvPr/>
        </p:nvPicPr>
        <p:blipFill rotWithShape="1">
          <a:blip r:embed="rId3">
            <a:alphaModFix/>
          </a:blip>
          <a:srcRect b="0" l="0" r="0" t="0"/>
          <a:stretch/>
        </p:blipFill>
        <p:spPr>
          <a:xfrm>
            <a:off x="2243667" y="777673"/>
            <a:ext cx="6204383" cy="3677696"/>
          </a:xfrm>
          <a:prstGeom prst="rect">
            <a:avLst/>
          </a:prstGeom>
          <a:noFill/>
          <a:ln>
            <a:noFill/>
          </a:ln>
        </p:spPr>
      </p:pic>
      <p:pic>
        <p:nvPicPr>
          <p:cNvPr id="263" name="Google Shape;263;p28"/>
          <p:cNvPicPr preferRelativeResize="0"/>
          <p:nvPr/>
        </p:nvPicPr>
        <p:blipFill rotWithShape="1">
          <a:blip r:embed="rId4">
            <a:alphaModFix/>
          </a:blip>
          <a:srcRect b="0" l="0" r="0" t="0"/>
          <a:stretch/>
        </p:blipFill>
        <p:spPr>
          <a:xfrm>
            <a:off x="0" y="586845"/>
            <a:ext cx="2190750" cy="1819275"/>
          </a:xfrm>
          <a:prstGeom prst="rect">
            <a:avLst/>
          </a:prstGeom>
          <a:noFill/>
          <a:ln>
            <a:noFill/>
          </a:ln>
        </p:spPr>
      </p:pic>
      <p:sp>
        <p:nvSpPr>
          <p:cNvPr id="264" name="Google Shape;264;p28"/>
          <p:cNvSpPr txBox="1"/>
          <p:nvPr/>
        </p:nvSpPr>
        <p:spPr>
          <a:xfrm>
            <a:off x="138641" y="3882982"/>
            <a:ext cx="1913467" cy="430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100" u="none" cap="none" strike="noStrike">
                <a:solidFill>
                  <a:srgbClr val="000000"/>
                </a:solidFill>
                <a:latin typeface="Arial"/>
                <a:ea typeface="Arial"/>
                <a:cs typeface="Arial"/>
                <a:sym typeface="Arial"/>
              </a:rPr>
              <a:t>Newspaper template: Slidesmania</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70" name="Google Shape;270;p29"/>
          <p:cNvPicPr preferRelativeResize="0"/>
          <p:nvPr/>
        </p:nvPicPr>
        <p:blipFill rotWithShape="1">
          <a:blip r:embed="rId3">
            <a:alphaModFix/>
          </a:blip>
          <a:srcRect b="0" l="0" r="0" t="0"/>
          <a:stretch/>
        </p:blipFill>
        <p:spPr>
          <a:xfrm>
            <a:off x="2929026" y="465667"/>
            <a:ext cx="3581841" cy="4081683"/>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3"/>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sz="2800"/>
              <a:t>Do you use longer texts in teaching?</a:t>
            </a:r>
            <a:endParaRPr sz="2800"/>
          </a:p>
        </p:txBody>
      </p:sp>
      <p:sp>
        <p:nvSpPr>
          <p:cNvPr id="68" name="Google Shape;68;p3"/>
          <p:cNvSpPr txBox="1"/>
          <p:nvPr>
            <p:ph idx="1" type="body"/>
          </p:nvPr>
        </p:nvSpPr>
        <p:spPr>
          <a:xfrm>
            <a:off x="1556175" y="1378821"/>
            <a:ext cx="6616800" cy="3042300"/>
          </a:xfrm>
          <a:prstGeom prst="rect">
            <a:avLst/>
          </a:prstGeom>
          <a:noFill/>
          <a:ln>
            <a:noFill/>
          </a:ln>
        </p:spPr>
        <p:txBody>
          <a:bodyPr anchorCtr="0" anchor="t" bIns="91425" lIns="91425" spcFirstLastPara="1" rIns="91425" wrap="square" tIns="91425">
            <a:noAutofit/>
          </a:bodyPr>
          <a:lstStyle/>
          <a:p>
            <a:pPr indent="0" lvl="0" marL="63500" rtl="0" algn="l">
              <a:lnSpc>
                <a:spcPct val="100000"/>
              </a:lnSpc>
              <a:spcBef>
                <a:spcPts val="600"/>
              </a:spcBef>
              <a:spcAft>
                <a:spcPts val="0"/>
              </a:spcAft>
              <a:buSzPts val="2600"/>
              <a:buNone/>
            </a:pPr>
            <a:r>
              <a:t/>
            </a:r>
            <a:endParaRPr/>
          </a:p>
          <a:p>
            <a:pPr indent="-393700" lvl="0" marL="457200" rtl="0" algn="l">
              <a:lnSpc>
                <a:spcPct val="100000"/>
              </a:lnSpc>
              <a:spcBef>
                <a:spcPts val="600"/>
              </a:spcBef>
              <a:spcAft>
                <a:spcPts val="0"/>
              </a:spcAft>
              <a:buSzPts val="2600"/>
              <a:buFont typeface="Tinos"/>
              <a:buChar char="-"/>
            </a:pPr>
            <a:r>
              <a:rPr b="1" lang="hr-HR"/>
              <a:t>Short stories</a:t>
            </a:r>
            <a:endParaRPr b="1"/>
          </a:p>
          <a:p>
            <a:pPr indent="-393700" lvl="0" marL="457200" rtl="0" algn="l">
              <a:lnSpc>
                <a:spcPct val="100000"/>
              </a:lnSpc>
              <a:spcBef>
                <a:spcPts val="600"/>
              </a:spcBef>
              <a:spcAft>
                <a:spcPts val="0"/>
              </a:spcAft>
              <a:buSzPts val="2600"/>
              <a:buFont typeface="Tinos"/>
              <a:buChar char="-"/>
            </a:pPr>
            <a:r>
              <a:rPr b="1" lang="hr-HR"/>
              <a:t>Graded readers</a:t>
            </a:r>
            <a:endParaRPr b="1"/>
          </a:p>
          <a:p>
            <a:pPr indent="-393700" lvl="0" marL="457200" rtl="0" algn="l">
              <a:lnSpc>
                <a:spcPct val="100000"/>
              </a:lnSpc>
              <a:spcBef>
                <a:spcPts val="600"/>
              </a:spcBef>
              <a:spcAft>
                <a:spcPts val="0"/>
              </a:spcAft>
              <a:buSzPts val="2600"/>
              <a:buFont typeface="Tinos"/>
              <a:buChar char="-"/>
            </a:pPr>
            <a:r>
              <a:rPr b="1" lang="hr-HR"/>
              <a:t>Books? </a:t>
            </a:r>
            <a:endParaRPr/>
          </a:p>
        </p:txBody>
      </p:sp>
      <p:sp>
        <p:nvSpPr>
          <p:cNvPr id="69" name="Google Shape;69;p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76" name="Google Shape;276;p30"/>
          <p:cNvPicPr preferRelativeResize="0"/>
          <p:nvPr/>
        </p:nvPicPr>
        <p:blipFill rotWithShape="1">
          <a:blip r:embed="rId3">
            <a:alphaModFix/>
          </a:blip>
          <a:srcRect b="0" l="0" r="0" t="0"/>
          <a:stretch/>
        </p:blipFill>
        <p:spPr>
          <a:xfrm>
            <a:off x="2136582" y="847226"/>
            <a:ext cx="5884717" cy="3056467"/>
          </a:xfrm>
          <a:prstGeom prst="rect">
            <a:avLst/>
          </a:prstGeom>
          <a:noFill/>
          <a:ln>
            <a:noFill/>
          </a:ln>
        </p:spPr>
      </p:pic>
      <p:pic>
        <p:nvPicPr>
          <p:cNvPr id="277" name="Google Shape;277;p30"/>
          <p:cNvPicPr preferRelativeResize="0"/>
          <p:nvPr/>
        </p:nvPicPr>
        <p:blipFill rotWithShape="1">
          <a:blip r:embed="rId4">
            <a:alphaModFix/>
          </a:blip>
          <a:srcRect b="0" l="0" r="0" t="0"/>
          <a:stretch/>
        </p:blipFill>
        <p:spPr>
          <a:xfrm>
            <a:off x="1402733" y="523186"/>
            <a:ext cx="7352413" cy="3968840"/>
          </a:xfrm>
          <a:prstGeom prst="rect">
            <a:avLst/>
          </a:prstGeom>
          <a:noFill/>
          <a:ln>
            <a:noFill/>
          </a:ln>
        </p:spPr>
      </p:pic>
      <p:pic>
        <p:nvPicPr>
          <p:cNvPr id="278" name="Google Shape;278;p30"/>
          <p:cNvPicPr preferRelativeResize="0"/>
          <p:nvPr/>
        </p:nvPicPr>
        <p:blipFill rotWithShape="1">
          <a:blip r:embed="rId5">
            <a:alphaModFix/>
          </a:blip>
          <a:srcRect b="0" l="0" r="0" t="0"/>
          <a:stretch/>
        </p:blipFill>
        <p:spPr>
          <a:xfrm>
            <a:off x="177076" y="523186"/>
            <a:ext cx="1688573" cy="1435659"/>
          </a:xfrm>
          <a:prstGeom prst="rect">
            <a:avLst/>
          </a:prstGeom>
          <a:noFill/>
          <a:ln>
            <a:noFill/>
          </a:ln>
        </p:spPr>
      </p:pic>
      <p:pic>
        <p:nvPicPr>
          <p:cNvPr id="279" name="Google Shape;279;p30"/>
          <p:cNvPicPr preferRelativeResize="0"/>
          <p:nvPr/>
        </p:nvPicPr>
        <p:blipFill rotWithShape="1">
          <a:blip r:embed="rId6">
            <a:alphaModFix/>
          </a:blip>
          <a:srcRect b="0" l="0" r="0" t="0"/>
          <a:stretch/>
        </p:blipFill>
        <p:spPr>
          <a:xfrm>
            <a:off x="86806" y="3860661"/>
            <a:ext cx="1914310" cy="47552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85" name="Google Shape;285;p31"/>
          <p:cNvPicPr preferRelativeResize="0"/>
          <p:nvPr/>
        </p:nvPicPr>
        <p:blipFill rotWithShape="1">
          <a:blip r:embed="rId3">
            <a:alphaModFix/>
          </a:blip>
          <a:srcRect b="0" l="0" r="0" t="0"/>
          <a:stretch/>
        </p:blipFill>
        <p:spPr>
          <a:xfrm>
            <a:off x="120921" y="701126"/>
            <a:ext cx="3634574" cy="3594100"/>
          </a:xfrm>
          <a:prstGeom prst="rect">
            <a:avLst/>
          </a:prstGeom>
          <a:noFill/>
          <a:ln>
            <a:noFill/>
          </a:ln>
        </p:spPr>
      </p:pic>
      <p:pic>
        <p:nvPicPr>
          <p:cNvPr id="286" name="Google Shape;286;p31"/>
          <p:cNvPicPr preferRelativeResize="0"/>
          <p:nvPr/>
        </p:nvPicPr>
        <p:blipFill rotWithShape="1">
          <a:blip r:embed="rId4">
            <a:alphaModFix/>
          </a:blip>
          <a:srcRect b="0" l="0" r="0" t="0"/>
          <a:stretch/>
        </p:blipFill>
        <p:spPr>
          <a:xfrm>
            <a:off x="3972180" y="1634066"/>
            <a:ext cx="4475870" cy="2778126"/>
          </a:xfrm>
          <a:prstGeom prst="rect">
            <a:avLst/>
          </a:prstGeom>
          <a:noFill/>
          <a:ln>
            <a:noFill/>
          </a:ln>
        </p:spPr>
      </p:pic>
      <p:pic>
        <p:nvPicPr>
          <p:cNvPr id="287" name="Google Shape;287;p31"/>
          <p:cNvPicPr preferRelativeResize="0"/>
          <p:nvPr/>
        </p:nvPicPr>
        <p:blipFill rotWithShape="1">
          <a:blip r:embed="rId5">
            <a:alphaModFix/>
          </a:blip>
          <a:srcRect b="0" l="0" r="0" t="0"/>
          <a:stretch/>
        </p:blipFill>
        <p:spPr>
          <a:xfrm>
            <a:off x="5117042" y="843491"/>
            <a:ext cx="1924050" cy="79057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3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293" name="Google Shape;293;p32"/>
          <p:cNvPicPr preferRelativeResize="0"/>
          <p:nvPr/>
        </p:nvPicPr>
        <p:blipFill rotWithShape="1">
          <a:blip r:embed="rId3">
            <a:alphaModFix/>
          </a:blip>
          <a:srcRect b="0" l="0" r="0" t="0"/>
          <a:stretch/>
        </p:blipFill>
        <p:spPr>
          <a:xfrm>
            <a:off x="445508" y="563148"/>
            <a:ext cx="2072074" cy="1709018"/>
          </a:xfrm>
          <a:prstGeom prst="rect">
            <a:avLst/>
          </a:prstGeom>
          <a:noFill/>
          <a:ln>
            <a:noFill/>
          </a:ln>
        </p:spPr>
      </p:pic>
      <p:pic>
        <p:nvPicPr>
          <p:cNvPr id="294" name="Google Shape;294;p32"/>
          <p:cNvPicPr preferRelativeResize="0"/>
          <p:nvPr/>
        </p:nvPicPr>
        <p:blipFill rotWithShape="1">
          <a:blip r:embed="rId4">
            <a:alphaModFix/>
          </a:blip>
          <a:srcRect b="0" l="0" r="0" t="0"/>
          <a:stretch/>
        </p:blipFill>
        <p:spPr>
          <a:xfrm>
            <a:off x="3200399" y="563148"/>
            <a:ext cx="3720570" cy="398166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3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grpSp>
        <p:nvGrpSpPr>
          <p:cNvPr id="300" name="Google Shape;300;p33"/>
          <p:cNvGrpSpPr/>
          <p:nvPr/>
        </p:nvGrpSpPr>
        <p:grpSpPr>
          <a:xfrm>
            <a:off x="3716867" y="491067"/>
            <a:ext cx="3496733" cy="4080933"/>
            <a:chOff x="2112475" y="238125"/>
            <a:chExt cx="3395050" cy="5238750"/>
          </a:xfrm>
        </p:grpSpPr>
        <p:sp>
          <p:nvSpPr>
            <p:cNvPr id="301" name="Google Shape;301;p33"/>
            <p:cNvSpPr/>
            <p:nvPr/>
          </p:nvSpPr>
          <p:spPr>
            <a:xfrm>
              <a:off x="2112475" y="238125"/>
              <a:ext cx="3395050" cy="5238750"/>
            </a:xfrm>
            <a:custGeom>
              <a:rect b="b" l="l" r="r" t="t"/>
              <a:pathLst>
                <a:path extrusionOk="0" h="209550" w="135802">
                  <a:moveTo>
                    <a:pt x="132205" y="18886"/>
                  </a:moveTo>
                  <a:lnTo>
                    <a:pt x="132205" y="190364"/>
                  </a:lnTo>
                  <a:lnTo>
                    <a:pt x="3597" y="190364"/>
                  </a:lnTo>
                  <a:lnTo>
                    <a:pt x="3597" y="18886"/>
                  </a:lnTo>
                  <a:close/>
                  <a:moveTo>
                    <a:pt x="8019" y="0"/>
                  </a:moveTo>
                  <a:lnTo>
                    <a:pt x="7270" y="75"/>
                  </a:lnTo>
                  <a:lnTo>
                    <a:pt x="6445" y="150"/>
                  </a:lnTo>
                  <a:lnTo>
                    <a:pt x="5696" y="375"/>
                  </a:lnTo>
                  <a:lnTo>
                    <a:pt x="4946" y="600"/>
                  </a:lnTo>
                  <a:lnTo>
                    <a:pt x="4197" y="974"/>
                  </a:lnTo>
                  <a:lnTo>
                    <a:pt x="3522" y="1349"/>
                  </a:lnTo>
                  <a:lnTo>
                    <a:pt x="2923" y="1874"/>
                  </a:lnTo>
                  <a:lnTo>
                    <a:pt x="2323" y="2323"/>
                  </a:lnTo>
                  <a:lnTo>
                    <a:pt x="1874" y="2923"/>
                  </a:lnTo>
                  <a:lnTo>
                    <a:pt x="1349" y="3522"/>
                  </a:lnTo>
                  <a:lnTo>
                    <a:pt x="974" y="4197"/>
                  </a:lnTo>
                  <a:lnTo>
                    <a:pt x="600" y="4946"/>
                  </a:lnTo>
                  <a:lnTo>
                    <a:pt x="375" y="5696"/>
                  </a:lnTo>
                  <a:lnTo>
                    <a:pt x="150" y="6445"/>
                  </a:lnTo>
                  <a:lnTo>
                    <a:pt x="75" y="7270"/>
                  </a:lnTo>
                  <a:lnTo>
                    <a:pt x="0" y="8019"/>
                  </a:lnTo>
                  <a:lnTo>
                    <a:pt x="0" y="201531"/>
                  </a:lnTo>
                  <a:lnTo>
                    <a:pt x="75" y="202280"/>
                  </a:lnTo>
                  <a:lnTo>
                    <a:pt x="150" y="203105"/>
                  </a:lnTo>
                  <a:lnTo>
                    <a:pt x="375" y="203854"/>
                  </a:lnTo>
                  <a:lnTo>
                    <a:pt x="600" y="204604"/>
                  </a:lnTo>
                  <a:lnTo>
                    <a:pt x="974" y="205353"/>
                  </a:lnTo>
                  <a:lnTo>
                    <a:pt x="1349" y="206028"/>
                  </a:lnTo>
                  <a:lnTo>
                    <a:pt x="1874" y="206627"/>
                  </a:lnTo>
                  <a:lnTo>
                    <a:pt x="2323" y="207227"/>
                  </a:lnTo>
                  <a:lnTo>
                    <a:pt x="2923" y="207676"/>
                  </a:lnTo>
                  <a:lnTo>
                    <a:pt x="3522" y="208201"/>
                  </a:lnTo>
                  <a:lnTo>
                    <a:pt x="4197" y="208576"/>
                  </a:lnTo>
                  <a:lnTo>
                    <a:pt x="4946" y="208950"/>
                  </a:lnTo>
                  <a:lnTo>
                    <a:pt x="5696" y="209175"/>
                  </a:lnTo>
                  <a:lnTo>
                    <a:pt x="6445" y="209400"/>
                  </a:lnTo>
                  <a:lnTo>
                    <a:pt x="7270" y="209475"/>
                  </a:lnTo>
                  <a:lnTo>
                    <a:pt x="8019" y="209550"/>
                  </a:lnTo>
                  <a:lnTo>
                    <a:pt x="127783" y="209550"/>
                  </a:lnTo>
                  <a:lnTo>
                    <a:pt x="128532" y="209475"/>
                  </a:lnTo>
                  <a:lnTo>
                    <a:pt x="129357" y="209400"/>
                  </a:lnTo>
                  <a:lnTo>
                    <a:pt x="130106" y="209175"/>
                  </a:lnTo>
                  <a:lnTo>
                    <a:pt x="130856" y="208950"/>
                  </a:lnTo>
                  <a:lnTo>
                    <a:pt x="131605" y="208576"/>
                  </a:lnTo>
                  <a:lnTo>
                    <a:pt x="132280" y="208201"/>
                  </a:lnTo>
                  <a:lnTo>
                    <a:pt x="132879" y="207676"/>
                  </a:lnTo>
                  <a:lnTo>
                    <a:pt x="133479" y="207227"/>
                  </a:lnTo>
                  <a:lnTo>
                    <a:pt x="133928" y="206627"/>
                  </a:lnTo>
                  <a:lnTo>
                    <a:pt x="134453" y="206028"/>
                  </a:lnTo>
                  <a:lnTo>
                    <a:pt x="134828" y="205353"/>
                  </a:lnTo>
                  <a:lnTo>
                    <a:pt x="135202" y="204604"/>
                  </a:lnTo>
                  <a:lnTo>
                    <a:pt x="135427" y="203854"/>
                  </a:lnTo>
                  <a:lnTo>
                    <a:pt x="135652" y="203105"/>
                  </a:lnTo>
                  <a:lnTo>
                    <a:pt x="135727" y="202280"/>
                  </a:lnTo>
                  <a:lnTo>
                    <a:pt x="135802" y="201531"/>
                  </a:lnTo>
                  <a:lnTo>
                    <a:pt x="135802" y="8019"/>
                  </a:lnTo>
                  <a:lnTo>
                    <a:pt x="135727" y="7270"/>
                  </a:lnTo>
                  <a:lnTo>
                    <a:pt x="135652" y="6445"/>
                  </a:lnTo>
                  <a:lnTo>
                    <a:pt x="135427" y="5696"/>
                  </a:lnTo>
                  <a:lnTo>
                    <a:pt x="135202" y="4946"/>
                  </a:lnTo>
                  <a:lnTo>
                    <a:pt x="134828" y="4197"/>
                  </a:lnTo>
                  <a:lnTo>
                    <a:pt x="134453" y="3522"/>
                  </a:lnTo>
                  <a:lnTo>
                    <a:pt x="133928" y="2923"/>
                  </a:lnTo>
                  <a:lnTo>
                    <a:pt x="133479" y="2323"/>
                  </a:lnTo>
                  <a:lnTo>
                    <a:pt x="132879" y="1874"/>
                  </a:lnTo>
                  <a:lnTo>
                    <a:pt x="132280" y="1349"/>
                  </a:lnTo>
                  <a:lnTo>
                    <a:pt x="131605" y="974"/>
                  </a:lnTo>
                  <a:lnTo>
                    <a:pt x="130856" y="600"/>
                  </a:lnTo>
                  <a:lnTo>
                    <a:pt x="130106" y="375"/>
                  </a:lnTo>
                  <a:lnTo>
                    <a:pt x="129357" y="150"/>
                  </a:lnTo>
                  <a:lnTo>
                    <a:pt x="128532" y="75"/>
                  </a:lnTo>
                  <a:lnTo>
                    <a:pt x="127783"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33"/>
            <p:cNvSpPr/>
            <p:nvPr/>
          </p:nvSpPr>
          <p:spPr>
            <a:xfrm>
              <a:off x="3671350" y="5147100"/>
              <a:ext cx="279175" cy="179900"/>
            </a:xfrm>
            <a:custGeom>
              <a:rect b="b" l="l" r="r" t="t"/>
              <a:pathLst>
                <a:path extrusionOk="0" h="7196" w="11167">
                  <a:moveTo>
                    <a:pt x="3597" y="0"/>
                  </a:moveTo>
                  <a:lnTo>
                    <a:pt x="2848" y="75"/>
                  </a:lnTo>
                  <a:lnTo>
                    <a:pt x="2173" y="300"/>
                  </a:lnTo>
                  <a:lnTo>
                    <a:pt x="1574" y="600"/>
                  </a:lnTo>
                  <a:lnTo>
                    <a:pt x="1049" y="1050"/>
                  </a:lnTo>
                  <a:lnTo>
                    <a:pt x="600" y="1574"/>
                  </a:lnTo>
                  <a:lnTo>
                    <a:pt x="300" y="2174"/>
                  </a:lnTo>
                  <a:lnTo>
                    <a:pt x="75" y="2848"/>
                  </a:lnTo>
                  <a:lnTo>
                    <a:pt x="0" y="3598"/>
                  </a:lnTo>
                  <a:lnTo>
                    <a:pt x="75" y="4347"/>
                  </a:lnTo>
                  <a:lnTo>
                    <a:pt x="300" y="5022"/>
                  </a:lnTo>
                  <a:lnTo>
                    <a:pt x="600" y="5621"/>
                  </a:lnTo>
                  <a:lnTo>
                    <a:pt x="1049" y="6146"/>
                  </a:lnTo>
                  <a:lnTo>
                    <a:pt x="1574" y="6596"/>
                  </a:lnTo>
                  <a:lnTo>
                    <a:pt x="2173" y="6896"/>
                  </a:lnTo>
                  <a:lnTo>
                    <a:pt x="2848" y="7120"/>
                  </a:lnTo>
                  <a:lnTo>
                    <a:pt x="3597" y="7195"/>
                  </a:lnTo>
                  <a:lnTo>
                    <a:pt x="7644" y="7195"/>
                  </a:lnTo>
                  <a:lnTo>
                    <a:pt x="8319" y="7120"/>
                  </a:lnTo>
                  <a:lnTo>
                    <a:pt x="8994" y="6896"/>
                  </a:lnTo>
                  <a:lnTo>
                    <a:pt x="9593" y="6596"/>
                  </a:lnTo>
                  <a:lnTo>
                    <a:pt x="10118" y="6146"/>
                  </a:lnTo>
                  <a:lnTo>
                    <a:pt x="10567" y="5621"/>
                  </a:lnTo>
                  <a:lnTo>
                    <a:pt x="10867" y="5022"/>
                  </a:lnTo>
                  <a:lnTo>
                    <a:pt x="11092" y="4347"/>
                  </a:lnTo>
                  <a:lnTo>
                    <a:pt x="11167" y="3598"/>
                  </a:lnTo>
                  <a:lnTo>
                    <a:pt x="11092" y="2848"/>
                  </a:lnTo>
                  <a:lnTo>
                    <a:pt x="10867" y="2174"/>
                  </a:lnTo>
                  <a:lnTo>
                    <a:pt x="10567" y="1574"/>
                  </a:lnTo>
                  <a:lnTo>
                    <a:pt x="10118" y="1050"/>
                  </a:lnTo>
                  <a:lnTo>
                    <a:pt x="9593" y="600"/>
                  </a:lnTo>
                  <a:lnTo>
                    <a:pt x="8994" y="300"/>
                  </a:lnTo>
                  <a:lnTo>
                    <a:pt x="8319" y="75"/>
                  </a:lnTo>
                  <a:lnTo>
                    <a:pt x="7644"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33"/>
            <p:cNvSpPr/>
            <p:nvPr/>
          </p:nvSpPr>
          <p:spPr>
            <a:xfrm>
              <a:off x="3650725" y="446100"/>
              <a:ext cx="54375" cy="54350"/>
            </a:xfrm>
            <a:custGeom>
              <a:rect b="b" l="l" r="r" t="t"/>
              <a:pathLst>
                <a:path extrusionOk="0" h="2174" w="2175">
                  <a:moveTo>
                    <a:pt x="1125" y="0"/>
                  </a:moveTo>
                  <a:lnTo>
                    <a:pt x="825" y="75"/>
                  </a:lnTo>
                  <a:lnTo>
                    <a:pt x="675" y="75"/>
                  </a:lnTo>
                  <a:lnTo>
                    <a:pt x="450" y="225"/>
                  </a:lnTo>
                  <a:lnTo>
                    <a:pt x="300" y="300"/>
                  </a:lnTo>
                  <a:lnTo>
                    <a:pt x="225" y="525"/>
                  </a:lnTo>
                  <a:lnTo>
                    <a:pt x="76" y="675"/>
                  </a:lnTo>
                  <a:lnTo>
                    <a:pt x="1" y="824"/>
                  </a:lnTo>
                  <a:lnTo>
                    <a:pt x="1" y="1124"/>
                  </a:lnTo>
                  <a:lnTo>
                    <a:pt x="1" y="1349"/>
                  </a:lnTo>
                  <a:lnTo>
                    <a:pt x="76" y="1499"/>
                  </a:lnTo>
                  <a:lnTo>
                    <a:pt x="225" y="1649"/>
                  </a:lnTo>
                  <a:lnTo>
                    <a:pt x="300" y="1874"/>
                  </a:lnTo>
                  <a:lnTo>
                    <a:pt x="450" y="2024"/>
                  </a:lnTo>
                  <a:lnTo>
                    <a:pt x="675" y="2099"/>
                  </a:lnTo>
                  <a:lnTo>
                    <a:pt x="825" y="2173"/>
                  </a:lnTo>
                  <a:lnTo>
                    <a:pt x="1275" y="2173"/>
                  </a:lnTo>
                  <a:lnTo>
                    <a:pt x="1500" y="2099"/>
                  </a:lnTo>
                  <a:lnTo>
                    <a:pt x="1649" y="2024"/>
                  </a:lnTo>
                  <a:lnTo>
                    <a:pt x="1799" y="1874"/>
                  </a:lnTo>
                  <a:lnTo>
                    <a:pt x="1949" y="1649"/>
                  </a:lnTo>
                  <a:lnTo>
                    <a:pt x="2099" y="1499"/>
                  </a:lnTo>
                  <a:lnTo>
                    <a:pt x="2099" y="1349"/>
                  </a:lnTo>
                  <a:lnTo>
                    <a:pt x="2174" y="1124"/>
                  </a:lnTo>
                  <a:lnTo>
                    <a:pt x="2099" y="824"/>
                  </a:lnTo>
                  <a:lnTo>
                    <a:pt x="2099" y="675"/>
                  </a:lnTo>
                  <a:lnTo>
                    <a:pt x="1949" y="525"/>
                  </a:lnTo>
                  <a:lnTo>
                    <a:pt x="1799" y="300"/>
                  </a:lnTo>
                  <a:lnTo>
                    <a:pt x="1649" y="225"/>
                  </a:lnTo>
                  <a:lnTo>
                    <a:pt x="1500" y="75"/>
                  </a:lnTo>
                  <a:lnTo>
                    <a:pt x="1275" y="75"/>
                  </a:lnTo>
                  <a:lnTo>
                    <a:pt x="1125"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4" name="Google Shape;304;p33"/>
            <p:cNvSpPr/>
            <p:nvPr/>
          </p:nvSpPr>
          <p:spPr>
            <a:xfrm>
              <a:off x="3761275" y="423600"/>
              <a:ext cx="99325" cy="99325"/>
            </a:xfrm>
            <a:custGeom>
              <a:rect b="b" l="l" r="r" t="t"/>
              <a:pathLst>
                <a:path extrusionOk="0" h="3973" w="3973">
                  <a:moveTo>
                    <a:pt x="2024" y="1"/>
                  </a:moveTo>
                  <a:lnTo>
                    <a:pt x="1574" y="76"/>
                  </a:lnTo>
                  <a:lnTo>
                    <a:pt x="1200" y="151"/>
                  </a:lnTo>
                  <a:lnTo>
                    <a:pt x="900" y="375"/>
                  </a:lnTo>
                  <a:lnTo>
                    <a:pt x="600" y="600"/>
                  </a:lnTo>
                  <a:lnTo>
                    <a:pt x="375" y="900"/>
                  </a:lnTo>
                  <a:lnTo>
                    <a:pt x="150" y="1200"/>
                  </a:lnTo>
                  <a:lnTo>
                    <a:pt x="75" y="1575"/>
                  </a:lnTo>
                  <a:lnTo>
                    <a:pt x="0" y="2024"/>
                  </a:lnTo>
                  <a:lnTo>
                    <a:pt x="75" y="2399"/>
                  </a:lnTo>
                  <a:lnTo>
                    <a:pt x="150" y="2774"/>
                  </a:lnTo>
                  <a:lnTo>
                    <a:pt x="375" y="3073"/>
                  </a:lnTo>
                  <a:lnTo>
                    <a:pt x="600" y="3373"/>
                  </a:lnTo>
                  <a:lnTo>
                    <a:pt x="900" y="3673"/>
                  </a:lnTo>
                  <a:lnTo>
                    <a:pt x="1200" y="3823"/>
                  </a:lnTo>
                  <a:lnTo>
                    <a:pt x="1574" y="3973"/>
                  </a:lnTo>
                  <a:lnTo>
                    <a:pt x="2399" y="3973"/>
                  </a:lnTo>
                  <a:lnTo>
                    <a:pt x="2773" y="3823"/>
                  </a:lnTo>
                  <a:lnTo>
                    <a:pt x="3073" y="3673"/>
                  </a:lnTo>
                  <a:lnTo>
                    <a:pt x="3373" y="3373"/>
                  </a:lnTo>
                  <a:lnTo>
                    <a:pt x="3598" y="3073"/>
                  </a:lnTo>
                  <a:lnTo>
                    <a:pt x="3823" y="2774"/>
                  </a:lnTo>
                  <a:lnTo>
                    <a:pt x="3898" y="2399"/>
                  </a:lnTo>
                  <a:lnTo>
                    <a:pt x="3973" y="2024"/>
                  </a:lnTo>
                  <a:lnTo>
                    <a:pt x="3898" y="1575"/>
                  </a:lnTo>
                  <a:lnTo>
                    <a:pt x="3823" y="1200"/>
                  </a:lnTo>
                  <a:lnTo>
                    <a:pt x="3598" y="900"/>
                  </a:lnTo>
                  <a:lnTo>
                    <a:pt x="3373" y="600"/>
                  </a:lnTo>
                  <a:lnTo>
                    <a:pt x="3073" y="375"/>
                  </a:lnTo>
                  <a:lnTo>
                    <a:pt x="2773" y="151"/>
                  </a:lnTo>
                  <a:lnTo>
                    <a:pt x="2399" y="76"/>
                  </a:lnTo>
                  <a:lnTo>
                    <a:pt x="2024" y="1"/>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05" name="Google Shape;305;p33"/>
          <p:cNvPicPr preferRelativeResize="0"/>
          <p:nvPr/>
        </p:nvPicPr>
        <p:blipFill rotWithShape="1">
          <a:blip r:embed="rId3">
            <a:alphaModFix/>
          </a:blip>
          <a:srcRect b="0" l="0" r="0" t="0"/>
          <a:stretch/>
        </p:blipFill>
        <p:spPr>
          <a:xfrm>
            <a:off x="3831166" y="757298"/>
            <a:ext cx="3268133" cy="3557811"/>
          </a:xfrm>
          <a:prstGeom prst="rect">
            <a:avLst/>
          </a:prstGeom>
          <a:noFill/>
          <a:ln>
            <a:noFill/>
          </a:ln>
        </p:spPr>
      </p:pic>
      <p:pic>
        <p:nvPicPr>
          <p:cNvPr id="306" name="Google Shape;306;p33"/>
          <p:cNvPicPr preferRelativeResize="0"/>
          <p:nvPr/>
        </p:nvPicPr>
        <p:blipFill rotWithShape="1">
          <a:blip r:embed="rId4">
            <a:alphaModFix/>
          </a:blip>
          <a:srcRect b="0" l="0" r="0" t="0"/>
          <a:stretch/>
        </p:blipFill>
        <p:spPr>
          <a:xfrm>
            <a:off x="384297" y="635550"/>
            <a:ext cx="2254384" cy="19044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3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12" name="Google Shape;312;p34"/>
          <p:cNvPicPr preferRelativeResize="0"/>
          <p:nvPr/>
        </p:nvPicPr>
        <p:blipFill rotWithShape="1">
          <a:blip r:embed="rId3">
            <a:alphaModFix/>
          </a:blip>
          <a:srcRect b="0" l="0" r="0" t="0"/>
          <a:stretch/>
        </p:blipFill>
        <p:spPr>
          <a:xfrm>
            <a:off x="133918" y="535010"/>
            <a:ext cx="1890155" cy="1803564"/>
          </a:xfrm>
          <a:prstGeom prst="rect">
            <a:avLst/>
          </a:prstGeom>
          <a:noFill/>
          <a:ln>
            <a:noFill/>
          </a:ln>
        </p:spPr>
      </p:pic>
      <p:pic>
        <p:nvPicPr>
          <p:cNvPr id="313" name="Google Shape;313;p34"/>
          <p:cNvPicPr preferRelativeResize="0"/>
          <p:nvPr/>
        </p:nvPicPr>
        <p:blipFill rotWithShape="1">
          <a:blip r:embed="rId4">
            <a:alphaModFix/>
          </a:blip>
          <a:srcRect b="4209" l="1359" r="2703" t="2094"/>
          <a:stretch/>
        </p:blipFill>
        <p:spPr>
          <a:xfrm>
            <a:off x="2196234" y="457199"/>
            <a:ext cx="5977466" cy="4097867"/>
          </a:xfrm>
          <a:prstGeom prst="rect">
            <a:avLst/>
          </a:prstGeom>
          <a:noFill/>
          <a:ln>
            <a:noFill/>
          </a:ln>
        </p:spPr>
      </p:pic>
      <p:sp>
        <p:nvSpPr>
          <p:cNvPr id="314" name="Google Shape;314;p34"/>
          <p:cNvSpPr txBox="1"/>
          <p:nvPr/>
        </p:nvSpPr>
        <p:spPr>
          <a:xfrm>
            <a:off x="181258" y="3928533"/>
            <a:ext cx="1795473"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hr-HR" sz="1000" u="none" cap="none" strike="noStrike">
                <a:solidFill>
                  <a:srgbClr val="000000"/>
                </a:solidFill>
                <a:latin typeface="Arial"/>
                <a:ea typeface="Arial"/>
                <a:cs typeface="Arial"/>
                <a:sym typeface="Arial"/>
              </a:rPr>
              <a:t>Trading cards </a:t>
            </a:r>
            <a:endParaRPr/>
          </a:p>
          <a:p>
            <a:pPr indent="0" lvl="0" marL="0" marR="0" rtl="0" algn="l">
              <a:lnSpc>
                <a:spcPct val="100000"/>
              </a:lnSpc>
              <a:spcBef>
                <a:spcPts val="0"/>
              </a:spcBef>
              <a:spcAft>
                <a:spcPts val="0"/>
              </a:spcAft>
              <a:buNone/>
            </a:pPr>
            <a:r>
              <a:rPr b="0" i="0" lang="hr-HR" sz="1000" u="sng" cap="none" strike="noStrike">
                <a:solidFill>
                  <a:srgbClr val="000000"/>
                </a:solidFill>
                <a:latin typeface="Arial"/>
                <a:ea typeface="Arial"/>
                <a:cs typeface="Arial"/>
                <a:sym typeface="Arial"/>
                <a:hlinkClick r:id="rId5">
                  <a:extLst>
                    <a:ext uri="{A12FA001-AC4F-418D-AE19-62706E023703}">
                      <ahyp:hlinkClr val="tx"/>
                    </a:ext>
                  </a:extLst>
                </a:hlinkClick>
              </a:rPr>
              <a:t>http://interactives.readwritethink.org/trading-card-creator</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20" name="Google Shape;320;p35"/>
          <p:cNvPicPr preferRelativeResize="0"/>
          <p:nvPr/>
        </p:nvPicPr>
        <p:blipFill rotWithShape="1">
          <a:blip r:embed="rId3">
            <a:alphaModFix/>
          </a:blip>
          <a:srcRect b="0" l="0" r="0" t="0"/>
          <a:stretch/>
        </p:blipFill>
        <p:spPr>
          <a:xfrm>
            <a:off x="133918" y="535010"/>
            <a:ext cx="1890155" cy="1803564"/>
          </a:xfrm>
          <a:prstGeom prst="rect">
            <a:avLst/>
          </a:prstGeom>
          <a:noFill/>
          <a:ln>
            <a:noFill/>
          </a:ln>
        </p:spPr>
      </p:pic>
      <p:sp>
        <p:nvSpPr>
          <p:cNvPr id="321" name="Google Shape;321;p35"/>
          <p:cNvSpPr txBox="1"/>
          <p:nvPr/>
        </p:nvSpPr>
        <p:spPr>
          <a:xfrm>
            <a:off x="181258" y="3928533"/>
            <a:ext cx="1795473" cy="86177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hr-HR" sz="1000" u="none" cap="none" strike="noStrike">
                <a:solidFill>
                  <a:srgbClr val="000000"/>
                </a:solidFill>
                <a:latin typeface="Arial"/>
                <a:ea typeface="Arial"/>
                <a:cs typeface="Arial"/>
                <a:sym typeface="Arial"/>
              </a:rPr>
              <a:t>Trading cards </a:t>
            </a:r>
            <a:endParaRPr/>
          </a:p>
          <a:p>
            <a:pPr indent="0" lvl="0" marL="0" marR="0" rtl="0" algn="l">
              <a:lnSpc>
                <a:spcPct val="100000"/>
              </a:lnSpc>
              <a:spcBef>
                <a:spcPts val="0"/>
              </a:spcBef>
              <a:spcAft>
                <a:spcPts val="0"/>
              </a:spcAft>
              <a:buNone/>
            </a:pPr>
            <a:r>
              <a:rPr b="0" i="0" lang="hr-HR" sz="1000" u="sng" cap="none" strike="noStrike">
                <a:solidFill>
                  <a:srgbClr val="000000"/>
                </a:solidFill>
                <a:latin typeface="Arial"/>
                <a:ea typeface="Arial"/>
                <a:cs typeface="Arial"/>
                <a:sym typeface="Arial"/>
                <a:hlinkClick r:id="rId4">
                  <a:extLst>
                    <a:ext uri="{A12FA001-AC4F-418D-AE19-62706E023703}">
                      <ahyp:hlinkClr val="tx"/>
                    </a:ext>
                  </a:extLst>
                </a:hlinkClick>
              </a:rPr>
              <a:t>http://interactives.readwritethink.org/trading-card-creator</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000" u="none" cap="none" strike="noStrike">
              <a:solidFill>
                <a:srgbClr val="000000"/>
              </a:solidFill>
              <a:latin typeface="Arial"/>
              <a:ea typeface="Arial"/>
              <a:cs typeface="Arial"/>
              <a:sym typeface="Arial"/>
            </a:endParaRPr>
          </a:p>
        </p:txBody>
      </p:sp>
      <p:pic>
        <p:nvPicPr>
          <p:cNvPr id="322" name="Google Shape;322;p35"/>
          <p:cNvPicPr preferRelativeResize="0"/>
          <p:nvPr/>
        </p:nvPicPr>
        <p:blipFill rotWithShape="1">
          <a:blip r:embed="rId5">
            <a:alphaModFix/>
          </a:blip>
          <a:srcRect b="0" l="0" r="0" t="0"/>
          <a:stretch/>
        </p:blipFill>
        <p:spPr>
          <a:xfrm>
            <a:off x="2379133" y="447767"/>
            <a:ext cx="5926137" cy="4129526"/>
          </a:xfrm>
          <a:prstGeom prst="rect">
            <a:avLst/>
          </a:prstGeom>
          <a:noFill/>
          <a:ln>
            <a:noFill/>
          </a:ln>
        </p:spPr>
      </p:pic>
      <p:sp>
        <p:nvSpPr>
          <p:cNvPr id="323" name="Google Shape;323;p35"/>
          <p:cNvSpPr/>
          <p:nvPr/>
        </p:nvSpPr>
        <p:spPr>
          <a:xfrm>
            <a:off x="3776132" y="4295226"/>
            <a:ext cx="753535" cy="196800"/>
          </a:xfrm>
          <a:prstGeom prst="rect">
            <a:avLst/>
          </a:prstGeom>
          <a:solidFill>
            <a:srgbClr val="FFCC00"/>
          </a:solidFill>
          <a:ln cap="flat" cmpd="sng" w="25400">
            <a:solidFill>
              <a:srgbClr val="86563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rgbClr val="FFFF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3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grpSp>
        <p:nvGrpSpPr>
          <p:cNvPr id="329" name="Google Shape;329;p36"/>
          <p:cNvGrpSpPr/>
          <p:nvPr/>
        </p:nvGrpSpPr>
        <p:grpSpPr>
          <a:xfrm>
            <a:off x="1346201" y="536038"/>
            <a:ext cx="7340600" cy="3955988"/>
            <a:chOff x="1177450" y="241631"/>
            <a:chExt cx="6173152" cy="3627237"/>
          </a:xfrm>
        </p:grpSpPr>
        <p:sp>
          <p:nvSpPr>
            <p:cNvPr id="330" name="Google Shape;330;p36"/>
            <p:cNvSpPr/>
            <p:nvPr/>
          </p:nvSpPr>
          <p:spPr>
            <a:xfrm>
              <a:off x="1682275" y="241631"/>
              <a:ext cx="5161606" cy="3454973"/>
            </a:xfrm>
            <a:custGeom>
              <a:rect b="b" l="l" r="r" t="t"/>
              <a:pathLst>
                <a:path extrusionOk="0" h="3454973" w="5161606">
                  <a:moveTo>
                    <a:pt x="4992053" y="0"/>
                  </a:moveTo>
                  <a:lnTo>
                    <a:pt x="170498" y="0"/>
                  </a:lnTo>
                  <a:cubicBezTo>
                    <a:pt x="76200" y="0"/>
                    <a:pt x="0" y="76143"/>
                    <a:pt x="0" y="170369"/>
                  </a:cubicBezTo>
                  <a:lnTo>
                    <a:pt x="0" y="3396915"/>
                  </a:lnTo>
                  <a:cubicBezTo>
                    <a:pt x="0" y="3429275"/>
                    <a:pt x="26670" y="3454973"/>
                    <a:pt x="58102" y="3454973"/>
                  </a:cubicBezTo>
                  <a:lnTo>
                    <a:pt x="5103495" y="3454973"/>
                  </a:lnTo>
                  <a:cubicBezTo>
                    <a:pt x="5135880" y="3454973"/>
                    <a:pt x="5161598" y="3428324"/>
                    <a:pt x="5161598" y="3396915"/>
                  </a:cubicBezTo>
                  <a:lnTo>
                    <a:pt x="5161598" y="170369"/>
                  </a:lnTo>
                  <a:cubicBezTo>
                    <a:pt x="5162550" y="76143"/>
                    <a:pt x="5086350" y="0"/>
                    <a:pt x="4992053" y="0"/>
                  </a:cubicBezTo>
                  <a:close/>
                  <a:moveTo>
                    <a:pt x="4981575" y="3245581"/>
                  </a:moveTo>
                  <a:lnTo>
                    <a:pt x="190500" y="3245581"/>
                  </a:lnTo>
                  <a:lnTo>
                    <a:pt x="190500" y="199874"/>
                  </a:lnTo>
                  <a:lnTo>
                    <a:pt x="4981575" y="199874"/>
                  </a:lnTo>
                  <a:lnTo>
                    <a:pt x="4981575" y="3245581"/>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1" name="Google Shape;331;p36"/>
            <p:cNvSpPr/>
            <p:nvPr/>
          </p:nvSpPr>
          <p:spPr>
            <a:xfrm>
              <a:off x="1177450" y="3773690"/>
              <a:ext cx="6173152" cy="95178"/>
            </a:xfrm>
            <a:custGeom>
              <a:rect b="b" l="l" r="r" t="t"/>
              <a:pathLst>
                <a:path extrusionOk="0" h="95178" w="6173152">
                  <a:moveTo>
                    <a:pt x="0" y="0"/>
                  </a:moveTo>
                  <a:cubicBezTo>
                    <a:pt x="0" y="0"/>
                    <a:pt x="129540" y="95178"/>
                    <a:pt x="450533" y="95178"/>
                  </a:cubicBezTo>
                  <a:lnTo>
                    <a:pt x="5817870" y="95178"/>
                  </a:lnTo>
                  <a:cubicBezTo>
                    <a:pt x="5948363" y="95178"/>
                    <a:pt x="6173153" y="0"/>
                    <a:pt x="6173153"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2" name="Google Shape;332;p36"/>
            <p:cNvSpPr/>
            <p:nvPr/>
          </p:nvSpPr>
          <p:spPr>
            <a:xfrm>
              <a:off x="1177450" y="3697547"/>
              <a:ext cx="6172200" cy="76142"/>
            </a:xfrm>
            <a:custGeom>
              <a:rect b="b" l="l" r="r" t="t"/>
              <a:pathLst>
                <a:path extrusionOk="0" h="76142" w="6172200">
                  <a:moveTo>
                    <a:pt x="0" y="76143"/>
                  </a:moveTo>
                  <a:lnTo>
                    <a:pt x="6172200" y="76143"/>
                  </a:lnTo>
                  <a:lnTo>
                    <a:pt x="6172200" y="0"/>
                  </a:ln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333" name="Google Shape;333;p36"/>
            <p:cNvSpPr/>
            <p:nvPr/>
          </p:nvSpPr>
          <p:spPr>
            <a:xfrm>
              <a:off x="3806350" y="3697547"/>
              <a:ext cx="903922" cy="47589"/>
            </a:xfrm>
            <a:custGeom>
              <a:rect b="b" l="l" r="r" t="t"/>
              <a:pathLst>
                <a:path extrusionOk="0" h="47589" w="903922">
                  <a:moveTo>
                    <a:pt x="0" y="0"/>
                  </a:moveTo>
                  <a:cubicBezTo>
                    <a:pt x="0" y="0"/>
                    <a:pt x="26670" y="47589"/>
                    <a:pt x="53340" y="47589"/>
                  </a:cubicBezTo>
                  <a:lnTo>
                    <a:pt x="850582" y="47589"/>
                  </a:lnTo>
                  <a:cubicBezTo>
                    <a:pt x="877253" y="47589"/>
                    <a:pt x="903922" y="0"/>
                    <a:pt x="903922" y="0"/>
                  </a:cubicBezTo>
                  <a:lnTo>
                    <a:pt x="0" y="0"/>
                  </a:lnTo>
                  <a:close/>
                </a:path>
              </a:pathLst>
            </a:custGeom>
            <a:solidFill>
              <a:srgbClr val="000000">
                <a:alpha val="9411"/>
              </a:srgbClr>
            </a:solidFill>
            <a:ln cap="flat" cmpd="sng" w="9525">
              <a:solidFill>
                <a:schemeClr val="dk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grpSp>
      <p:pic>
        <p:nvPicPr>
          <p:cNvPr id="334" name="Google Shape;334;p36"/>
          <p:cNvPicPr preferRelativeResize="0"/>
          <p:nvPr/>
        </p:nvPicPr>
        <p:blipFill rotWithShape="1">
          <a:blip r:embed="rId3">
            <a:alphaModFix/>
          </a:blip>
          <a:srcRect b="0" l="0" r="0" t="0"/>
          <a:stretch/>
        </p:blipFill>
        <p:spPr>
          <a:xfrm>
            <a:off x="0" y="535010"/>
            <a:ext cx="2152650" cy="1828800"/>
          </a:xfrm>
          <a:prstGeom prst="rect">
            <a:avLst/>
          </a:prstGeom>
          <a:noFill/>
          <a:ln>
            <a:noFill/>
          </a:ln>
        </p:spPr>
      </p:pic>
      <p:pic>
        <p:nvPicPr>
          <p:cNvPr id="335" name="Google Shape;335;p36"/>
          <p:cNvPicPr preferRelativeResize="0"/>
          <p:nvPr/>
        </p:nvPicPr>
        <p:blipFill rotWithShape="1">
          <a:blip r:embed="rId4">
            <a:alphaModFix/>
          </a:blip>
          <a:srcRect b="0" l="0" r="0" t="0"/>
          <a:stretch/>
        </p:blipFill>
        <p:spPr>
          <a:xfrm>
            <a:off x="2152651" y="712647"/>
            <a:ext cx="5746700" cy="3486930"/>
          </a:xfrm>
          <a:prstGeom prst="rect">
            <a:avLst/>
          </a:prstGeom>
          <a:noFill/>
          <a:ln>
            <a:noFill/>
          </a:ln>
        </p:spPr>
      </p:pic>
      <p:sp>
        <p:nvSpPr>
          <p:cNvPr id="336" name="Google Shape;336;p36"/>
          <p:cNvSpPr txBox="1"/>
          <p:nvPr/>
        </p:nvSpPr>
        <p:spPr>
          <a:xfrm>
            <a:off x="-60743" y="3449502"/>
            <a:ext cx="2067983" cy="9387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100" u="none" cap="none" strike="noStrike">
                <a:solidFill>
                  <a:srgbClr val="000000"/>
                </a:solidFill>
                <a:latin typeface="Arial"/>
                <a:ea typeface="Arial"/>
                <a:cs typeface="Arial"/>
                <a:sym typeface="Arial"/>
              </a:rPr>
              <a:t>Letter (personal/formal) generator </a:t>
            </a:r>
            <a:endParaRPr/>
          </a:p>
          <a:p>
            <a:pPr indent="0" lvl="0" marL="0" marR="0" rtl="0" algn="l">
              <a:lnSpc>
                <a:spcPct val="100000"/>
              </a:lnSpc>
              <a:spcBef>
                <a:spcPts val="0"/>
              </a:spcBef>
              <a:spcAft>
                <a:spcPts val="0"/>
              </a:spcAft>
              <a:buNone/>
            </a:pPr>
            <a:r>
              <a:rPr b="0" i="0" lang="hr-HR" sz="1100" u="sng" cap="none" strike="noStrike">
                <a:solidFill>
                  <a:srgbClr val="000000"/>
                </a:solidFill>
                <a:latin typeface="Arial"/>
                <a:ea typeface="Arial"/>
                <a:cs typeface="Arial"/>
                <a:sym typeface="Arial"/>
                <a:hlinkClick r:id="rId5">
                  <a:extLst>
                    <a:ext uri="{A12FA001-AC4F-418D-AE19-62706E023703}">
                      <ahyp:hlinkClr val="tx"/>
                    </a:ext>
                  </a:extLst>
                </a:hlinkClick>
              </a:rPr>
              <a:t>http://interactives.readwritethink.org/letter-generator</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1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3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42" name="Google Shape;342;p37"/>
          <p:cNvPicPr preferRelativeResize="0"/>
          <p:nvPr/>
        </p:nvPicPr>
        <p:blipFill rotWithShape="1">
          <a:blip r:embed="rId3">
            <a:alphaModFix/>
          </a:blip>
          <a:srcRect b="0" l="0" r="0" t="0"/>
          <a:stretch/>
        </p:blipFill>
        <p:spPr>
          <a:xfrm>
            <a:off x="0" y="510638"/>
            <a:ext cx="4199467" cy="2915332"/>
          </a:xfrm>
          <a:prstGeom prst="rect">
            <a:avLst/>
          </a:prstGeom>
          <a:noFill/>
          <a:ln>
            <a:noFill/>
          </a:ln>
        </p:spPr>
      </p:pic>
      <p:pic>
        <p:nvPicPr>
          <p:cNvPr id="343" name="Google Shape;343;p37"/>
          <p:cNvPicPr preferRelativeResize="0"/>
          <p:nvPr/>
        </p:nvPicPr>
        <p:blipFill rotWithShape="1">
          <a:blip r:embed="rId4">
            <a:alphaModFix/>
          </a:blip>
          <a:srcRect b="0" l="0" r="0" t="0"/>
          <a:stretch/>
        </p:blipFill>
        <p:spPr>
          <a:xfrm>
            <a:off x="1481667" y="2818326"/>
            <a:ext cx="3276600" cy="1673700"/>
          </a:xfrm>
          <a:prstGeom prst="rect">
            <a:avLst/>
          </a:prstGeom>
          <a:noFill/>
          <a:ln>
            <a:noFill/>
          </a:ln>
        </p:spPr>
      </p:pic>
      <p:pic>
        <p:nvPicPr>
          <p:cNvPr id="344" name="Google Shape;344;p37"/>
          <p:cNvPicPr preferRelativeResize="0"/>
          <p:nvPr/>
        </p:nvPicPr>
        <p:blipFill rotWithShape="1">
          <a:blip r:embed="rId5">
            <a:alphaModFix/>
          </a:blip>
          <a:srcRect b="0" l="0" r="0" t="0"/>
          <a:stretch/>
        </p:blipFill>
        <p:spPr>
          <a:xfrm>
            <a:off x="4366511" y="569531"/>
            <a:ext cx="3612456" cy="1398773"/>
          </a:xfrm>
          <a:prstGeom prst="rect">
            <a:avLst/>
          </a:prstGeom>
          <a:noFill/>
          <a:ln>
            <a:noFill/>
          </a:ln>
        </p:spPr>
      </p:pic>
      <p:pic>
        <p:nvPicPr>
          <p:cNvPr id="345" name="Google Shape;345;p37"/>
          <p:cNvPicPr preferRelativeResize="0"/>
          <p:nvPr/>
        </p:nvPicPr>
        <p:blipFill rotWithShape="1">
          <a:blip r:embed="rId6">
            <a:alphaModFix/>
          </a:blip>
          <a:srcRect b="0" l="0" r="0" t="0"/>
          <a:stretch/>
        </p:blipFill>
        <p:spPr>
          <a:xfrm>
            <a:off x="4697398" y="2086565"/>
            <a:ext cx="3918587" cy="223291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51" name="Google Shape;351;p38"/>
          <p:cNvPicPr preferRelativeResize="0"/>
          <p:nvPr/>
        </p:nvPicPr>
        <p:blipFill rotWithShape="1">
          <a:blip r:embed="rId3">
            <a:alphaModFix/>
          </a:blip>
          <a:srcRect b="0" l="0" r="0" t="0"/>
          <a:stretch/>
        </p:blipFill>
        <p:spPr>
          <a:xfrm>
            <a:off x="0" y="600819"/>
            <a:ext cx="1981310" cy="1659782"/>
          </a:xfrm>
          <a:prstGeom prst="rect">
            <a:avLst/>
          </a:prstGeom>
          <a:noFill/>
          <a:ln>
            <a:noFill/>
          </a:ln>
        </p:spPr>
      </p:pic>
      <p:pic>
        <p:nvPicPr>
          <p:cNvPr id="352" name="Google Shape;352;p38"/>
          <p:cNvPicPr preferRelativeResize="0"/>
          <p:nvPr/>
        </p:nvPicPr>
        <p:blipFill rotWithShape="1">
          <a:blip r:embed="rId4">
            <a:alphaModFix/>
          </a:blip>
          <a:srcRect b="0" l="0" r="0" t="0"/>
          <a:stretch/>
        </p:blipFill>
        <p:spPr>
          <a:xfrm>
            <a:off x="3200190" y="589381"/>
            <a:ext cx="2740845" cy="841329"/>
          </a:xfrm>
          <a:prstGeom prst="rect">
            <a:avLst/>
          </a:prstGeom>
          <a:noFill/>
          <a:ln>
            <a:noFill/>
          </a:ln>
        </p:spPr>
      </p:pic>
      <p:pic>
        <p:nvPicPr>
          <p:cNvPr id="353" name="Google Shape;353;p38"/>
          <p:cNvPicPr preferRelativeResize="0"/>
          <p:nvPr/>
        </p:nvPicPr>
        <p:blipFill rotWithShape="1">
          <a:blip r:embed="rId5">
            <a:alphaModFix/>
          </a:blip>
          <a:srcRect b="0" l="0" r="0" t="0"/>
          <a:stretch/>
        </p:blipFill>
        <p:spPr>
          <a:xfrm>
            <a:off x="485565" y="2395009"/>
            <a:ext cx="2790825" cy="1504950"/>
          </a:xfrm>
          <a:prstGeom prst="rect">
            <a:avLst/>
          </a:prstGeom>
          <a:noFill/>
          <a:ln>
            <a:noFill/>
          </a:ln>
        </p:spPr>
      </p:pic>
      <p:pic>
        <p:nvPicPr>
          <p:cNvPr id="354" name="Google Shape;354;p38"/>
          <p:cNvPicPr preferRelativeResize="0"/>
          <p:nvPr/>
        </p:nvPicPr>
        <p:blipFill rotWithShape="1">
          <a:blip r:embed="rId6">
            <a:alphaModFix/>
          </a:blip>
          <a:srcRect b="0" l="0" r="0" t="0"/>
          <a:stretch/>
        </p:blipFill>
        <p:spPr>
          <a:xfrm>
            <a:off x="3563938" y="1502303"/>
            <a:ext cx="2219325" cy="2867025"/>
          </a:xfrm>
          <a:prstGeom prst="rect">
            <a:avLst/>
          </a:prstGeom>
          <a:noFill/>
          <a:ln>
            <a:noFill/>
          </a:ln>
        </p:spPr>
      </p:pic>
      <p:pic>
        <p:nvPicPr>
          <p:cNvPr id="355" name="Google Shape;355;p38"/>
          <p:cNvPicPr preferRelativeResize="0"/>
          <p:nvPr/>
        </p:nvPicPr>
        <p:blipFill rotWithShape="1">
          <a:blip r:embed="rId7">
            <a:alphaModFix/>
          </a:blip>
          <a:srcRect b="0" l="0" r="0" t="0"/>
          <a:stretch/>
        </p:blipFill>
        <p:spPr>
          <a:xfrm>
            <a:off x="6171575" y="2575984"/>
            <a:ext cx="2276475" cy="1143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4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61" name="Google Shape;361;p40"/>
          <p:cNvPicPr preferRelativeResize="0"/>
          <p:nvPr/>
        </p:nvPicPr>
        <p:blipFill rotWithShape="1">
          <a:blip r:embed="rId3">
            <a:alphaModFix/>
          </a:blip>
          <a:srcRect b="0" l="0" r="0" t="0"/>
          <a:stretch/>
        </p:blipFill>
        <p:spPr>
          <a:xfrm>
            <a:off x="38732" y="535010"/>
            <a:ext cx="1929020" cy="1615760"/>
          </a:xfrm>
          <a:prstGeom prst="rect">
            <a:avLst/>
          </a:prstGeom>
          <a:noFill/>
          <a:ln>
            <a:noFill/>
          </a:ln>
        </p:spPr>
      </p:pic>
      <p:sp>
        <p:nvSpPr>
          <p:cNvPr id="362" name="Google Shape;362;p40"/>
          <p:cNvSpPr txBox="1"/>
          <p:nvPr/>
        </p:nvSpPr>
        <p:spPr>
          <a:xfrm>
            <a:off x="1888067" y="535010"/>
            <a:ext cx="6485465" cy="375487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hr-HR" sz="1400" u="none" cap="none" strike="noStrike">
                <a:solidFill>
                  <a:srgbClr val="000000"/>
                </a:solidFill>
                <a:latin typeface="Arial"/>
                <a:ea typeface="Arial"/>
                <a:cs typeface="Arial"/>
                <a:sym typeface="Arial"/>
              </a:rPr>
              <a:t>The woman who blew away</a:t>
            </a:r>
            <a:endParaRPr/>
          </a:p>
          <a:p>
            <a:pPr indent="0" lvl="0" marL="0" marR="0" rtl="0" algn="just">
              <a:lnSpc>
                <a:spcPct val="100000"/>
              </a:lnSpc>
              <a:spcBef>
                <a:spcPts val="0"/>
              </a:spcBef>
              <a:spcAft>
                <a:spcPts val="0"/>
              </a:spcAft>
              <a:buNone/>
            </a:pPr>
            <a:r>
              <a:rPr b="0" i="0" lang="hr-HR" sz="1400" u="none" cap="none" strike="noStrike">
                <a:solidFill>
                  <a:srgbClr val="000000"/>
                </a:solidFill>
                <a:latin typeface="Arial"/>
                <a:ea typeface="Arial"/>
                <a:cs typeface="Arial"/>
                <a:sym typeface="Arial"/>
              </a:rPr>
              <a:t>This girl is trying to be something that she isn’t. Her life is all about social media. She worries too much what will people think about her and her posts. She is hiding her insecurities. That is bad. </a:t>
            </a:r>
            <a:r>
              <a:rPr b="0" i="0" lang="hr-HR" sz="1400" u="sng" cap="none" strike="noStrike">
                <a:solidFill>
                  <a:srgbClr val="000000"/>
                </a:solidFill>
                <a:latin typeface="Arial"/>
                <a:ea typeface="Arial"/>
                <a:cs typeface="Arial"/>
                <a:sym typeface="Arial"/>
              </a:rPr>
              <a:t>That is not good example for girls.</a:t>
            </a:r>
            <a:r>
              <a:rPr b="1" i="0" lang="hr-HR" sz="1400" u="none" cap="none" strike="noStrike">
                <a:solidFill>
                  <a:srgbClr val="000000"/>
                </a:solidFill>
                <a:latin typeface="Arial"/>
                <a:ea typeface="Arial"/>
                <a:cs typeface="Arial"/>
                <a:sym typeface="Arial"/>
              </a:rPr>
              <a:t> </a:t>
            </a:r>
            <a:r>
              <a:rPr b="0" i="0" lang="hr-HR" sz="1400" u="none" cap="none" strike="noStrike">
                <a:solidFill>
                  <a:srgbClr val="000000"/>
                </a:solidFill>
                <a:latin typeface="Arial"/>
                <a:ea typeface="Arial"/>
                <a:cs typeface="Arial"/>
                <a:sym typeface="Arial"/>
              </a:rPr>
              <a:t>They will think they have to have perfect body, face and everything. Because of that they will compare too much themselves with girls like that woman who blew away. Girls will be too judgy about themselves. </a:t>
            </a:r>
            <a:r>
              <a:rPr b="0" i="0" lang="hr-HR" sz="1400" u="sng" cap="none" strike="noStrike">
                <a:solidFill>
                  <a:srgbClr val="000000"/>
                </a:solidFill>
                <a:latin typeface="Arial"/>
                <a:ea typeface="Arial"/>
                <a:cs typeface="Arial"/>
                <a:sym typeface="Arial"/>
              </a:rPr>
              <a:t>That’s why we shouldn’t let people like her to have social media</a:t>
            </a:r>
            <a:r>
              <a:rPr b="0" i="0" lang="hr-HR" sz="1400" u="none" cap="none" strike="noStrike">
                <a:solidFill>
                  <a:srgbClr val="000000"/>
                </a:solidFill>
                <a:latin typeface="Arial"/>
                <a:ea typeface="Arial"/>
                <a:cs typeface="Arial"/>
                <a:sym typeface="Arial"/>
              </a:rPr>
              <a:t> - they will act and lie about a lot of things. What’s the point of that? That woman is lie. She is fake. </a:t>
            </a:r>
            <a:r>
              <a:rPr b="0" i="0" lang="hr-HR" sz="1400" u="sng" cap="none" strike="noStrike">
                <a:solidFill>
                  <a:srgbClr val="000000"/>
                </a:solidFill>
                <a:latin typeface="Arial"/>
                <a:ea typeface="Arial"/>
                <a:cs typeface="Arial"/>
                <a:sym typeface="Arial"/>
              </a:rPr>
              <a:t>Pretending to be something that you aren’t - it’s just not it</a:t>
            </a:r>
            <a:r>
              <a:rPr b="0" i="0" lang="hr-HR" sz="1400" u="none" cap="none" strike="noStrike">
                <a:solidFill>
                  <a:srgbClr val="000000"/>
                </a:solidFill>
                <a:latin typeface="Arial"/>
                <a:ea typeface="Arial"/>
                <a:cs typeface="Arial"/>
                <a:sym typeface="Arial"/>
              </a:rPr>
              <a:t>. That can’t be someone’s role model. We are in 21st century and that’s why people should accept themselves who they are and everything. If you fake it, you are just harming yourself mentally. That is what this woman is doing, everything in her life is about looking perfect and doing plastic surgeries like butt implants... It’s all fake. You should embrace yourself and be proud of who you are. You are unique. Because of the way she acted, she ended up blowing away. I guess that’s what you get for not being yourself and fooling people around.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4"/>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The activity itself</a:t>
            </a:r>
            <a:endParaRPr/>
          </a:p>
        </p:txBody>
      </p:sp>
      <p:sp>
        <p:nvSpPr>
          <p:cNvPr id="75" name="Google Shape;75;p4"/>
          <p:cNvSpPr txBox="1"/>
          <p:nvPr>
            <p:ph idx="1" type="body"/>
          </p:nvPr>
        </p:nvSpPr>
        <p:spPr>
          <a:xfrm>
            <a:off x="1480674" y="719375"/>
            <a:ext cx="6616800" cy="2760101"/>
          </a:xfrm>
          <a:prstGeom prst="rect">
            <a:avLst/>
          </a:prstGeom>
          <a:noFill/>
          <a:ln>
            <a:noFill/>
          </a:ln>
        </p:spPr>
        <p:txBody>
          <a:bodyPr anchorCtr="0" anchor="t" bIns="91425" lIns="91425" spcFirstLastPara="1" rIns="91425" wrap="square" tIns="91425">
            <a:noAutofit/>
          </a:bodyPr>
          <a:lstStyle/>
          <a:p>
            <a:pPr indent="0" lvl="0" marL="63500" rtl="0" algn="l">
              <a:lnSpc>
                <a:spcPct val="100000"/>
              </a:lnSpc>
              <a:spcBef>
                <a:spcPts val="600"/>
              </a:spcBef>
              <a:spcAft>
                <a:spcPts val="0"/>
              </a:spcAft>
              <a:buSzPts val="2600"/>
              <a:buNone/>
            </a:pPr>
            <a:r>
              <a:t/>
            </a:r>
            <a:endParaRPr/>
          </a:p>
          <a:p>
            <a:pPr indent="0" lvl="0" marL="63500" rtl="0" algn="l">
              <a:lnSpc>
                <a:spcPct val="100000"/>
              </a:lnSpc>
              <a:spcBef>
                <a:spcPts val="600"/>
              </a:spcBef>
              <a:spcAft>
                <a:spcPts val="0"/>
              </a:spcAft>
              <a:buSzPts val="2600"/>
              <a:buNone/>
            </a:pPr>
            <a:r>
              <a:t/>
            </a:r>
            <a:endParaRPr/>
          </a:p>
          <a:p>
            <a:pPr indent="-393700" lvl="0" marL="457200" rtl="0" algn="l">
              <a:lnSpc>
                <a:spcPct val="100000"/>
              </a:lnSpc>
              <a:spcBef>
                <a:spcPts val="600"/>
              </a:spcBef>
              <a:spcAft>
                <a:spcPts val="0"/>
              </a:spcAft>
              <a:buSzPts val="2600"/>
              <a:buFont typeface="Tinos"/>
              <a:buChar char="-"/>
            </a:pPr>
            <a:r>
              <a:rPr b="1" lang="hr-HR"/>
              <a:t>2020 – online teaching period</a:t>
            </a:r>
            <a:endParaRPr/>
          </a:p>
          <a:p>
            <a:pPr indent="-393700" lvl="0" marL="457200" rtl="0" algn="l">
              <a:lnSpc>
                <a:spcPct val="100000"/>
              </a:lnSpc>
              <a:spcBef>
                <a:spcPts val="600"/>
              </a:spcBef>
              <a:spcAft>
                <a:spcPts val="0"/>
              </a:spcAft>
              <a:buSzPts val="2600"/>
              <a:buFont typeface="Tinos"/>
              <a:buChar char="-"/>
            </a:pPr>
            <a:r>
              <a:rPr b="1" lang="hr-HR"/>
              <a:t>Reading comprehension test</a:t>
            </a:r>
            <a:endParaRPr/>
          </a:p>
        </p:txBody>
      </p:sp>
      <p:sp>
        <p:nvSpPr>
          <p:cNvPr id="76" name="Google Shape;76;p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68" name="Google Shape;368;p41"/>
          <p:cNvPicPr preferRelativeResize="0"/>
          <p:nvPr/>
        </p:nvPicPr>
        <p:blipFill rotWithShape="1">
          <a:blip r:embed="rId3">
            <a:alphaModFix/>
          </a:blip>
          <a:srcRect b="0" l="0" r="0" t="0"/>
          <a:stretch/>
        </p:blipFill>
        <p:spPr>
          <a:xfrm>
            <a:off x="38732" y="535010"/>
            <a:ext cx="1929020" cy="1615760"/>
          </a:xfrm>
          <a:prstGeom prst="rect">
            <a:avLst/>
          </a:prstGeom>
          <a:noFill/>
          <a:ln>
            <a:noFill/>
          </a:ln>
        </p:spPr>
      </p:pic>
      <p:pic>
        <p:nvPicPr>
          <p:cNvPr id="369" name="Google Shape;369;p41"/>
          <p:cNvPicPr preferRelativeResize="0"/>
          <p:nvPr/>
        </p:nvPicPr>
        <p:blipFill rotWithShape="1">
          <a:blip r:embed="rId4">
            <a:alphaModFix/>
          </a:blip>
          <a:srcRect b="0" l="0" r="0" t="0"/>
          <a:stretch/>
        </p:blipFill>
        <p:spPr>
          <a:xfrm>
            <a:off x="1967752" y="463788"/>
            <a:ext cx="5977663" cy="4028238"/>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4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75" name="Google Shape;375;p42"/>
          <p:cNvPicPr preferRelativeResize="0"/>
          <p:nvPr/>
        </p:nvPicPr>
        <p:blipFill rotWithShape="1">
          <a:blip r:embed="rId3">
            <a:alphaModFix/>
          </a:blip>
          <a:srcRect b="0" l="0" r="0" t="0"/>
          <a:stretch/>
        </p:blipFill>
        <p:spPr>
          <a:xfrm>
            <a:off x="740713" y="1921933"/>
            <a:ext cx="7707338" cy="2570093"/>
          </a:xfrm>
          <a:prstGeom prst="rect">
            <a:avLst/>
          </a:prstGeom>
          <a:noFill/>
          <a:ln>
            <a:noFill/>
          </a:ln>
        </p:spPr>
      </p:pic>
      <p:pic>
        <p:nvPicPr>
          <p:cNvPr id="376" name="Google Shape;376;p42"/>
          <p:cNvPicPr preferRelativeResize="0"/>
          <p:nvPr/>
        </p:nvPicPr>
        <p:blipFill rotWithShape="1">
          <a:blip r:embed="rId4">
            <a:alphaModFix/>
          </a:blip>
          <a:srcRect b="0" l="0" r="0" t="0"/>
          <a:stretch/>
        </p:blipFill>
        <p:spPr>
          <a:xfrm>
            <a:off x="0" y="546118"/>
            <a:ext cx="1765810" cy="1509106"/>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82" name="Google Shape;382;p43"/>
          <p:cNvPicPr preferRelativeResize="0"/>
          <p:nvPr/>
        </p:nvPicPr>
        <p:blipFill rotWithShape="1">
          <a:blip r:embed="rId3">
            <a:alphaModFix/>
          </a:blip>
          <a:srcRect b="0" l="0" r="0" t="0"/>
          <a:stretch/>
        </p:blipFill>
        <p:spPr>
          <a:xfrm>
            <a:off x="197265" y="1138881"/>
            <a:ext cx="7976435" cy="264557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4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88" name="Google Shape;388;p44"/>
          <p:cNvPicPr preferRelativeResize="0"/>
          <p:nvPr/>
        </p:nvPicPr>
        <p:blipFill rotWithShape="1">
          <a:blip r:embed="rId3">
            <a:alphaModFix/>
          </a:blip>
          <a:srcRect b="0" l="0" r="0" t="0"/>
          <a:stretch/>
        </p:blipFill>
        <p:spPr>
          <a:xfrm>
            <a:off x="1764293" y="421529"/>
            <a:ext cx="5771040" cy="4082476"/>
          </a:xfrm>
          <a:prstGeom prst="rect">
            <a:avLst/>
          </a:prstGeom>
          <a:noFill/>
          <a:ln>
            <a:noFill/>
          </a:ln>
        </p:spPr>
      </p:pic>
      <p:pic>
        <p:nvPicPr>
          <p:cNvPr id="389" name="Google Shape;389;p44"/>
          <p:cNvPicPr preferRelativeResize="0"/>
          <p:nvPr/>
        </p:nvPicPr>
        <p:blipFill rotWithShape="1">
          <a:blip r:embed="rId4">
            <a:alphaModFix/>
          </a:blip>
          <a:srcRect b="0" l="0" r="0" t="0"/>
          <a:stretch/>
        </p:blipFill>
        <p:spPr>
          <a:xfrm>
            <a:off x="0" y="553720"/>
            <a:ext cx="1944902" cy="1475377"/>
          </a:xfrm>
          <a:prstGeom prst="rect">
            <a:avLst/>
          </a:prstGeom>
          <a:noFill/>
          <a:ln>
            <a:noFill/>
          </a:ln>
        </p:spPr>
      </p:pic>
      <p:sp>
        <p:nvSpPr>
          <p:cNvPr id="390" name="Google Shape;390;p44"/>
          <p:cNvSpPr txBox="1"/>
          <p:nvPr/>
        </p:nvSpPr>
        <p:spPr>
          <a:xfrm>
            <a:off x="59267" y="3793067"/>
            <a:ext cx="1566333"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200" u="none" cap="none" strike="noStrike">
                <a:solidFill>
                  <a:srgbClr val="000000"/>
                </a:solidFill>
                <a:latin typeface="Arial"/>
                <a:ea typeface="Arial"/>
                <a:cs typeface="Arial"/>
                <a:sym typeface="Arial"/>
              </a:rPr>
              <a:t>Any tool or by hand</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396" name="Google Shape;396;p45"/>
          <p:cNvPicPr preferRelativeResize="0"/>
          <p:nvPr/>
        </p:nvPicPr>
        <p:blipFill rotWithShape="1">
          <a:blip r:embed="rId3">
            <a:alphaModFix/>
          </a:blip>
          <a:srcRect b="0" l="0" r="0" t="0"/>
          <a:stretch/>
        </p:blipFill>
        <p:spPr>
          <a:xfrm>
            <a:off x="1611175" y="530591"/>
            <a:ext cx="3125950" cy="3961435"/>
          </a:xfrm>
          <a:prstGeom prst="rect">
            <a:avLst/>
          </a:prstGeom>
          <a:noFill/>
          <a:ln>
            <a:noFill/>
          </a:ln>
        </p:spPr>
      </p:pic>
      <p:pic>
        <p:nvPicPr>
          <p:cNvPr id="397" name="Google Shape;397;p45"/>
          <p:cNvPicPr preferRelativeResize="0"/>
          <p:nvPr/>
        </p:nvPicPr>
        <p:blipFill rotWithShape="1">
          <a:blip r:embed="rId4">
            <a:alphaModFix/>
          </a:blip>
          <a:srcRect b="0" l="0" r="0" t="0"/>
          <a:stretch/>
        </p:blipFill>
        <p:spPr>
          <a:xfrm>
            <a:off x="5135372" y="530591"/>
            <a:ext cx="3127331" cy="396143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46"/>
          <p:cNvSpPr txBox="1"/>
          <p:nvPr>
            <p:ph idx="1" type="body"/>
          </p:nvPr>
        </p:nvSpPr>
        <p:spPr>
          <a:xfrm>
            <a:off x="1134532" y="970541"/>
            <a:ext cx="3776133" cy="3598800"/>
          </a:xfrm>
          <a:prstGeom prst="rect">
            <a:avLst/>
          </a:prstGeom>
          <a:noFill/>
          <a:ln>
            <a:noFill/>
          </a:ln>
        </p:spPr>
        <p:txBody>
          <a:bodyPr anchorCtr="0" anchor="t" bIns="91425" lIns="91425" spcFirstLastPara="1" rIns="91425" wrap="square" tIns="91425">
            <a:noAutofit/>
          </a:bodyPr>
          <a:lstStyle/>
          <a:p>
            <a:pPr indent="0" lvl="0" marL="88900" rtl="0" algn="l">
              <a:lnSpc>
                <a:spcPct val="100000"/>
              </a:lnSpc>
              <a:spcBef>
                <a:spcPts val="600"/>
              </a:spcBef>
              <a:spcAft>
                <a:spcPts val="0"/>
              </a:spcAft>
              <a:buSzPts val="2200"/>
              <a:buNone/>
            </a:pPr>
            <a:r>
              <a:rPr b="1" lang="hr-HR" sz="2000"/>
              <a:t>Character map</a:t>
            </a:r>
            <a:endParaRPr sz="2000"/>
          </a:p>
          <a:p>
            <a:pPr indent="0" lvl="0" marL="88900" rtl="0" algn="l">
              <a:lnSpc>
                <a:spcPct val="100000"/>
              </a:lnSpc>
              <a:spcBef>
                <a:spcPts val="600"/>
              </a:spcBef>
              <a:spcAft>
                <a:spcPts val="0"/>
              </a:spcAft>
              <a:buSzPts val="2200"/>
              <a:buNone/>
            </a:pPr>
            <a:r>
              <a:rPr lang="hr-HR" sz="1400" u="sng">
                <a:solidFill>
                  <a:schemeClr val="hlink"/>
                </a:solidFill>
                <a:hlinkClick r:id="rId3"/>
              </a:rPr>
              <a:t>https://www.readwritethink.org/sites/default/files/CharacterMap.pdf</a:t>
            </a:r>
            <a:endParaRPr sz="1400" u="sng"/>
          </a:p>
          <a:p>
            <a:pPr indent="0" lvl="0" marL="88900" rtl="0" algn="l">
              <a:lnSpc>
                <a:spcPct val="100000"/>
              </a:lnSpc>
              <a:spcBef>
                <a:spcPts val="600"/>
              </a:spcBef>
              <a:spcAft>
                <a:spcPts val="0"/>
              </a:spcAft>
              <a:buSzPts val="2200"/>
              <a:buNone/>
            </a:pPr>
            <a:r>
              <a:rPr b="1" lang="hr-HR" sz="1800"/>
              <a:t>Cube creator (comprehension)</a:t>
            </a:r>
            <a:r>
              <a:rPr lang="hr-HR" sz="1800"/>
              <a:t> </a:t>
            </a:r>
            <a:r>
              <a:rPr lang="hr-HR" sz="1400" u="sng">
                <a:solidFill>
                  <a:schemeClr val="hlink"/>
                </a:solidFill>
                <a:hlinkClick r:id="rId4"/>
              </a:rPr>
              <a:t>https://www.readwritethink.org/sites/default/files/resources/30878_comprehension.pdf</a:t>
            </a:r>
            <a:endParaRPr sz="1400"/>
          </a:p>
          <a:p>
            <a:pPr indent="0" lvl="0" marL="88900" rtl="0" algn="l">
              <a:lnSpc>
                <a:spcPct val="100000"/>
              </a:lnSpc>
              <a:spcBef>
                <a:spcPts val="600"/>
              </a:spcBef>
              <a:spcAft>
                <a:spcPts val="0"/>
              </a:spcAft>
              <a:buSzPts val="2200"/>
              <a:buNone/>
            </a:pPr>
            <a:r>
              <a:rPr b="1" lang="hr-HR" sz="1800"/>
              <a:t>Cubes: (bio, mystery, story, create your own)</a:t>
            </a:r>
            <a:endParaRPr/>
          </a:p>
          <a:p>
            <a:pPr indent="0" lvl="0" marL="88900" rtl="0" algn="l">
              <a:lnSpc>
                <a:spcPct val="100000"/>
              </a:lnSpc>
              <a:spcBef>
                <a:spcPts val="600"/>
              </a:spcBef>
              <a:spcAft>
                <a:spcPts val="0"/>
              </a:spcAft>
              <a:buSzPts val="2200"/>
              <a:buNone/>
            </a:pPr>
            <a:r>
              <a:rPr lang="hr-HR" sz="1400" u="sng">
                <a:solidFill>
                  <a:schemeClr val="hlink"/>
                </a:solidFill>
                <a:hlinkClick r:id="rId5"/>
              </a:rPr>
              <a:t>http://interactives.readwritethink.org/cube-creator</a:t>
            </a:r>
            <a:endParaRPr sz="1400"/>
          </a:p>
          <a:p>
            <a:pPr indent="0" lvl="0" marL="88900" rtl="0" algn="l">
              <a:lnSpc>
                <a:spcPct val="100000"/>
              </a:lnSpc>
              <a:spcBef>
                <a:spcPts val="600"/>
              </a:spcBef>
              <a:spcAft>
                <a:spcPts val="0"/>
              </a:spcAft>
              <a:buSzPts val="2200"/>
              <a:buNone/>
            </a:pPr>
            <a:r>
              <a:rPr b="1" lang="hr-HR" sz="1800"/>
              <a:t>Story/drama/character map </a:t>
            </a:r>
            <a:endParaRPr/>
          </a:p>
          <a:p>
            <a:pPr indent="0" lvl="0" marL="88900" rtl="0" algn="l">
              <a:lnSpc>
                <a:spcPct val="100000"/>
              </a:lnSpc>
              <a:spcBef>
                <a:spcPts val="600"/>
              </a:spcBef>
              <a:spcAft>
                <a:spcPts val="0"/>
              </a:spcAft>
              <a:buSzPts val="2200"/>
              <a:buNone/>
            </a:pPr>
            <a:r>
              <a:rPr lang="hr-HR" sz="1400" u="sng">
                <a:solidFill>
                  <a:schemeClr val="hlink"/>
                </a:solidFill>
                <a:hlinkClick r:id="rId6"/>
              </a:rPr>
              <a:t>http://interactives.readwritethink.org/drama-map</a:t>
            </a:r>
            <a:endParaRPr sz="1400"/>
          </a:p>
          <a:p>
            <a:pPr indent="0" lvl="0" marL="88900" rtl="0" algn="l">
              <a:lnSpc>
                <a:spcPct val="100000"/>
              </a:lnSpc>
              <a:spcBef>
                <a:spcPts val="600"/>
              </a:spcBef>
              <a:spcAft>
                <a:spcPts val="0"/>
              </a:spcAft>
              <a:buSzPts val="2200"/>
              <a:buNone/>
            </a:pPr>
            <a:r>
              <a:t/>
            </a:r>
            <a:endParaRPr sz="1800"/>
          </a:p>
          <a:p>
            <a:pPr indent="0" lvl="0" marL="88900" rtl="0" algn="l">
              <a:lnSpc>
                <a:spcPct val="100000"/>
              </a:lnSpc>
              <a:spcBef>
                <a:spcPts val="600"/>
              </a:spcBef>
              <a:spcAft>
                <a:spcPts val="0"/>
              </a:spcAft>
              <a:buSzPts val="2200"/>
              <a:buNone/>
            </a:pPr>
            <a:r>
              <a:t/>
            </a:r>
            <a:endParaRPr sz="1800"/>
          </a:p>
          <a:p>
            <a:pPr indent="0" lvl="0" marL="88900" rtl="0" algn="l">
              <a:lnSpc>
                <a:spcPct val="100000"/>
              </a:lnSpc>
              <a:spcBef>
                <a:spcPts val="600"/>
              </a:spcBef>
              <a:spcAft>
                <a:spcPts val="0"/>
              </a:spcAft>
              <a:buSzPts val="2200"/>
              <a:buNone/>
            </a:pPr>
            <a:r>
              <a:t/>
            </a:r>
            <a:endParaRPr sz="1800"/>
          </a:p>
          <a:p>
            <a:pPr indent="0" lvl="0" marL="0" rtl="0" algn="l">
              <a:lnSpc>
                <a:spcPct val="100000"/>
              </a:lnSpc>
              <a:spcBef>
                <a:spcPts val="600"/>
              </a:spcBef>
              <a:spcAft>
                <a:spcPts val="0"/>
              </a:spcAft>
              <a:buSzPts val="2200"/>
              <a:buNone/>
            </a:pPr>
            <a:r>
              <a:t/>
            </a:r>
            <a:endParaRPr/>
          </a:p>
        </p:txBody>
      </p:sp>
      <p:sp>
        <p:nvSpPr>
          <p:cNvPr id="403" name="Google Shape;403;p46"/>
          <p:cNvSpPr txBox="1"/>
          <p:nvPr>
            <p:ph type="title"/>
          </p:nvPr>
        </p:nvSpPr>
        <p:spPr>
          <a:xfrm>
            <a:off x="1222508" y="270641"/>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Other tools:</a:t>
            </a:r>
            <a:endParaRPr/>
          </a:p>
        </p:txBody>
      </p:sp>
      <p:sp>
        <p:nvSpPr>
          <p:cNvPr id="404" name="Google Shape;404;p46"/>
          <p:cNvSpPr txBox="1"/>
          <p:nvPr>
            <p:ph idx="2" type="body"/>
          </p:nvPr>
        </p:nvSpPr>
        <p:spPr>
          <a:xfrm>
            <a:off x="5029633" y="970541"/>
            <a:ext cx="3564034" cy="3598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200"/>
              <a:buNone/>
            </a:pPr>
            <a:r>
              <a:rPr b="1" lang="hr-HR" sz="2000"/>
              <a:t>Venn diagram </a:t>
            </a:r>
            <a:endParaRPr/>
          </a:p>
          <a:p>
            <a:pPr indent="0" lvl="0" marL="0" rtl="0" algn="l">
              <a:lnSpc>
                <a:spcPct val="100000"/>
              </a:lnSpc>
              <a:spcBef>
                <a:spcPts val="600"/>
              </a:spcBef>
              <a:spcAft>
                <a:spcPts val="0"/>
              </a:spcAft>
              <a:buSzPts val="2200"/>
              <a:buNone/>
            </a:pPr>
            <a:r>
              <a:rPr lang="hr-HR" sz="1400" u="sng">
                <a:solidFill>
                  <a:schemeClr val="hlink"/>
                </a:solidFill>
                <a:hlinkClick r:id="rId7"/>
              </a:rPr>
              <a:t>http://interactives.readwritethink.org/venn-diagram</a:t>
            </a:r>
            <a:endParaRPr sz="1400"/>
          </a:p>
          <a:p>
            <a:pPr indent="0" lvl="0" marL="0" rtl="0" algn="l">
              <a:lnSpc>
                <a:spcPct val="100000"/>
              </a:lnSpc>
              <a:spcBef>
                <a:spcPts val="600"/>
              </a:spcBef>
              <a:spcAft>
                <a:spcPts val="0"/>
              </a:spcAft>
              <a:buSzPts val="2200"/>
              <a:buNone/>
            </a:pPr>
            <a:r>
              <a:rPr b="1" lang="hr-HR" sz="2000"/>
              <a:t>Graphic map</a:t>
            </a:r>
            <a:endParaRPr b="1" sz="2000"/>
          </a:p>
          <a:p>
            <a:pPr indent="0" lvl="0" marL="0" rtl="0" algn="l">
              <a:lnSpc>
                <a:spcPct val="100000"/>
              </a:lnSpc>
              <a:spcBef>
                <a:spcPts val="600"/>
              </a:spcBef>
              <a:spcAft>
                <a:spcPts val="0"/>
              </a:spcAft>
              <a:buSzPts val="2200"/>
              <a:buNone/>
            </a:pPr>
            <a:r>
              <a:rPr lang="hr-HR" sz="1400" u="sng">
                <a:solidFill>
                  <a:schemeClr val="hlink"/>
                </a:solidFill>
                <a:hlinkClick r:id="rId8"/>
              </a:rPr>
              <a:t>https://www.readwritethink.org/classroom-resources/student-interactives/graphic</a:t>
            </a:r>
            <a:endParaRPr sz="1400"/>
          </a:p>
          <a:p>
            <a:pPr indent="0" lvl="0" marL="0" rtl="0" algn="l">
              <a:lnSpc>
                <a:spcPct val="100000"/>
              </a:lnSpc>
              <a:spcBef>
                <a:spcPts val="600"/>
              </a:spcBef>
              <a:spcAft>
                <a:spcPts val="0"/>
              </a:spcAft>
              <a:buSzPts val="2200"/>
              <a:buNone/>
            </a:pPr>
            <a:r>
              <a:rPr b="1" lang="hr-HR" sz="2000"/>
              <a:t>Plot diagram </a:t>
            </a:r>
            <a:endParaRPr/>
          </a:p>
          <a:p>
            <a:pPr indent="0" lvl="0" marL="0" rtl="0" algn="l">
              <a:lnSpc>
                <a:spcPct val="100000"/>
              </a:lnSpc>
              <a:spcBef>
                <a:spcPts val="600"/>
              </a:spcBef>
              <a:spcAft>
                <a:spcPts val="0"/>
              </a:spcAft>
              <a:buSzPts val="2200"/>
              <a:buNone/>
            </a:pPr>
            <a:r>
              <a:rPr lang="hr-HR" sz="1400" u="sng">
                <a:solidFill>
                  <a:schemeClr val="hlink"/>
                </a:solidFill>
                <a:hlinkClick r:id="rId9"/>
              </a:rPr>
              <a:t>http://interactives.readwritethink.org/plot-diagram</a:t>
            </a:r>
            <a:endParaRPr sz="1400"/>
          </a:p>
          <a:p>
            <a:pPr indent="0" lvl="0" marL="0" rtl="0" algn="l">
              <a:lnSpc>
                <a:spcPct val="100000"/>
              </a:lnSpc>
              <a:spcBef>
                <a:spcPts val="600"/>
              </a:spcBef>
              <a:spcAft>
                <a:spcPts val="0"/>
              </a:spcAft>
              <a:buSzPts val="2200"/>
              <a:buNone/>
            </a:pPr>
            <a:r>
              <a:rPr b="1" lang="hr-HR" sz="2000"/>
              <a:t>Timeline</a:t>
            </a:r>
            <a:r>
              <a:rPr lang="hr-HR" sz="1400"/>
              <a:t> </a:t>
            </a:r>
            <a:endParaRPr/>
          </a:p>
          <a:p>
            <a:pPr indent="0" lvl="0" marL="0" rtl="0" algn="l">
              <a:lnSpc>
                <a:spcPct val="100000"/>
              </a:lnSpc>
              <a:spcBef>
                <a:spcPts val="600"/>
              </a:spcBef>
              <a:spcAft>
                <a:spcPts val="0"/>
              </a:spcAft>
              <a:buSzPts val="2200"/>
              <a:buNone/>
            </a:pPr>
            <a:r>
              <a:rPr lang="hr-HR" sz="1400" u="sng">
                <a:solidFill>
                  <a:schemeClr val="hlink"/>
                </a:solidFill>
                <a:hlinkClick r:id="rId10"/>
              </a:rPr>
              <a:t>http://interactives.readwritethink.org/timeline</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p:txBody>
      </p:sp>
      <p:sp>
        <p:nvSpPr>
          <p:cNvPr id="405" name="Google Shape;405;p4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9" name="Shape 409"/>
        <p:cNvGrpSpPr/>
        <p:nvPr/>
      </p:nvGrpSpPr>
      <p:grpSpPr>
        <a:xfrm>
          <a:off x="0" y="0"/>
          <a:ext cx="0" cy="0"/>
          <a:chOff x="0" y="0"/>
          <a:chExt cx="0" cy="0"/>
        </a:xfrm>
      </p:grpSpPr>
      <p:sp>
        <p:nvSpPr>
          <p:cNvPr id="410" name="Google Shape;410;p47"/>
          <p:cNvSpPr txBox="1"/>
          <p:nvPr>
            <p:ph idx="1" type="body"/>
          </p:nvPr>
        </p:nvSpPr>
        <p:spPr>
          <a:xfrm>
            <a:off x="1139525" y="907034"/>
            <a:ext cx="3776133" cy="3598800"/>
          </a:xfrm>
          <a:prstGeom prst="rect">
            <a:avLst/>
          </a:prstGeom>
          <a:noFill/>
          <a:ln>
            <a:noFill/>
          </a:ln>
        </p:spPr>
        <p:txBody>
          <a:bodyPr anchorCtr="0" anchor="t" bIns="91425" lIns="91425" spcFirstLastPara="1" rIns="91425" wrap="square" tIns="91425">
            <a:noAutofit/>
          </a:bodyPr>
          <a:lstStyle/>
          <a:p>
            <a:pPr indent="0" lvl="0" marL="88900" rtl="0" algn="l">
              <a:lnSpc>
                <a:spcPct val="100000"/>
              </a:lnSpc>
              <a:spcBef>
                <a:spcPts val="600"/>
              </a:spcBef>
              <a:spcAft>
                <a:spcPts val="0"/>
              </a:spcAft>
              <a:buSzPts val="2200"/>
              <a:buNone/>
            </a:pPr>
            <a:r>
              <a:rPr b="1" lang="hr-HR" sz="2000"/>
              <a:t>Stapleless /folded book  </a:t>
            </a:r>
            <a:r>
              <a:rPr lang="hr-HR" sz="1400" u="sng">
                <a:solidFill>
                  <a:schemeClr val="hlink"/>
                </a:solidFill>
                <a:hlinkClick r:id="rId3"/>
              </a:rPr>
              <a:t>http://interactives.readwritethink.org/stapleless</a:t>
            </a:r>
            <a:endParaRPr/>
          </a:p>
          <a:p>
            <a:pPr indent="0" lvl="0" marL="88900" rtl="0" algn="l">
              <a:lnSpc>
                <a:spcPct val="100000"/>
              </a:lnSpc>
              <a:spcBef>
                <a:spcPts val="600"/>
              </a:spcBef>
              <a:spcAft>
                <a:spcPts val="0"/>
              </a:spcAft>
              <a:buSzPts val="2200"/>
              <a:buNone/>
            </a:pPr>
            <a:r>
              <a:rPr b="1" lang="hr-HR" sz="2000"/>
              <a:t>Profile publisher </a:t>
            </a:r>
            <a:r>
              <a:rPr lang="hr-HR" sz="1400" u="sng">
                <a:solidFill>
                  <a:schemeClr val="hlink"/>
                </a:solidFill>
                <a:hlinkClick r:id="rId4"/>
              </a:rPr>
              <a:t>https://www.readwritethink.org/classroom-resources/student-interactives/profile-publisher</a:t>
            </a:r>
            <a:endParaRPr sz="1800"/>
          </a:p>
          <a:p>
            <a:pPr indent="0" lvl="0" marL="88900" rtl="0" algn="l">
              <a:lnSpc>
                <a:spcPct val="100000"/>
              </a:lnSpc>
              <a:spcBef>
                <a:spcPts val="600"/>
              </a:spcBef>
              <a:spcAft>
                <a:spcPts val="0"/>
              </a:spcAft>
              <a:buSzPts val="2200"/>
              <a:buNone/>
            </a:pPr>
            <a:r>
              <a:rPr b="1" lang="hr-HR" sz="2000"/>
              <a:t>Postcard creator</a:t>
            </a:r>
            <a:endParaRPr/>
          </a:p>
          <a:p>
            <a:pPr indent="0" lvl="0" marL="88900" rtl="0" algn="l">
              <a:lnSpc>
                <a:spcPct val="100000"/>
              </a:lnSpc>
              <a:spcBef>
                <a:spcPts val="0"/>
              </a:spcBef>
              <a:spcAft>
                <a:spcPts val="0"/>
              </a:spcAft>
              <a:buSzPts val="2200"/>
              <a:buNone/>
            </a:pPr>
            <a:r>
              <a:rPr lang="hr-HR" sz="1400" u="sng">
                <a:solidFill>
                  <a:schemeClr val="hlink"/>
                </a:solidFill>
                <a:hlinkClick r:id="rId5"/>
              </a:rPr>
              <a:t>http://interactives.readwritethink.org/postcard</a:t>
            </a:r>
            <a:endParaRPr sz="1400"/>
          </a:p>
          <a:p>
            <a:pPr indent="0" lvl="0" marL="88900" rtl="0" algn="l">
              <a:lnSpc>
                <a:spcPct val="100000"/>
              </a:lnSpc>
              <a:spcBef>
                <a:spcPts val="600"/>
              </a:spcBef>
              <a:spcAft>
                <a:spcPts val="0"/>
              </a:spcAft>
              <a:buSzPts val="2200"/>
              <a:buNone/>
            </a:pPr>
            <a:r>
              <a:rPr b="1" lang="hr-HR" sz="2000"/>
              <a:t>Compare and contrast map</a:t>
            </a:r>
            <a:endParaRPr b="1" sz="2000"/>
          </a:p>
          <a:p>
            <a:pPr indent="0" lvl="0" marL="88900" rtl="0" algn="l">
              <a:lnSpc>
                <a:spcPct val="100000"/>
              </a:lnSpc>
              <a:spcBef>
                <a:spcPts val="0"/>
              </a:spcBef>
              <a:spcAft>
                <a:spcPts val="0"/>
              </a:spcAft>
              <a:buSzPts val="2200"/>
              <a:buNone/>
            </a:pPr>
            <a:r>
              <a:rPr lang="hr-HR" sz="1400" u="sng">
                <a:solidFill>
                  <a:schemeClr val="hlink"/>
                </a:solidFill>
                <a:hlinkClick r:id="rId6"/>
              </a:rPr>
              <a:t>http://interactives.readwritethink.org/comp-contrast-map</a:t>
            </a:r>
            <a:endParaRPr sz="1400"/>
          </a:p>
          <a:p>
            <a:pPr indent="0" lvl="0" marL="88900" rtl="0" algn="l">
              <a:lnSpc>
                <a:spcPct val="100000"/>
              </a:lnSpc>
              <a:spcBef>
                <a:spcPts val="600"/>
              </a:spcBef>
              <a:spcAft>
                <a:spcPts val="0"/>
              </a:spcAft>
              <a:buSzPts val="2200"/>
              <a:buNone/>
            </a:pPr>
            <a:r>
              <a:rPr b="1" lang="hr-HR" sz="1800"/>
              <a:t>Book jacket creator </a:t>
            </a:r>
            <a:endParaRPr b="1" sz="1800"/>
          </a:p>
          <a:p>
            <a:pPr indent="0" lvl="0" marL="88900" rtl="0" algn="l">
              <a:lnSpc>
                <a:spcPct val="100000"/>
              </a:lnSpc>
              <a:spcBef>
                <a:spcPts val="0"/>
              </a:spcBef>
              <a:spcAft>
                <a:spcPts val="0"/>
              </a:spcAft>
              <a:buSzPts val="2200"/>
              <a:buNone/>
            </a:pPr>
            <a:r>
              <a:rPr lang="hr-HR" sz="1400"/>
              <a:t>Canva, Adobe spark</a:t>
            </a:r>
            <a:endParaRPr/>
          </a:p>
          <a:p>
            <a:pPr indent="0" lvl="0" marL="88900" rtl="0" algn="l">
              <a:lnSpc>
                <a:spcPct val="100000"/>
              </a:lnSpc>
              <a:spcBef>
                <a:spcPts val="600"/>
              </a:spcBef>
              <a:spcAft>
                <a:spcPts val="0"/>
              </a:spcAft>
              <a:buSzPts val="2200"/>
              <a:buNone/>
            </a:pPr>
            <a:r>
              <a:t/>
            </a:r>
            <a:endParaRPr sz="1800"/>
          </a:p>
          <a:p>
            <a:pPr indent="0" lvl="0" marL="88900" rtl="0" algn="l">
              <a:lnSpc>
                <a:spcPct val="100000"/>
              </a:lnSpc>
              <a:spcBef>
                <a:spcPts val="600"/>
              </a:spcBef>
              <a:spcAft>
                <a:spcPts val="0"/>
              </a:spcAft>
              <a:buSzPts val="2200"/>
              <a:buNone/>
            </a:pPr>
            <a:r>
              <a:t/>
            </a:r>
            <a:endParaRPr sz="1800"/>
          </a:p>
          <a:p>
            <a:pPr indent="0" lvl="0" marL="88900" rtl="0" algn="l">
              <a:lnSpc>
                <a:spcPct val="100000"/>
              </a:lnSpc>
              <a:spcBef>
                <a:spcPts val="600"/>
              </a:spcBef>
              <a:spcAft>
                <a:spcPts val="0"/>
              </a:spcAft>
              <a:buSzPts val="2200"/>
              <a:buNone/>
            </a:pPr>
            <a:r>
              <a:t/>
            </a:r>
            <a:endParaRPr sz="1800"/>
          </a:p>
          <a:p>
            <a:pPr indent="0" lvl="0" marL="0" rtl="0" algn="l">
              <a:lnSpc>
                <a:spcPct val="100000"/>
              </a:lnSpc>
              <a:spcBef>
                <a:spcPts val="600"/>
              </a:spcBef>
              <a:spcAft>
                <a:spcPts val="0"/>
              </a:spcAft>
              <a:buSzPts val="2200"/>
              <a:buNone/>
            </a:pPr>
            <a:r>
              <a:t/>
            </a:r>
            <a:endParaRPr/>
          </a:p>
        </p:txBody>
      </p:sp>
      <p:sp>
        <p:nvSpPr>
          <p:cNvPr id="411" name="Google Shape;411;p47"/>
          <p:cNvSpPr txBox="1"/>
          <p:nvPr>
            <p:ph idx="2" type="body"/>
          </p:nvPr>
        </p:nvSpPr>
        <p:spPr>
          <a:xfrm>
            <a:off x="4801033" y="907034"/>
            <a:ext cx="3564034" cy="3598800"/>
          </a:xfrm>
          <a:prstGeom prst="rect">
            <a:avLst/>
          </a:prstGeom>
          <a:noFill/>
          <a:ln>
            <a:noFill/>
          </a:ln>
        </p:spPr>
        <p:txBody>
          <a:bodyPr anchorCtr="0" anchor="t" bIns="91425" lIns="91425" spcFirstLastPara="1" rIns="91425" wrap="square" tIns="91425">
            <a:noAutofit/>
          </a:bodyPr>
          <a:lstStyle/>
          <a:p>
            <a:pPr indent="0" lvl="0" marL="88900" rtl="0" algn="l">
              <a:lnSpc>
                <a:spcPct val="100000"/>
              </a:lnSpc>
              <a:spcBef>
                <a:spcPts val="600"/>
              </a:spcBef>
              <a:spcAft>
                <a:spcPts val="0"/>
              </a:spcAft>
              <a:buSzPts val="2200"/>
              <a:buNone/>
            </a:pPr>
            <a:r>
              <a:rPr b="1" lang="hr-HR" sz="2000"/>
              <a:t>Literary grafitti</a:t>
            </a:r>
            <a:endParaRPr b="1" sz="2000"/>
          </a:p>
          <a:p>
            <a:pPr indent="0" lvl="0" marL="88900" rtl="0" algn="l">
              <a:lnSpc>
                <a:spcPct val="100000"/>
              </a:lnSpc>
              <a:spcBef>
                <a:spcPts val="600"/>
              </a:spcBef>
              <a:spcAft>
                <a:spcPts val="0"/>
              </a:spcAft>
              <a:buSzPts val="2200"/>
              <a:buNone/>
            </a:pPr>
            <a:r>
              <a:rPr lang="hr-HR" sz="1400" u="sng">
                <a:solidFill>
                  <a:schemeClr val="hlink"/>
                </a:solidFill>
                <a:hlinkClick r:id="rId7"/>
              </a:rPr>
              <a:t>http://interactives.readwritethink.org/graffiti</a:t>
            </a:r>
            <a:endParaRPr sz="1400"/>
          </a:p>
          <a:p>
            <a:pPr indent="0" lvl="0" marL="88900" rtl="0" algn="l">
              <a:lnSpc>
                <a:spcPct val="100000"/>
              </a:lnSpc>
              <a:spcBef>
                <a:spcPts val="600"/>
              </a:spcBef>
              <a:spcAft>
                <a:spcPts val="0"/>
              </a:spcAft>
              <a:buSzPts val="2200"/>
              <a:buNone/>
            </a:pPr>
            <a:r>
              <a:rPr b="1" lang="hr-HR" sz="2000"/>
              <a:t>Essay planning </a:t>
            </a:r>
            <a:r>
              <a:rPr lang="hr-HR" sz="1400" u="sng">
                <a:solidFill>
                  <a:schemeClr val="hlink"/>
                </a:solidFill>
                <a:hlinkClick r:id="rId8"/>
              </a:rPr>
              <a:t>http://interactives.readwritethink.org/essay-map</a:t>
            </a:r>
            <a:endParaRPr sz="1400"/>
          </a:p>
          <a:p>
            <a:pPr indent="0" lvl="0" marL="88900" rtl="0" algn="l">
              <a:lnSpc>
                <a:spcPct val="100000"/>
              </a:lnSpc>
              <a:spcBef>
                <a:spcPts val="600"/>
              </a:spcBef>
              <a:spcAft>
                <a:spcPts val="0"/>
              </a:spcAft>
              <a:buSzPts val="2200"/>
              <a:buNone/>
            </a:pPr>
            <a:r>
              <a:rPr b="1" lang="hr-HR" sz="2000"/>
              <a:t>Persuasive writing </a:t>
            </a:r>
            <a:endParaRPr/>
          </a:p>
          <a:p>
            <a:pPr indent="0" lvl="0" marL="88900" rtl="0" algn="l">
              <a:lnSpc>
                <a:spcPct val="100000"/>
              </a:lnSpc>
              <a:spcBef>
                <a:spcPts val="0"/>
              </a:spcBef>
              <a:spcAft>
                <a:spcPts val="0"/>
              </a:spcAft>
              <a:buSzPts val="2200"/>
              <a:buNone/>
            </a:pPr>
            <a:r>
              <a:rPr lang="hr-HR" sz="1400" u="sng">
                <a:solidFill>
                  <a:schemeClr val="hlink"/>
                </a:solidFill>
                <a:hlinkClick r:id="rId9"/>
              </a:rPr>
              <a:t>http://interactives.readwritethink.org/persuasion-map</a:t>
            </a:r>
            <a:endParaRPr sz="1400"/>
          </a:p>
          <a:p>
            <a:pPr indent="0" lvl="0" marL="88900" rtl="0" algn="l">
              <a:lnSpc>
                <a:spcPct val="100000"/>
              </a:lnSpc>
              <a:spcBef>
                <a:spcPts val="600"/>
              </a:spcBef>
              <a:spcAft>
                <a:spcPts val="0"/>
              </a:spcAft>
              <a:buSzPts val="2200"/>
              <a:buNone/>
            </a:pPr>
            <a:r>
              <a:rPr b="1" lang="hr-HR" sz="1800"/>
              <a:t>Word matrix – vocabulary /lexicographer</a:t>
            </a:r>
            <a:endParaRPr/>
          </a:p>
          <a:p>
            <a:pPr indent="0" lvl="0" marL="88900" rtl="0" algn="l">
              <a:lnSpc>
                <a:spcPct val="100000"/>
              </a:lnSpc>
              <a:spcBef>
                <a:spcPts val="0"/>
              </a:spcBef>
              <a:spcAft>
                <a:spcPts val="0"/>
              </a:spcAft>
              <a:buSzPts val="2200"/>
              <a:buNone/>
            </a:pPr>
            <a:r>
              <a:rPr lang="hr-HR" sz="1400" u="sng">
                <a:solidFill>
                  <a:schemeClr val="hlink"/>
                </a:solidFill>
                <a:hlinkClick r:id="rId10"/>
              </a:rPr>
              <a:t>https://www.readwritethink.org/classroom-resources/student-interactives/word-matrix</a:t>
            </a:r>
            <a:endParaRPr sz="1400"/>
          </a:p>
          <a:p>
            <a:pPr indent="0" lvl="0" marL="88900" rtl="0" algn="l">
              <a:lnSpc>
                <a:spcPct val="100000"/>
              </a:lnSpc>
              <a:spcBef>
                <a:spcPts val="600"/>
              </a:spcBef>
              <a:spcAft>
                <a:spcPts val="0"/>
              </a:spcAft>
              <a:buSzPts val="2200"/>
              <a:buNone/>
            </a:pPr>
            <a:r>
              <a:t/>
            </a:r>
            <a:endParaRPr sz="1400"/>
          </a:p>
          <a:p>
            <a:pPr indent="0" lvl="0" marL="8890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p:txBody>
      </p:sp>
      <p:sp>
        <p:nvSpPr>
          <p:cNvPr id="412" name="Google Shape;412;p4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48"/>
          <p:cNvSpPr txBox="1"/>
          <p:nvPr>
            <p:ph idx="1" type="body"/>
          </p:nvPr>
        </p:nvSpPr>
        <p:spPr>
          <a:xfrm>
            <a:off x="1222508" y="1237234"/>
            <a:ext cx="3776133" cy="3598800"/>
          </a:xfrm>
          <a:prstGeom prst="rect">
            <a:avLst/>
          </a:prstGeom>
          <a:noFill/>
          <a:ln>
            <a:noFill/>
          </a:ln>
        </p:spPr>
        <p:txBody>
          <a:bodyPr anchorCtr="0" anchor="t" bIns="91425" lIns="91425" spcFirstLastPara="1" rIns="91425" wrap="square" tIns="91425">
            <a:noAutofit/>
          </a:bodyPr>
          <a:lstStyle/>
          <a:p>
            <a:pPr indent="0" lvl="0" marL="88900" rtl="0" algn="l">
              <a:lnSpc>
                <a:spcPct val="100000"/>
              </a:lnSpc>
              <a:spcBef>
                <a:spcPts val="600"/>
              </a:spcBef>
              <a:spcAft>
                <a:spcPts val="0"/>
              </a:spcAft>
              <a:buSzPts val="2200"/>
              <a:buNone/>
            </a:pPr>
            <a:r>
              <a:rPr b="1" lang="hr-HR" sz="2000"/>
              <a:t>Essay map</a:t>
            </a:r>
            <a:endParaRPr b="1" sz="2000"/>
          </a:p>
          <a:p>
            <a:pPr indent="0" lvl="0" marL="88900" rtl="0" algn="l">
              <a:lnSpc>
                <a:spcPct val="100000"/>
              </a:lnSpc>
              <a:spcBef>
                <a:spcPts val="0"/>
              </a:spcBef>
              <a:spcAft>
                <a:spcPts val="0"/>
              </a:spcAft>
              <a:buSzPts val="2200"/>
              <a:buNone/>
            </a:pPr>
            <a:r>
              <a:rPr lang="hr-HR" sz="1400" u="sng">
                <a:solidFill>
                  <a:schemeClr val="hlink"/>
                </a:solidFill>
                <a:hlinkClick r:id="rId3"/>
              </a:rPr>
              <a:t>http://interactives.readwritethink.org/essay-map</a:t>
            </a:r>
            <a:endParaRPr sz="1400"/>
          </a:p>
          <a:p>
            <a:pPr indent="0" lvl="0" marL="88900" rtl="0" algn="l">
              <a:lnSpc>
                <a:spcPct val="100000"/>
              </a:lnSpc>
              <a:spcBef>
                <a:spcPts val="600"/>
              </a:spcBef>
              <a:spcAft>
                <a:spcPts val="0"/>
              </a:spcAft>
              <a:buSzPts val="2200"/>
              <a:buNone/>
            </a:pPr>
            <a:r>
              <a:rPr b="1" lang="hr-HR" sz="2000"/>
              <a:t>KWL chart</a:t>
            </a:r>
            <a:endParaRPr b="1" sz="2000"/>
          </a:p>
          <a:p>
            <a:pPr indent="0" lvl="0" marL="88900" rtl="0" algn="l">
              <a:lnSpc>
                <a:spcPct val="100000"/>
              </a:lnSpc>
              <a:spcBef>
                <a:spcPts val="0"/>
              </a:spcBef>
              <a:spcAft>
                <a:spcPts val="0"/>
              </a:spcAft>
              <a:buSzPts val="2200"/>
              <a:buNone/>
            </a:pPr>
            <a:r>
              <a:rPr lang="hr-HR" sz="1400" u="sng">
                <a:solidFill>
                  <a:schemeClr val="hlink"/>
                </a:solidFill>
                <a:hlinkClick r:id="rId4"/>
              </a:rPr>
              <a:t>http://interactives.readwritethink.org/kwl-creator</a:t>
            </a:r>
            <a:endParaRPr sz="1800"/>
          </a:p>
          <a:p>
            <a:pPr indent="0" lvl="0" marL="88900" rtl="0" algn="l">
              <a:lnSpc>
                <a:spcPct val="100000"/>
              </a:lnSpc>
              <a:spcBef>
                <a:spcPts val="600"/>
              </a:spcBef>
              <a:spcAft>
                <a:spcPts val="0"/>
              </a:spcAft>
              <a:buSzPts val="2200"/>
              <a:buNone/>
            </a:pPr>
            <a:r>
              <a:rPr b="1" lang="hr-HR" sz="2000"/>
              <a:t>Create your own poetry - Word mover app for poetry writing </a:t>
            </a:r>
            <a:endParaRPr/>
          </a:p>
          <a:p>
            <a:pPr indent="0" lvl="0" marL="88900" rtl="0" algn="l">
              <a:lnSpc>
                <a:spcPct val="100000"/>
              </a:lnSpc>
              <a:spcBef>
                <a:spcPts val="0"/>
              </a:spcBef>
              <a:spcAft>
                <a:spcPts val="0"/>
              </a:spcAft>
              <a:buSzPts val="2200"/>
              <a:buNone/>
            </a:pPr>
            <a:r>
              <a:rPr lang="hr-HR" sz="1400" u="sng">
                <a:solidFill>
                  <a:schemeClr val="hlink"/>
                </a:solidFill>
                <a:hlinkClick r:id="rId5"/>
              </a:rPr>
              <a:t>http://interactives.readwritethink.org/word-mover</a:t>
            </a:r>
            <a:endParaRPr sz="1400"/>
          </a:p>
          <a:p>
            <a:pPr indent="0" lvl="0" marL="88900" rtl="0" algn="l">
              <a:lnSpc>
                <a:spcPct val="100000"/>
              </a:lnSpc>
              <a:spcBef>
                <a:spcPts val="600"/>
              </a:spcBef>
              <a:spcAft>
                <a:spcPts val="0"/>
              </a:spcAft>
              <a:buSzPts val="2200"/>
              <a:buNone/>
            </a:pPr>
            <a:r>
              <a:rPr b="1" lang="hr-HR" sz="2000"/>
              <a:t>Word list alphabet organizer</a:t>
            </a:r>
            <a:endParaRPr/>
          </a:p>
          <a:p>
            <a:pPr indent="0" lvl="0" marL="88900" rtl="0" algn="l">
              <a:lnSpc>
                <a:spcPct val="100000"/>
              </a:lnSpc>
              <a:spcBef>
                <a:spcPts val="0"/>
              </a:spcBef>
              <a:spcAft>
                <a:spcPts val="0"/>
              </a:spcAft>
              <a:buSzPts val="2200"/>
              <a:buNone/>
            </a:pPr>
            <a:r>
              <a:rPr lang="hr-HR" sz="1400" u="sng">
                <a:solidFill>
                  <a:schemeClr val="hlink"/>
                </a:solidFill>
                <a:hlinkClick r:id="rId6"/>
              </a:rPr>
              <a:t>http://interactives.readwritethink.org/alphabet-organizer</a:t>
            </a:r>
            <a:endParaRPr sz="1400"/>
          </a:p>
          <a:p>
            <a:pPr indent="0" lvl="0" marL="88900" rtl="0" algn="l">
              <a:lnSpc>
                <a:spcPct val="100000"/>
              </a:lnSpc>
              <a:spcBef>
                <a:spcPts val="0"/>
              </a:spcBef>
              <a:spcAft>
                <a:spcPts val="0"/>
              </a:spcAft>
              <a:buSzPts val="2200"/>
              <a:buNone/>
            </a:pPr>
            <a:r>
              <a:t/>
            </a:r>
            <a:endParaRPr sz="1800"/>
          </a:p>
          <a:p>
            <a:pPr indent="0" lvl="0" marL="88900" rtl="0" algn="l">
              <a:lnSpc>
                <a:spcPct val="100000"/>
              </a:lnSpc>
              <a:spcBef>
                <a:spcPts val="600"/>
              </a:spcBef>
              <a:spcAft>
                <a:spcPts val="0"/>
              </a:spcAft>
              <a:buSzPts val="2200"/>
              <a:buNone/>
            </a:pPr>
            <a:r>
              <a:t/>
            </a:r>
            <a:endParaRPr sz="1800"/>
          </a:p>
          <a:p>
            <a:pPr indent="0" lvl="0" marL="0" rtl="0" algn="l">
              <a:lnSpc>
                <a:spcPct val="100000"/>
              </a:lnSpc>
              <a:spcBef>
                <a:spcPts val="600"/>
              </a:spcBef>
              <a:spcAft>
                <a:spcPts val="0"/>
              </a:spcAft>
              <a:buSzPts val="2200"/>
              <a:buNone/>
            </a:pPr>
            <a:r>
              <a:t/>
            </a:r>
            <a:endParaRPr/>
          </a:p>
        </p:txBody>
      </p:sp>
      <p:sp>
        <p:nvSpPr>
          <p:cNvPr id="418" name="Google Shape;418;p48"/>
          <p:cNvSpPr txBox="1"/>
          <p:nvPr>
            <p:ph idx="2" type="body"/>
          </p:nvPr>
        </p:nvSpPr>
        <p:spPr>
          <a:xfrm>
            <a:off x="4998641" y="1246801"/>
            <a:ext cx="3564034" cy="3598800"/>
          </a:xfrm>
          <a:prstGeom prst="rect">
            <a:avLst/>
          </a:prstGeom>
          <a:noFill/>
          <a:ln>
            <a:noFill/>
          </a:ln>
        </p:spPr>
        <p:txBody>
          <a:bodyPr anchorCtr="0" anchor="t" bIns="91425" lIns="91425" spcFirstLastPara="1" rIns="91425" wrap="square" tIns="91425">
            <a:noAutofit/>
          </a:bodyPr>
          <a:lstStyle/>
          <a:p>
            <a:pPr indent="0" lvl="0" marL="88900" rtl="0" algn="l">
              <a:lnSpc>
                <a:spcPct val="100000"/>
              </a:lnSpc>
              <a:spcBef>
                <a:spcPts val="600"/>
              </a:spcBef>
              <a:spcAft>
                <a:spcPts val="0"/>
              </a:spcAft>
              <a:buSzPts val="2200"/>
              <a:buNone/>
            </a:pPr>
            <a:r>
              <a:rPr b="1" lang="hr-HR" sz="2000"/>
              <a:t>Acrostic poem </a:t>
            </a:r>
            <a:endParaRPr/>
          </a:p>
          <a:p>
            <a:pPr indent="0" lvl="0" marL="88900" rtl="0" algn="l">
              <a:lnSpc>
                <a:spcPct val="100000"/>
              </a:lnSpc>
              <a:spcBef>
                <a:spcPts val="0"/>
              </a:spcBef>
              <a:spcAft>
                <a:spcPts val="0"/>
              </a:spcAft>
              <a:buSzPts val="2200"/>
              <a:buNone/>
            </a:pPr>
            <a:r>
              <a:rPr lang="hr-HR" sz="1400" u="sng">
                <a:solidFill>
                  <a:schemeClr val="hlink"/>
                </a:solidFill>
                <a:hlinkClick r:id="rId7"/>
              </a:rPr>
              <a:t>http://interactives.readwritethink.org/acrostic-poems</a:t>
            </a:r>
            <a:endParaRPr sz="1400"/>
          </a:p>
          <a:p>
            <a:pPr indent="-228600" lvl="0" marL="457200" rtl="0" algn="l">
              <a:lnSpc>
                <a:spcPct val="100000"/>
              </a:lnSpc>
              <a:spcBef>
                <a:spcPts val="600"/>
              </a:spcBef>
              <a:spcAft>
                <a:spcPts val="0"/>
              </a:spcAft>
              <a:buSzPts val="2200"/>
              <a:buNone/>
            </a:pPr>
            <a:r>
              <a:t/>
            </a:r>
            <a:endParaRPr/>
          </a:p>
          <a:p>
            <a:pPr indent="0" lvl="0" marL="88900" rtl="0" algn="l">
              <a:lnSpc>
                <a:spcPct val="100000"/>
              </a:lnSpc>
              <a:spcBef>
                <a:spcPts val="600"/>
              </a:spcBef>
              <a:spcAft>
                <a:spcPts val="0"/>
              </a:spcAft>
              <a:buSzPts val="2200"/>
              <a:buNone/>
            </a:pPr>
            <a:r>
              <a:rPr b="1" lang="hr-HR" sz="2000"/>
              <a:t>Fractured fairy tales</a:t>
            </a:r>
            <a:endParaRPr b="1" sz="2000"/>
          </a:p>
          <a:p>
            <a:pPr indent="0" lvl="0" marL="88900" rtl="0" algn="l">
              <a:lnSpc>
                <a:spcPct val="100000"/>
              </a:lnSpc>
              <a:spcBef>
                <a:spcPts val="0"/>
              </a:spcBef>
              <a:spcAft>
                <a:spcPts val="0"/>
              </a:spcAft>
              <a:buSzPts val="2200"/>
              <a:buNone/>
            </a:pPr>
            <a:r>
              <a:rPr lang="hr-HR" sz="1400" u="sng">
                <a:solidFill>
                  <a:schemeClr val="hlink"/>
                </a:solidFill>
                <a:hlinkClick r:id="rId8"/>
              </a:rPr>
              <a:t>http://interactives.readwritethink.org/fractured-fairytale</a:t>
            </a:r>
            <a:endParaRPr sz="1400"/>
          </a:p>
          <a:p>
            <a:pPr indent="0" lvl="0" marL="88900" rtl="0" algn="l">
              <a:lnSpc>
                <a:spcPct val="100000"/>
              </a:lnSpc>
              <a:spcBef>
                <a:spcPts val="600"/>
              </a:spcBef>
              <a:spcAft>
                <a:spcPts val="0"/>
              </a:spcAft>
              <a:buSzPts val="2200"/>
              <a:buNone/>
            </a:pPr>
            <a:r>
              <a:t/>
            </a:r>
            <a:endParaRPr sz="1400"/>
          </a:p>
          <a:p>
            <a:pPr indent="0" lvl="0" marL="8890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a:p>
            <a:pPr indent="0" lvl="0" marL="0" rtl="0" algn="l">
              <a:lnSpc>
                <a:spcPct val="100000"/>
              </a:lnSpc>
              <a:spcBef>
                <a:spcPts val="600"/>
              </a:spcBef>
              <a:spcAft>
                <a:spcPts val="0"/>
              </a:spcAft>
              <a:buSzPts val="2200"/>
              <a:buNone/>
            </a:pPr>
            <a:r>
              <a:t/>
            </a:r>
            <a:endParaRPr sz="1400"/>
          </a:p>
        </p:txBody>
      </p:sp>
      <p:sp>
        <p:nvSpPr>
          <p:cNvPr id="419" name="Google Shape;419;p4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49"/>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4.</a:t>
            </a:r>
            <a:endParaRPr/>
          </a:p>
          <a:p>
            <a:pPr indent="0" lvl="0" marL="0" rtl="0" algn="l">
              <a:lnSpc>
                <a:spcPct val="100000"/>
              </a:lnSpc>
              <a:spcBef>
                <a:spcPts val="0"/>
              </a:spcBef>
              <a:spcAft>
                <a:spcPts val="0"/>
              </a:spcAft>
              <a:buSzPts val="4800"/>
              <a:buNone/>
            </a:pPr>
            <a:r>
              <a:rPr lang="hr-HR"/>
              <a:t>STUDENTS’ FEEDBACK</a:t>
            </a:r>
            <a:endParaRPr/>
          </a:p>
        </p:txBody>
      </p:sp>
      <p:sp>
        <p:nvSpPr>
          <p:cNvPr id="425" name="Google Shape;425;p4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sp>
        <p:nvSpPr>
          <p:cNvPr id="430" name="Google Shape;430;p5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431" name="Google Shape;431;p50"/>
          <p:cNvPicPr preferRelativeResize="0"/>
          <p:nvPr/>
        </p:nvPicPr>
        <p:blipFill rotWithShape="1">
          <a:blip r:embed="rId3">
            <a:alphaModFix/>
          </a:blip>
          <a:srcRect b="0" l="0" r="0" t="0"/>
          <a:stretch/>
        </p:blipFill>
        <p:spPr>
          <a:xfrm>
            <a:off x="1312333" y="537007"/>
            <a:ext cx="4106768" cy="2155393"/>
          </a:xfrm>
          <a:prstGeom prst="rect">
            <a:avLst/>
          </a:prstGeom>
          <a:noFill/>
          <a:ln>
            <a:noFill/>
          </a:ln>
        </p:spPr>
      </p:pic>
      <p:pic>
        <p:nvPicPr>
          <p:cNvPr id="432" name="Google Shape;432;p50"/>
          <p:cNvPicPr preferRelativeResize="0"/>
          <p:nvPr/>
        </p:nvPicPr>
        <p:blipFill rotWithShape="1">
          <a:blip r:embed="rId4">
            <a:alphaModFix/>
          </a:blip>
          <a:srcRect b="0" l="0" r="0" t="0"/>
          <a:stretch/>
        </p:blipFill>
        <p:spPr>
          <a:xfrm>
            <a:off x="3861424" y="2384375"/>
            <a:ext cx="4586626" cy="210765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5"/>
          <p:cNvSpPr txBox="1"/>
          <p:nvPr>
            <p:ph type="title"/>
          </p:nvPr>
        </p:nvSpPr>
        <p:spPr>
          <a:xfrm>
            <a:off x="1556175" y="450928"/>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TOPICS TO BE COVERED TODAY</a:t>
            </a:r>
            <a:endParaRPr/>
          </a:p>
        </p:txBody>
      </p:sp>
      <p:sp>
        <p:nvSpPr>
          <p:cNvPr id="82" name="Google Shape;82;p5"/>
          <p:cNvSpPr txBox="1"/>
          <p:nvPr>
            <p:ph idx="1" type="body"/>
          </p:nvPr>
        </p:nvSpPr>
        <p:spPr>
          <a:xfrm>
            <a:off x="1463896" y="1103476"/>
            <a:ext cx="6616800" cy="3300743"/>
          </a:xfrm>
          <a:prstGeom prst="rect">
            <a:avLst/>
          </a:prstGeom>
          <a:noFill/>
          <a:ln>
            <a:noFill/>
          </a:ln>
        </p:spPr>
        <p:txBody>
          <a:bodyPr anchorCtr="0" anchor="t" bIns="91425" lIns="91425" spcFirstLastPara="1" rIns="91425" wrap="square" tIns="91425">
            <a:noAutofit/>
          </a:bodyPr>
          <a:lstStyle/>
          <a:p>
            <a:pPr indent="-393700" lvl="0" marL="457200" rtl="0" algn="l">
              <a:lnSpc>
                <a:spcPct val="100000"/>
              </a:lnSpc>
              <a:spcBef>
                <a:spcPts val="600"/>
              </a:spcBef>
              <a:spcAft>
                <a:spcPts val="0"/>
              </a:spcAft>
              <a:buSzPts val="2600"/>
              <a:buChar char="◈"/>
            </a:pPr>
            <a:r>
              <a:rPr lang="hr-HR"/>
              <a:t>Reading skill – how to teach it?</a:t>
            </a:r>
            <a:endParaRPr/>
          </a:p>
          <a:p>
            <a:pPr indent="-393700" lvl="0" marL="457200" rtl="0" algn="l">
              <a:lnSpc>
                <a:spcPct val="100000"/>
              </a:lnSpc>
              <a:spcBef>
                <a:spcPts val="600"/>
              </a:spcBef>
              <a:spcAft>
                <a:spcPts val="0"/>
              </a:spcAft>
              <a:buSzPts val="2600"/>
              <a:buChar char="◈"/>
            </a:pPr>
            <a:r>
              <a:rPr lang="hr-HR"/>
              <a:t>Where do we go wrong?</a:t>
            </a:r>
            <a:endParaRPr/>
          </a:p>
          <a:p>
            <a:pPr indent="-393700" lvl="0" marL="457200" rtl="0" algn="l">
              <a:lnSpc>
                <a:spcPct val="100000"/>
              </a:lnSpc>
              <a:spcBef>
                <a:spcPts val="600"/>
              </a:spcBef>
              <a:spcAft>
                <a:spcPts val="0"/>
              </a:spcAft>
              <a:buSzPts val="2600"/>
              <a:buChar char="◈"/>
            </a:pPr>
            <a:r>
              <a:rPr lang="hr-HR"/>
              <a:t>A practical example</a:t>
            </a:r>
            <a:endParaRPr/>
          </a:p>
          <a:p>
            <a:pPr indent="-393700" lvl="0" marL="457200" rtl="0" algn="l">
              <a:lnSpc>
                <a:spcPct val="100000"/>
              </a:lnSpc>
              <a:spcBef>
                <a:spcPts val="600"/>
              </a:spcBef>
              <a:spcAft>
                <a:spcPts val="0"/>
              </a:spcAft>
              <a:buSzPts val="2600"/>
              <a:buChar char="◈"/>
            </a:pPr>
            <a:r>
              <a:rPr lang="hr-HR"/>
              <a:t>Students’ feedback</a:t>
            </a:r>
            <a:endParaRPr/>
          </a:p>
          <a:p>
            <a:pPr indent="-393700" lvl="0" marL="457200" rtl="0" algn="l">
              <a:lnSpc>
                <a:spcPct val="100000"/>
              </a:lnSpc>
              <a:spcBef>
                <a:spcPts val="600"/>
              </a:spcBef>
              <a:spcAft>
                <a:spcPts val="0"/>
              </a:spcAft>
              <a:buSzPts val="2600"/>
              <a:buChar char="◈"/>
            </a:pPr>
            <a:r>
              <a:rPr lang="hr-HR"/>
              <a:t>Assessment and grading</a:t>
            </a:r>
            <a:endParaRPr/>
          </a:p>
          <a:p>
            <a:pPr indent="-393700" lvl="0" marL="457200" rtl="0" algn="l">
              <a:lnSpc>
                <a:spcPct val="100000"/>
              </a:lnSpc>
              <a:spcBef>
                <a:spcPts val="600"/>
              </a:spcBef>
              <a:spcAft>
                <a:spcPts val="0"/>
              </a:spcAft>
              <a:buSzPts val="2600"/>
              <a:buChar char="◈"/>
            </a:pPr>
            <a:r>
              <a:rPr lang="hr-HR"/>
              <a:t>Over to you</a:t>
            </a:r>
            <a:endParaRPr/>
          </a:p>
          <a:p>
            <a:pPr indent="-393700" lvl="0" marL="457200" rtl="0" algn="l">
              <a:lnSpc>
                <a:spcPct val="100000"/>
              </a:lnSpc>
              <a:spcBef>
                <a:spcPts val="600"/>
              </a:spcBef>
              <a:spcAft>
                <a:spcPts val="0"/>
              </a:spcAft>
              <a:buSzPts val="2600"/>
              <a:buChar char="◈"/>
            </a:pPr>
            <a:r>
              <a:rPr lang="hr-HR"/>
              <a:t>Other reading activities</a:t>
            </a:r>
            <a:endParaRPr/>
          </a:p>
          <a:p>
            <a:pPr indent="0" lvl="0" marL="63500" rtl="0" algn="l">
              <a:lnSpc>
                <a:spcPct val="100000"/>
              </a:lnSpc>
              <a:spcBef>
                <a:spcPts val="600"/>
              </a:spcBef>
              <a:spcAft>
                <a:spcPts val="0"/>
              </a:spcAft>
              <a:buSzPts val="2600"/>
              <a:buNone/>
            </a:pPr>
            <a:r>
              <a:t/>
            </a:r>
            <a:endParaRPr/>
          </a:p>
        </p:txBody>
      </p:sp>
      <p:sp>
        <p:nvSpPr>
          <p:cNvPr id="83" name="Google Shape;83;p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2">
                                            <p:txEl>
                                              <p:pRg end="7" st="7"/>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sp>
        <p:nvSpPr>
          <p:cNvPr id="437" name="Google Shape;437;p5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438" name="Google Shape;438;p51"/>
          <p:cNvPicPr preferRelativeResize="0"/>
          <p:nvPr/>
        </p:nvPicPr>
        <p:blipFill rotWithShape="1">
          <a:blip r:embed="rId3">
            <a:alphaModFix/>
          </a:blip>
          <a:srcRect b="0" l="0" r="0" t="0"/>
          <a:stretch/>
        </p:blipFill>
        <p:spPr>
          <a:xfrm>
            <a:off x="76200" y="509452"/>
            <a:ext cx="5083732" cy="3982574"/>
          </a:xfrm>
          <a:prstGeom prst="rect">
            <a:avLst/>
          </a:prstGeom>
          <a:noFill/>
          <a:ln>
            <a:noFill/>
          </a:ln>
        </p:spPr>
      </p:pic>
      <p:pic>
        <p:nvPicPr>
          <p:cNvPr id="439" name="Google Shape;439;p51"/>
          <p:cNvPicPr preferRelativeResize="0"/>
          <p:nvPr/>
        </p:nvPicPr>
        <p:blipFill rotWithShape="1">
          <a:blip r:embed="rId4">
            <a:alphaModFix/>
          </a:blip>
          <a:srcRect b="0" l="0" r="0" t="0"/>
          <a:stretch/>
        </p:blipFill>
        <p:spPr>
          <a:xfrm>
            <a:off x="3013166" y="2217135"/>
            <a:ext cx="5526586" cy="227489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sp>
        <p:nvSpPr>
          <p:cNvPr id="444" name="Google Shape;444;p5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445" name="Google Shape;445;p52"/>
          <p:cNvPicPr preferRelativeResize="0"/>
          <p:nvPr/>
        </p:nvPicPr>
        <p:blipFill rotWithShape="1">
          <a:blip r:embed="rId3">
            <a:alphaModFix/>
          </a:blip>
          <a:srcRect b="3278" l="0" r="3547" t="1"/>
          <a:stretch/>
        </p:blipFill>
        <p:spPr>
          <a:xfrm>
            <a:off x="1227909" y="513795"/>
            <a:ext cx="7297784" cy="531234"/>
          </a:xfrm>
          <a:prstGeom prst="rect">
            <a:avLst/>
          </a:prstGeom>
          <a:noFill/>
          <a:ln>
            <a:noFill/>
          </a:ln>
        </p:spPr>
      </p:pic>
      <p:pic>
        <p:nvPicPr>
          <p:cNvPr id="446" name="Google Shape;446;p52"/>
          <p:cNvPicPr preferRelativeResize="0"/>
          <p:nvPr/>
        </p:nvPicPr>
        <p:blipFill rotWithShape="1">
          <a:blip r:embed="rId4">
            <a:alphaModFix/>
          </a:blip>
          <a:srcRect b="0" l="0" r="0" t="0"/>
          <a:stretch/>
        </p:blipFill>
        <p:spPr>
          <a:xfrm>
            <a:off x="235132" y="768642"/>
            <a:ext cx="2920549" cy="3723384"/>
          </a:xfrm>
          <a:prstGeom prst="rect">
            <a:avLst/>
          </a:prstGeom>
          <a:noFill/>
          <a:ln>
            <a:noFill/>
          </a:ln>
        </p:spPr>
      </p:pic>
      <p:pic>
        <p:nvPicPr>
          <p:cNvPr id="447" name="Google Shape;447;p52"/>
          <p:cNvPicPr preferRelativeResize="0"/>
          <p:nvPr/>
        </p:nvPicPr>
        <p:blipFill rotWithShape="1">
          <a:blip r:embed="rId5">
            <a:alphaModFix/>
          </a:blip>
          <a:srcRect b="0" l="0" r="0" t="0"/>
          <a:stretch/>
        </p:blipFill>
        <p:spPr>
          <a:xfrm>
            <a:off x="3186146" y="769956"/>
            <a:ext cx="5339547" cy="372207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4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1" name="Shape 451"/>
        <p:cNvGrpSpPr/>
        <p:nvPr/>
      </p:nvGrpSpPr>
      <p:grpSpPr>
        <a:xfrm>
          <a:off x="0" y="0"/>
          <a:ext cx="0" cy="0"/>
          <a:chOff x="0" y="0"/>
          <a:chExt cx="0" cy="0"/>
        </a:xfrm>
      </p:grpSpPr>
      <p:sp>
        <p:nvSpPr>
          <p:cNvPr id="452" name="Google Shape;452;p5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453" name="Google Shape;453;p53"/>
          <p:cNvPicPr preferRelativeResize="0"/>
          <p:nvPr/>
        </p:nvPicPr>
        <p:blipFill rotWithShape="1">
          <a:blip r:embed="rId3">
            <a:alphaModFix/>
          </a:blip>
          <a:srcRect b="0" l="0" r="0" t="0"/>
          <a:stretch/>
        </p:blipFill>
        <p:spPr>
          <a:xfrm>
            <a:off x="2243668" y="540402"/>
            <a:ext cx="5762236" cy="3477510"/>
          </a:xfrm>
          <a:prstGeom prst="rect">
            <a:avLst/>
          </a:prstGeom>
          <a:noFill/>
          <a:ln>
            <a:noFill/>
          </a:ln>
        </p:spPr>
      </p:pic>
      <p:pic>
        <p:nvPicPr>
          <p:cNvPr id="454" name="Google Shape;454;p53"/>
          <p:cNvPicPr preferRelativeResize="0"/>
          <p:nvPr/>
        </p:nvPicPr>
        <p:blipFill rotWithShape="1">
          <a:blip r:embed="rId4">
            <a:alphaModFix/>
          </a:blip>
          <a:srcRect b="0" l="0" r="0" t="0"/>
          <a:stretch/>
        </p:blipFill>
        <p:spPr>
          <a:xfrm>
            <a:off x="2236737" y="4017912"/>
            <a:ext cx="5769167" cy="3747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sp>
        <p:nvSpPr>
          <p:cNvPr id="459" name="Google Shape;459;p54"/>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5.</a:t>
            </a:r>
            <a:endParaRPr/>
          </a:p>
          <a:p>
            <a:pPr indent="0" lvl="0" marL="0" rtl="0" algn="l">
              <a:lnSpc>
                <a:spcPct val="100000"/>
              </a:lnSpc>
              <a:spcBef>
                <a:spcPts val="0"/>
              </a:spcBef>
              <a:spcAft>
                <a:spcPts val="0"/>
              </a:spcAft>
              <a:buSzPts val="4800"/>
              <a:buNone/>
            </a:pPr>
            <a:r>
              <a:rPr lang="hr-HR"/>
              <a:t>ASSESSMENT AND GRADING</a:t>
            </a:r>
            <a:endParaRPr/>
          </a:p>
        </p:txBody>
      </p:sp>
      <p:sp>
        <p:nvSpPr>
          <p:cNvPr id="460" name="Google Shape;460;p5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461" name="Google Shape;461;p54"/>
          <p:cNvSpPr txBox="1"/>
          <p:nvPr>
            <p:ph idx="1" type="subTitle"/>
          </p:nvPr>
        </p:nvSpPr>
        <p:spPr>
          <a:xfrm>
            <a:off x="1912025" y="3144851"/>
            <a:ext cx="5802600" cy="784800"/>
          </a:xfrm>
          <a:prstGeom prst="rect">
            <a:avLst/>
          </a:prstGeom>
          <a:noFill/>
          <a:ln>
            <a:noFill/>
          </a:ln>
        </p:spPr>
        <p:txBody>
          <a:bodyPr anchorCtr="0" anchor="t" bIns="91425" lIns="91425" spcFirstLastPara="1" rIns="91425" wrap="square" tIns="91425">
            <a:noAutofit/>
          </a:bodyPr>
          <a:lstStyle/>
          <a:p>
            <a:pPr indent="-419100" lvl="0" marL="457200" rtl="0" algn="l">
              <a:lnSpc>
                <a:spcPct val="100000"/>
              </a:lnSpc>
              <a:spcBef>
                <a:spcPts val="0"/>
              </a:spcBef>
              <a:spcAft>
                <a:spcPts val="0"/>
              </a:spcAft>
              <a:buClr>
                <a:srgbClr val="666666"/>
              </a:buClr>
              <a:buSzPts val="1800"/>
              <a:buNone/>
            </a:pPr>
            <a:r>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55"/>
          <p:cNvSpPr txBox="1"/>
          <p:nvPr>
            <p:ph type="title"/>
          </p:nvPr>
        </p:nvSpPr>
        <p:spPr>
          <a:xfrm>
            <a:off x="1556900" y="534817"/>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TO GRADE OR NOT TO GRADE?</a:t>
            </a:r>
            <a:endParaRPr/>
          </a:p>
        </p:txBody>
      </p:sp>
      <p:sp>
        <p:nvSpPr>
          <p:cNvPr id="467" name="Google Shape;467;p55"/>
          <p:cNvSpPr txBox="1"/>
          <p:nvPr>
            <p:ph idx="1" type="body"/>
          </p:nvPr>
        </p:nvSpPr>
        <p:spPr>
          <a:xfrm>
            <a:off x="1556175" y="1378821"/>
            <a:ext cx="6808892" cy="3042300"/>
          </a:xfrm>
          <a:prstGeom prst="rect">
            <a:avLst/>
          </a:prstGeom>
          <a:noFill/>
          <a:ln>
            <a:noFill/>
          </a:ln>
        </p:spPr>
        <p:txBody>
          <a:bodyPr anchorCtr="0" anchor="t" bIns="91425" lIns="91425" spcFirstLastPara="1" rIns="91425" wrap="square" tIns="91425">
            <a:noAutofit/>
          </a:bodyPr>
          <a:lstStyle/>
          <a:p>
            <a:pPr indent="-393700" lvl="0" marL="457200" rtl="0" algn="l">
              <a:lnSpc>
                <a:spcPct val="100000"/>
              </a:lnSpc>
              <a:spcBef>
                <a:spcPts val="600"/>
              </a:spcBef>
              <a:spcAft>
                <a:spcPts val="0"/>
              </a:spcAft>
              <a:buSzPts val="2600"/>
              <a:buChar char="◈"/>
            </a:pPr>
            <a:r>
              <a:rPr lang="hr-HR" sz="2000"/>
              <a:t>Done during online teaching week, a scheduled test</a:t>
            </a:r>
            <a:endParaRPr sz="2000"/>
          </a:p>
          <a:p>
            <a:pPr indent="-228600" lvl="0" marL="457200" rtl="0" algn="l">
              <a:lnSpc>
                <a:spcPct val="100000"/>
              </a:lnSpc>
              <a:spcBef>
                <a:spcPts val="600"/>
              </a:spcBef>
              <a:spcAft>
                <a:spcPts val="0"/>
              </a:spcAft>
              <a:buSzPts val="2600"/>
              <a:buNone/>
            </a:pPr>
            <a:r>
              <a:t/>
            </a:r>
            <a:endParaRPr sz="2000"/>
          </a:p>
          <a:p>
            <a:pPr indent="-393700" lvl="0" marL="457200" rtl="0" algn="l">
              <a:lnSpc>
                <a:spcPct val="100000"/>
              </a:lnSpc>
              <a:spcBef>
                <a:spcPts val="0"/>
              </a:spcBef>
              <a:spcAft>
                <a:spcPts val="0"/>
              </a:spcAft>
              <a:buSzPts val="2600"/>
              <a:buChar char="◈"/>
            </a:pPr>
            <a:r>
              <a:rPr lang="hr-HR" sz="2000"/>
              <a:t>Time consuming both for teacher and students</a:t>
            </a:r>
            <a:endParaRPr sz="2000"/>
          </a:p>
          <a:p>
            <a:pPr indent="-228600" lvl="0" marL="457200" rtl="0" algn="l">
              <a:lnSpc>
                <a:spcPct val="100000"/>
              </a:lnSpc>
              <a:spcBef>
                <a:spcPts val="0"/>
              </a:spcBef>
              <a:spcAft>
                <a:spcPts val="0"/>
              </a:spcAft>
              <a:buSzPts val="2600"/>
              <a:buNone/>
            </a:pPr>
            <a:r>
              <a:t/>
            </a:r>
            <a:endParaRPr sz="2000"/>
          </a:p>
          <a:p>
            <a:pPr indent="-393700" lvl="0" marL="457200" rtl="0" algn="l">
              <a:lnSpc>
                <a:spcPct val="100000"/>
              </a:lnSpc>
              <a:spcBef>
                <a:spcPts val="0"/>
              </a:spcBef>
              <a:spcAft>
                <a:spcPts val="0"/>
              </a:spcAft>
              <a:buSzPts val="2600"/>
              <a:buChar char="◈"/>
            </a:pPr>
            <a:r>
              <a:rPr lang="hr-HR" sz="2000"/>
              <a:t>How to assess – a rubric is difficult</a:t>
            </a:r>
            <a:endParaRPr sz="2000"/>
          </a:p>
          <a:p>
            <a:pPr indent="-228600" lvl="0" marL="457200" rtl="0" algn="l">
              <a:lnSpc>
                <a:spcPct val="100000"/>
              </a:lnSpc>
              <a:spcBef>
                <a:spcPts val="0"/>
              </a:spcBef>
              <a:spcAft>
                <a:spcPts val="0"/>
              </a:spcAft>
              <a:buSzPts val="2600"/>
              <a:buNone/>
            </a:pPr>
            <a:r>
              <a:t/>
            </a:r>
            <a:endParaRPr sz="2000"/>
          </a:p>
          <a:p>
            <a:pPr indent="-393700" lvl="0" marL="457200" rtl="0" algn="l">
              <a:lnSpc>
                <a:spcPct val="100000"/>
              </a:lnSpc>
              <a:spcBef>
                <a:spcPts val="0"/>
              </a:spcBef>
              <a:spcAft>
                <a:spcPts val="0"/>
              </a:spcAft>
              <a:buSzPts val="2600"/>
              <a:buChar char="◈"/>
            </a:pPr>
            <a:r>
              <a:rPr lang="hr-HR" sz="2000"/>
              <a:t>Final decision – </a:t>
            </a:r>
            <a:r>
              <a:rPr lang="hr-HR" sz="2000">
                <a:solidFill>
                  <a:srgbClr val="C27D9F"/>
                </a:solidFill>
              </a:rPr>
              <a:t>reward the effort</a:t>
            </a:r>
            <a:endParaRPr sz="2000">
              <a:solidFill>
                <a:srgbClr val="C27D9F"/>
              </a:solidFill>
            </a:endParaRPr>
          </a:p>
          <a:p>
            <a:pPr indent="0" lvl="0" marL="63500" rtl="0" algn="l">
              <a:lnSpc>
                <a:spcPct val="100000"/>
              </a:lnSpc>
              <a:spcBef>
                <a:spcPts val="0"/>
              </a:spcBef>
              <a:spcAft>
                <a:spcPts val="0"/>
              </a:spcAft>
              <a:buSzPts val="2600"/>
              <a:buNone/>
            </a:pPr>
            <a:r>
              <a:t/>
            </a:r>
            <a:endParaRPr sz="2000">
              <a:solidFill>
                <a:srgbClr val="C27D9F"/>
              </a:solidFill>
            </a:endParaRPr>
          </a:p>
          <a:p>
            <a:pPr indent="-393700" lvl="0" marL="457200" rtl="0" algn="l">
              <a:lnSpc>
                <a:spcPct val="100000"/>
              </a:lnSpc>
              <a:spcBef>
                <a:spcPts val="0"/>
              </a:spcBef>
              <a:spcAft>
                <a:spcPts val="0"/>
              </a:spcAft>
              <a:buSzPts val="2600"/>
              <a:buChar char="◈"/>
            </a:pPr>
            <a:r>
              <a:rPr lang="hr-HR" sz="2000">
                <a:solidFill>
                  <a:schemeClr val="dk1"/>
                </a:solidFill>
              </a:rPr>
              <a:t>Reading comprehension, mediation or both?</a:t>
            </a:r>
            <a:endParaRPr sz="2000">
              <a:solidFill>
                <a:schemeClr val="dk1"/>
              </a:solidFill>
            </a:endParaRPr>
          </a:p>
        </p:txBody>
      </p:sp>
      <p:sp>
        <p:nvSpPr>
          <p:cNvPr id="468" name="Google Shape;468;p5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67">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6"/>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6.</a:t>
            </a:r>
            <a:endParaRPr/>
          </a:p>
          <a:p>
            <a:pPr indent="0" lvl="0" marL="0" rtl="0" algn="l">
              <a:lnSpc>
                <a:spcPct val="100000"/>
              </a:lnSpc>
              <a:spcBef>
                <a:spcPts val="0"/>
              </a:spcBef>
              <a:spcAft>
                <a:spcPts val="0"/>
              </a:spcAft>
              <a:buSzPts val="4800"/>
              <a:buNone/>
            </a:pPr>
            <a:r>
              <a:rPr lang="hr-HR"/>
              <a:t>OVER TO YOU!</a:t>
            </a:r>
            <a:endParaRPr/>
          </a:p>
        </p:txBody>
      </p:sp>
      <p:sp>
        <p:nvSpPr>
          <p:cNvPr id="474" name="Google Shape;474;p5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57"/>
          <p:cNvSpPr txBox="1"/>
          <p:nvPr>
            <p:ph type="title"/>
          </p:nvPr>
        </p:nvSpPr>
        <p:spPr>
          <a:xfrm>
            <a:off x="1556175" y="533108"/>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THINK OF YOUR FAVOURITE BOOK/CHARACTER</a:t>
            </a:r>
            <a:endParaRPr/>
          </a:p>
        </p:txBody>
      </p:sp>
      <p:sp>
        <p:nvSpPr>
          <p:cNvPr id="480" name="Google Shape;480;p57"/>
          <p:cNvSpPr txBox="1"/>
          <p:nvPr>
            <p:ph idx="1" type="body"/>
          </p:nvPr>
        </p:nvSpPr>
        <p:spPr>
          <a:xfrm>
            <a:off x="1556175" y="1378821"/>
            <a:ext cx="6808892" cy="3042300"/>
          </a:xfrm>
          <a:prstGeom prst="rect">
            <a:avLst/>
          </a:prstGeom>
          <a:noFill/>
          <a:ln>
            <a:noFill/>
          </a:ln>
        </p:spPr>
        <p:txBody>
          <a:bodyPr anchorCtr="0" anchor="t" bIns="91425" lIns="91425" spcFirstLastPara="1" rIns="91425" wrap="square" tIns="91425">
            <a:noAutofit/>
          </a:bodyPr>
          <a:lstStyle/>
          <a:p>
            <a:pPr indent="-393700" lvl="0" marL="457200" rtl="0" algn="l">
              <a:lnSpc>
                <a:spcPct val="100000"/>
              </a:lnSpc>
              <a:spcBef>
                <a:spcPts val="600"/>
              </a:spcBef>
              <a:spcAft>
                <a:spcPts val="0"/>
              </a:spcAft>
              <a:buSzPts val="2600"/>
              <a:buChar char="◈"/>
            </a:pPr>
            <a:r>
              <a:rPr lang="hr-HR" sz="2000"/>
              <a:t>Choose one of the activities on the Padlet.</a:t>
            </a:r>
            <a:endParaRPr sz="2000"/>
          </a:p>
          <a:p>
            <a:pPr indent="-228600" lvl="0" marL="457200" rtl="0" algn="l">
              <a:lnSpc>
                <a:spcPct val="100000"/>
              </a:lnSpc>
              <a:spcBef>
                <a:spcPts val="600"/>
              </a:spcBef>
              <a:spcAft>
                <a:spcPts val="0"/>
              </a:spcAft>
              <a:buSzPts val="2600"/>
              <a:buNone/>
            </a:pPr>
            <a:r>
              <a:t/>
            </a:r>
            <a:endParaRPr sz="2000"/>
          </a:p>
        </p:txBody>
      </p:sp>
      <p:sp>
        <p:nvSpPr>
          <p:cNvPr id="481" name="Google Shape;481;p5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80">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5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487" name="Google Shape;487;p58"/>
          <p:cNvSpPr/>
          <p:nvPr/>
        </p:nvSpPr>
        <p:spPr>
          <a:xfrm>
            <a:off x="1480332" y="512862"/>
            <a:ext cx="3744936"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400" u="sng" cap="none" strike="noStrike">
                <a:solidFill>
                  <a:srgbClr val="000000"/>
                </a:solidFill>
                <a:latin typeface="Arial"/>
                <a:ea typeface="Arial"/>
                <a:cs typeface="Arial"/>
                <a:sym typeface="Arial"/>
                <a:hlinkClick r:id="rId3">
                  <a:extLst>
                    <a:ext uri="{A12FA001-AC4F-418D-AE19-62706E023703}">
                      <ahyp:hlinkClr val="tx"/>
                    </a:ext>
                  </a:extLst>
                </a:hlinkClick>
              </a:rPr>
              <a:t>https://padlet.com/mirtakk/mck15frqpi8qu18u</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488" name="Google Shape;488;p58"/>
          <p:cNvPicPr preferRelativeResize="0"/>
          <p:nvPr/>
        </p:nvPicPr>
        <p:blipFill rotWithShape="1">
          <a:blip r:embed="rId4">
            <a:alphaModFix/>
          </a:blip>
          <a:srcRect b="0" l="0" r="0" t="0"/>
          <a:stretch/>
        </p:blipFill>
        <p:spPr>
          <a:xfrm>
            <a:off x="3352800" y="1036082"/>
            <a:ext cx="3128433" cy="3128433"/>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59"/>
          <p:cNvSpPr txBox="1"/>
          <p:nvPr>
            <p:ph type="ctrTitle"/>
          </p:nvPr>
        </p:nvSpPr>
        <p:spPr>
          <a:xfrm>
            <a:off x="1912025" y="2116750"/>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r>
              <a:rPr lang="hr-HR"/>
              <a:t>7.</a:t>
            </a:r>
            <a:endParaRPr/>
          </a:p>
          <a:p>
            <a:pPr indent="0" lvl="0" marL="0" rtl="0" algn="l">
              <a:lnSpc>
                <a:spcPct val="100000"/>
              </a:lnSpc>
              <a:spcBef>
                <a:spcPts val="0"/>
              </a:spcBef>
              <a:spcAft>
                <a:spcPts val="0"/>
              </a:spcAft>
              <a:buSzPts val="4800"/>
              <a:buNone/>
            </a:pPr>
            <a:r>
              <a:rPr lang="hr-HR"/>
              <a:t>OTHER READING ACTIVITIES</a:t>
            </a:r>
            <a:endParaRPr/>
          </a:p>
        </p:txBody>
      </p:sp>
      <p:sp>
        <p:nvSpPr>
          <p:cNvPr id="494" name="Google Shape;494;p5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pic>
        <p:nvPicPr>
          <p:cNvPr id="499" name="Google Shape;499;p60"/>
          <p:cNvPicPr preferRelativeResize="0"/>
          <p:nvPr/>
        </p:nvPicPr>
        <p:blipFill rotWithShape="1">
          <a:blip r:embed="rId3">
            <a:alphaModFix/>
          </a:blip>
          <a:srcRect b="0" l="0" r="0" t="0"/>
          <a:stretch/>
        </p:blipFill>
        <p:spPr>
          <a:xfrm rot="-5678283">
            <a:off x="2968150" y="1041295"/>
            <a:ext cx="2461450" cy="4374642"/>
          </a:xfrm>
          <a:prstGeom prst="rect">
            <a:avLst/>
          </a:prstGeom>
          <a:noFill/>
          <a:ln>
            <a:noFill/>
          </a:ln>
        </p:spPr>
      </p:pic>
      <p:sp>
        <p:nvSpPr>
          <p:cNvPr id="500" name="Google Shape;500;p60"/>
          <p:cNvSpPr txBox="1"/>
          <p:nvPr>
            <p:ph type="title"/>
          </p:nvPr>
        </p:nvSpPr>
        <p:spPr>
          <a:xfrm>
            <a:off x="1471509" y="3129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Book tasting – short stories by O’Henry</a:t>
            </a:r>
            <a:endParaRPr/>
          </a:p>
        </p:txBody>
      </p:sp>
      <p:sp>
        <p:nvSpPr>
          <p:cNvPr id="501" name="Google Shape;501;p60"/>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502" name="Google Shape;502;p60"/>
          <p:cNvPicPr preferRelativeResize="0"/>
          <p:nvPr/>
        </p:nvPicPr>
        <p:blipFill rotWithShape="1">
          <a:blip r:embed="rId4">
            <a:alphaModFix/>
          </a:blip>
          <a:srcRect b="0" l="0" r="0" t="0"/>
          <a:stretch/>
        </p:blipFill>
        <p:spPr>
          <a:xfrm>
            <a:off x="5410193" y="826970"/>
            <a:ext cx="3108013" cy="2401646"/>
          </a:xfrm>
          <a:prstGeom prst="rect">
            <a:avLst/>
          </a:prstGeom>
          <a:noFill/>
          <a:ln>
            <a:noFill/>
          </a:ln>
        </p:spPr>
      </p:pic>
      <p:pic>
        <p:nvPicPr>
          <p:cNvPr id="503" name="Google Shape;503;p60"/>
          <p:cNvPicPr preferRelativeResize="0"/>
          <p:nvPr/>
        </p:nvPicPr>
        <p:blipFill rotWithShape="1">
          <a:blip r:embed="rId5">
            <a:alphaModFix/>
          </a:blip>
          <a:srcRect b="0" l="0" r="0" t="0"/>
          <a:stretch/>
        </p:blipFill>
        <p:spPr>
          <a:xfrm>
            <a:off x="0" y="979201"/>
            <a:ext cx="3669060" cy="20635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6"/>
          <p:cNvSpPr txBox="1"/>
          <p:nvPr>
            <p:ph type="ctrTitle"/>
          </p:nvPr>
        </p:nvSpPr>
        <p:spPr>
          <a:xfrm>
            <a:off x="1954358" y="2582417"/>
            <a:ext cx="5802600" cy="11598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4800"/>
              <a:buNone/>
            </a:pPr>
            <a:br>
              <a:rPr lang="hr-HR"/>
            </a:br>
            <a:br>
              <a:rPr lang="hr-HR"/>
            </a:br>
            <a:r>
              <a:rPr lang="hr-HR"/>
              <a:t>1.</a:t>
            </a:r>
            <a:endParaRPr/>
          </a:p>
          <a:p>
            <a:pPr indent="0" lvl="0" marL="0" rtl="0" algn="l">
              <a:lnSpc>
                <a:spcPct val="100000"/>
              </a:lnSpc>
              <a:spcBef>
                <a:spcPts val="0"/>
              </a:spcBef>
              <a:spcAft>
                <a:spcPts val="0"/>
              </a:spcAft>
              <a:buSzPts val="4800"/>
              <a:buNone/>
            </a:pPr>
            <a:r>
              <a:rPr lang="hr-HR" sz="3200"/>
              <a:t>TEACHING READING AS A SKILL – BC and AC </a:t>
            </a:r>
            <a:br>
              <a:rPr lang="hr-HR" sz="3200"/>
            </a:br>
            <a:r>
              <a:rPr lang="hr-HR" sz="3200"/>
              <a:t>(before and after the new curriculum)</a:t>
            </a:r>
            <a:endParaRPr/>
          </a:p>
        </p:txBody>
      </p:sp>
      <p:sp>
        <p:nvSpPr>
          <p:cNvPr id="89" name="Google Shape;89;p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61"/>
          <p:cNvSpPr txBox="1"/>
          <p:nvPr>
            <p:ph type="title"/>
          </p:nvPr>
        </p:nvSpPr>
        <p:spPr>
          <a:xfrm>
            <a:off x="1471509" y="608016"/>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Book tasting – Black History Week – Toni Morrison </a:t>
            </a:r>
            <a:endParaRPr/>
          </a:p>
        </p:txBody>
      </p:sp>
      <p:sp>
        <p:nvSpPr>
          <p:cNvPr id="509" name="Google Shape;509;p61"/>
          <p:cNvSpPr txBox="1"/>
          <p:nvPr>
            <p:ph idx="1" type="body"/>
          </p:nvPr>
        </p:nvSpPr>
        <p:spPr>
          <a:xfrm>
            <a:off x="1556175" y="1378821"/>
            <a:ext cx="6808892" cy="3042300"/>
          </a:xfrm>
          <a:prstGeom prst="rect">
            <a:avLst/>
          </a:prstGeom>
          <a:noFill/>
          <a:ln>
            <a:noFill/>
          </a:ln>
        </p:spPr>
        <p:txBody>
          <a:bodyPr anchorCtr="0" anchor="t" bIns="91425" lIns="91425" spcFirstLastPara="1" rIns="91425" wrap="square" tIns="91425">
            <a:noAutofit/>
          </a:bodyPr>
          <a:lstStyle/>
          <a:p>
            <a:pPr indent="-393700" lvl="0" marL="457200" rtl="0" algn="l">
              <a:lnSpc>
                <a:spcPct val="100000"/>
              </a:lnSpc>
              <a:spcBef>
                <a:spcPts val="600"/>
              </a:spcBef>
              <a:spcAft>
                <a:spcPts val="0"/>
              </a:spcAft>
              <a:buSzPts val="2600"/>
              <a:buFont typeface="Tinos"/>
              <a:buChar char="-"/>
            </a:pPr>
            <a:r>
              <a:rPr lang="hr-HR" sz="2000">
                <a:solidFill>
                  <a:schemeClr val="dk1"/>
                </a:solidFill>
              </a:rPr>
              <a:t>Book jacket with short plot (Jazz, The Bluest Eye, Beloved, Sula i Tar Baby)</a:t>
            </a:r>
            <a:endParaRPr sz="2000">
              <a:solidFill>
                <a:schemeClr val="dk1"/>
              </a:solidFill>
            </a:endParaRPr>
          </a:p>
        </p:txBody>
      </p:sp>
      <p:sp>
        <p:nvSpPr>
          <p:cNvPr id="510" name="Google Shape;510;p61"/>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09">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pic>
        <p:nvPicPr>
          <p:cNvPr id="515" name="Google Shape;515;p62"/>
          <p:cNvPicPr preferRelativeResize="0"/>
          <p:nvPr/>
        </p:nvPicPr>
        <p:blipFill rotWithShape="1">
          <a:blip r:embed="rId3">
            <a:alphaModFix/>
          </a:blip>
          <a:srcRect b="0" l="0" r="0" t="0"/>
          <a:stretch/>
        </p:blipFill>
        <p:spPr>
          <a:xfrm>
            <a:off x="1769649" y="511898"/>
            <a:ext cx="1669898" cy="1898930"/>
          </a:xfrm>
          <a:prstGeom prst="rect">
            <a:avLst/>
          </a:prstGeom>
          <a:noFill/>
          <a:ln>
            <a:noFill/>
          </a:ln>
        </p:spPr>
      </p:pic>
      <p:sp>
        <p:nvSpPr>
          <p:cNvPr id="516" name="Google Shape;516;p62"/>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517" name="Google Shape;517;p62"/>
          <p:cNvPicPr preferRelativeResize="0"/>
          <p:nvPr/>
        </p:nvPicPr>
        <p:blipFill rotWithShape="1">
          <a:blip r:embed="rId4">
            <a:alphaModFix/>
          </a:blip>
          <a:srcRect b="0" l="0" r="0" t="0"/>
          <a:stretch/>
        </p:blipFill>
        <p:spPr>
          <a:xfrm>
            <a:off x="0" y="511898"/>
            <a:ext cx="2163909" cy="3980128"/>
          </a:xfrm>
          <a:prstGeom prst="rect">
            <a:avLst/>
          </a:prstGeom>
          <a:noFill/>
          <a:ln>
            <a:noFill/>
          </a:ln>
        </p:spPr>
      </p:pic>
      <p:pic>
        <p:nvPicPr>
          <p:cNvPr id="518" name="Google Shape;518;p62"/>
          <p:cNvPicPr preferRelativeResize="0"/>
          <p:nvPr/>
        </p:nvPicPr>
        <p:blipFill rotWithShape="1">
          <a:blip r:embed="rId5">
            <a:alphaModFix/>
          </a:blip>
          <a:srcRect b="0" l="0" r="0" t="0"/>
          <a:stretch/>
        </p:blipFill>
        <p:spPr>
          <a:xfrm>
            <a:off x="4038780" y="585984"/>
            <a:ext cx="3860570" cy="2168452"/>
          </a:xfrm>
          <a:prstGeom prst="rect">
            <a:avLst/>
          </a:prstGeom>
          <a:noFill/>
          <a:ln>
            <a:noFill/>
          </a:ln>
        </p:spPr>
      </p:pic>
      <p:sp>
        <p:nvSpPr>
          <p:cNvPr id="519" name="Google Shape;519;p62"/>
          <p:cNvSpPr txBox="1"/>
          <p:nvPr/>
        </p:nvSpPr>
        <p:spPr>
          <a:xfrm>
            <a:off x="2604598" y="2955086"/>
            <a:ext cx="5843452"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200" u="none" cap="none" strike="noStrike">
                <a:solidFill>
                  <a:srgbClr val="000000"/>
                </a:solidFill>
                <a:latin typeface="Arial"/>
                <a:ea typeface="Arial"/>
                <a:cs typeface="Arial"/>
                <a:sym typeface="Arial"/>
              </a:rPr>
              <a:t>In front of you there is a book jacket. The plot is provided at the back. </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hr-HR" sz="1200" u="none" cap="none" strike="noStrike">
                <a:solidFill>
                  <a:srgbClr val="000000"/>
                </a:solidFill>
                <a:latin typeface="Arial"/>
                <a:ea typeface="Arial"/>
                <a:cs typeface="Arial"/>
                <a:sym typeface="Arial"/>
              </a:rPr>
              <a:t>Read it and give your rating of the plot on the leaflet (Today’s special event) next to it.</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hr-HR" sz="1200" u="none" cap="none" strike="noStrike">
                <a:solidFill>
                  <a:srgbClr val="000000"/>
                </a:solidFill>
                <a:latin typeface="Arial"/>
                <a:ea typeface="Arial"/>
                <a:cs typeface="Arial"/>
                <a:sym typeface="Arial"/>
              </a:rPr>
              <a:t>Exchange the book jackets with your friends and read three plots altogether.</a:t>
            </a:r>
            <a:endParaRPr/>
          </a:p>
          <a:p>
            <a:pPr indent="0" lvl="0" marL="0" marR="0" rtl="0" algn="l">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hr-HR" sz="1200" u="none" cap="none" strike="noStrike">
                <a:solidFill>
                  <a:srgbClr val="000000"/>
                </a:solidFill>
                <a:latin typeface="Arial"/>
                <a:ea typeface="Arial"/>
                <a:cs typeface="Arial"/>
                <a:sym typeface="Arial"/>
              </a:rPr>
              <a:t>Choose one that you like best.</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3" name="Shape 523"/>
        <p:cNvGrpSpPr/>
        <p:nvPr/>
      </p:nvGrpSpPr>
      <p:grpSpPr>
        <a:xfrm>
          <a:off x="0" y="0"/>
          <a:ext cx="0" cy="0"/>
          <a:chOff x="0" y="0"/>
          <a:chExt cx="0" cy="0"/>
        </a:xfrm>
      </p:grpSpPr>
      <p:sp>
        <p:nvSpPr>
          <p:cNvPr id="524" name="Google Shape;524;p63"/>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525" name="Google Shape;525;p63"/>
          <p:cNvPicPr preferRelativeResize="0"/>
          <p:nvPr/>
        </p:nvPicPr>
        <p:blipFill rotWithShape="1">
          <a:blip r:embed="rId3">
            <a:alphaModFix/>
          </a:blip>
          <a:srcRect b="0" l="0" r="0" t="0"/>
          <a:stretch/>
        </p:blipFill>
        <p:spPr>
          <a:xfrm>
            <a:off x="121919" y="570705"/>
            <a:ext cx="3020663" cy="1702232"/>
          </a:xfrm>
          <a:prstGeom prst="rect">
            <a:avLst/>
          </a:prstGeom>
          <a:noFill/>
          <a:ln>
            <a:noFill/>
          </a:ln>
        </p:spPr>
      </p:pic>
      <p:sp>
        <p:nvSpPr>
          <p:cNvPr id="526" name="Google Shape;526;p63"/>
          <p:cNvSpPr txBox="1"/>
          <p:nvPr/>
        </p:nvSpPr>
        <p:spPr>
          <a:xfrm>
            <a:off x="3361509" y="635726"/>
            <a:ext cx="4955177" cy="163121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600" u="sng" cap="none" strike="noStrike">
                <a:solidFill>
                  <a:srgbClr val="000000"/>
                </a:solidFill>
                <a:latin typeface="Arial"/>
                <a:ea typeface="Arial"/>
                <a:cs typeface="Arial"/>
                <a:sym typeface="Arial"/>
              </a:rPr>
              <a:t>Creative task 1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hr-HR" sz="1400" u="none" cap="none" strike="noStrike">
                <a:solidFill>
                  <a:srgbClr val="000000"/>
                </a:solidFill>
                <a:latin typeface="Arial"/>
                <a:ea typeface="Arial"/>
                <a:cs typeface="Arial"/>
                <a:sym typeface="Arial"/>
              </a:rPr>
              <a:t>Imagine yourself in the shoes of one of the characters. Write about 100-150 words about how he or she is feeling/felt at any point described in the plot. It can be a reflection on their own past, on other characters… whatever you feel like writing.</a:t>
            </a:r>
            <a:endParaRPr/>
          </a:p>
        </p:txBody>
      </p:sp>
      <p:pic>
        <p:nvPicPr>
          <p:cNvPr id="527" name="Google Shape;527;p63"/>
          <p:cNvPicPr preferRelativeResize="0"/>
          <p:nvPr/>
        </p:nvPicPr>
        <p:blipFill rotWithShape="1">
          <a:blip r:embed="rId4">
            <a:alphaModFix/>
          </a:blip>
          <a:srcRect b="0" l="0" r="0" t="0"/>
          <a:stretch/>
        </p:blipFill>
        <p:spPr>
          <a:xfrm>
            <a:off x="121919" y="2429691"/>
            <a:ext cx="3033441" cy="2128224"/>
          </a:xfrm>
          <a:prstGeom prst="rect">
            <a:avLst/>
          </a:prstGeom>
          <a:noFill/>
          <a:ln>
            <a:noFill/>
          </a:ln>
        </p:spPr>
      </p:pic>
      <p:sp>
        <p:nvSpPr>
          <p:cNvPr id="528" name="Google Shape;528;p63"/>
          <p:cNvSpPr txBox="1"/>
          <p:nvPr/>
        </p:nvSpPr>
        <p:spPr>
          <a:xfrm>
            <a:off x="3431177" y="2682240"/>
            <a:ext cx="4746172"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600" u="sng" cap="none" strike="noStrike">
                <a:solidFill>
                  <a:srgbClr val="000000"/>
                </a:solidFill>
                <a:latin typeface="Arial"/>
                <a:ea typeface="Arial"/>
                <a:cs typeface="Arial"/>
                <a:sym typeface="Arial"/>
              </a:rPr>
              <a:t>Creative task 2 </a:t>
            </a:r>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hr-HR" sz="1400" u="none" cap="none" strike="noStrike">
                <a:solidFill>
                  <a:srgbClr val="000000"/>
                </a:solidFill>
                <a:latin typeface="Arial"/>
                <a:ea typeface="Arial"/>
                <a:cs typeface="Arial"/>
                <a:sym typeface="Arial"/>
              </a:rPr>
              <a:t>Take crayons, pencils, felt-tip pens… and make an illustration of the front cover, now that you have thought about the plot and characters a bit more.</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2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4"/>
          <p:cNvSpPr txBox="1"/>
          <p:nvPr>
            <p:ph type="title"/>
          </p:nvPr>
        </p:nvSpPr>
        <p:spPr>
          <a:xfrm>
            <a:off x="1471509" y="383721"/>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Book tasting – Black History Week – Toni Morrison </a:t>
            </a:r>
            <a:endParaRPr/>
          </a:p>
        </p:txBody>
      </p:sp>
      <p:sp>
        <p:nvSpPr>
          <p:cNvPr id="534" name="Google Shape;534;p64"/>
          <p:cNvSpPr txBox="1"/>
          <p:nvPr>
            <p:ph idx="1" type="body"/>
          </p:nvPr>
        </p:nvSpPr>
        <p:spPr>
          <a:xfrm>
            <a:off x="1471509" y="848667"/>
            <a:ext cx="6808892" cy="3239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600"/>
              <a:buNone/>
            </a:pPr>
            <a:r>
              <a:rPr b="1" lang="hr-HR" sz="2000"/>
              <a:t>DISCUSSION</a:t>
            </a:r>
            <a:endParaRPr/>
          </a:p>
          <a:p>
            <a:pPr indent="0" lvl="0" marL="0" rtl="0" algn="l">
              <a:lnSpc>
                <a:spcPct val="100000"/>
              </a:lnSpc>
              <a:spcBef>
                <a:spcPts val="600"/>
              </a:spcBef>
              <a:spcAft>
                <a:spcPts val="0"/>
              </a:spcAft>
              <a:buSzPts val="2600"/>
              <a:buNone/>
            </a:pPr>
            <a:r>
              <a:rPr lang="hr-HR" sz="2000"/>
              <a:t>Have you ever heard about the writer of these novels, Toni Morrison?</a:t>
            </a:r>
            <a:endParaRPr/>
          </a:p>
          <a:p>
            <a:pPr indent="0" lvl="0" marL="0" rtl="0" algn="l">
              <a:lnSpc>
                <a:spcPct val="100000"/>
              </a:lnSpc>
              <a:spcBef>
                <a:spcPts val="600"/>
              </a:spcBef>
              <a:spcAft>
                <a:spcPts val="0"/>
              </a:spcAft>
              <a:buSzPts val="2600"/>
              <a:buNone/>
            </a:pPr>
            <a:r>
              <a:rPr lang="hr-HR" sz="2000"/>
              <a:t>What can you guess about her life judging by the characters and events described in her novels?</a:t>
            </a:r>
            <a:endParaRPr/>
          </a:p>
          <a:p>
            <a:pPr indent="0" lvl="0" marL="63500" rtl="0" algn="l">
              <a:lnSpc>
                <a:spcPct val="100000"/>
              </a:lnSpc>
              <a:spcBef>
                <a:spcPts val="600"/>
              </a:spcBef>
              <a:spcAft>
                <a:spcPts val="0"/>
              </a:spcAft>
              <a:buSzPts val="2600"/>
              <a:buNone/>
            </a:pPr>
            <a:r>
              <a:rPr lang="hr-HR" sz="2000"/>
              <a:t>Do you think that the events described in the novels really happened to African Americans in the past?</a:t>
            </a:r>
            <a:endParaRPr/>
          </a:p>
          <a:p>
            <a:pPr indent="0" lvl="0" marL="63500" rtl="0" algn="l">
              <a:lnSpc>
                <a:spcPct val="100000"/>
              </a:lnSpc>
              <a:spcBef>
                <a:spcPts val="600"/>
              </a:spcBef>
              <a:spcAft>
                <a:spcPts val="0"/>
              </a:spcAft>
              <a:buSzPts val="2600"/>
              <a:buNone/>
            </a:pPr>
            <a:r>
              <a:rPr lang="hr-HR" sz="2000"/>
              <a:t>What is your opinion on the novels the plots of which you have read?</a:t>
            </a:r>
            <a:endParaRPr/>
          </a:p>
          <a:p>
            <a:pPr indent="0" lvl="0" marL="63500" rtl="0" algn="l">
              <a:lnSpc>
                <a:spcPct val="100000"/>
              </a:lnSpc>
              <a:spcBef>
                <a:spcPts val="600"/>
              </a:spcBef>
              <a:spcAft>
                <a:spcPts val="0"/>
              </a:spcAft>
              <a:buSzPts val="2600"/>
              <a:buNone/>
            </a:pPr>
            <a:r>
              <a:rPr lang="hr-HR" sz="2000"/>
              <a:t>Would you like to read any of them? Why?</a:t>
            </a:r>
            <a:endParaRPr/>
          </a:p>
          <a:p>
            <a:pPr indent="-228600" lvl="0" marL="457200" rtl="0" algn="l">
              <a:lnSpc>
                <a:spcPct val="100000"/>
              </a:lnSpc>
              <a:spcBef>
                <a:spcPts val="600"/>
              </a:spcBef>
              <a:spcAft>
                <a:spcPts val="0"/>
              </a:spcAft>
              <a:buSzPts val="2600"/>
              <a:buFont typeface="Tinos"/>
              <a:buNone/>
            </a:pPr>
            <a:r>
              <a:t/>
            </a:r>
            <a:endParaRPr sz="2000">
              <a:solidFill>
                <a:schemeClr val="dk1"/>
              </a:solidFill>
            </a:endParaRPr>
          </a:p>
        </p:txBody>
      </p:sp>
      <p:sp>
        <p:nvSpPr>
          <p:cNvPr id="535" name="Google Shape;535;p64"/>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34">
                                            <p:txEl>
                                              <p:pRg end="6" st="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65"/>
          <p:cNvSpPr txBox="1"/>
          <p:nvPr>
            <p:ph type="title"/>
          </p:nvPr>
        </p:nvSpPr>
        <p:spPr>
          <a:xfrm>
            <a:off x="1421175" y="608016"/>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Additional activity</a:t>
            </a:r>
            <a:br>
              <a:rPr lang="hr-HR"/>
            </a:br>
            <a:r>
              <a:rPr lang="hr-HR"/>
              <a:t>How a book changed my life</a:t>
            </a:r>
            <a:endParaRPr/>
          </a:p>
        </p:txBody>
      </p:sp>
      <p:sp>
        <p:nvSpPr>
          <p:cNvPr id="541" name="Google Shape;541;p65"/>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542" name="Google Shape;542;p65"/>
          <p:cNvSpPr txBox="1"/>
          <p:nvPr>
            <p:ph idx="1" type="body"/>
          </p:nvPr>
        </p:nvSpPr>
        <p:spPr>
          <a:xfrm>
            <a:off x="1556175" y="1378821"/>
            <a:ext cx="6616800" cy="3042300"/>
          </a:xfrm>
          <a:prstGeom prst="rect">
            <a:avLst/>
          </a:prstGeom>
          <a:noFill/>
          <a:ln>
            <a:noFill/>
          </a:ln>
        </p:spPr>
        <p:txBody>
          <a:bodyPr anchorCtr="0" anchor="t" bIns="91425" lIns="91425" spcFirstLastPara="1" rIns="91425" wrap="square" tIns="91425">
            <a:noAutofit/>
          </a:bodyPr>
          <a:lstStyle/>
          <a:p>
            <a:pPr indent="0" lvl="0" marL="63500" rtl="0" algn="l">
              <a:lnSpc>
                <a:spcPct val="100000"/>
              </a:lnSpc>
              <a:spcBef>
                <a:spcPts val="600"/>
              </a:spcBef>
              <a:spcAft>
                <a:spcPts val="0"/>
              </a:spcAft>
              <a:buSzPts val="2600"/>
              <a:buNone/>
            </a:pPr>
            <a:r>
              <a:rPr lang="hr-HR" u="sng">
                <a:solidFill>
                  <a:schemeClr val="hlink"/>
                </a:solidFill>
                <a:hlinkClick r:id="rId3"/>
              </a:rPr>
              <a:t>Lesson plan </a:t>
            </a:r>
            <a:r>
              <a:rPr lang="hr-HR"/>
              <a:t>(</a:t>
            </a:r>
            <a:r>
              <a:rPr lang="hr-HR" u="sng">
                <a:solidFill>
                  <a:schemeClr val="hlink"/>
                </a:solidFill>
                <a:hlinkClick r:id="rId4"/>
              </a:rPr>
              <a:t>www.elt-resourceful.com</a:t>
            </a:r>
            <a:r>
              <a:rPr lang="hr-HR"/>
              <a:t>)</a:t>
            </a:r>
            <a:endParaRPr/>
          </a:p>
          <a:p>
            <a:pPr indent="0" lvl="0" marL="63500" rtl="0" algn="l">
              <a:lnSpc>
                <a:spcPct val="100000"/>
              </a:lnSpc>
              <a:spcBef>
                <a:spcPts val="600"/>
              </a:spcBef>
              <a:spcAft>
                <a:spcPts val="0"/>
              </a:spcAft>
              <a:buSzPts val="2600"/>
              <a:buNone/>
            </a:pPr>
            <a:r>
              <a:t/>
            </a:r>
            <a:endParaRPr u="sng">
              <a:solidFill>
                <a:schemeClr val="hlink"/>
              </a:solidFill>
              <a:hlinkClick r:id="rId5"/>
            </a:endParaRPr>
          </a:p>
          <a:p>
            <a:pPr indent="0" lvl="0" marL="63500" rtl="0" algn="l">
              <a:lnSpc>
                <a:spcPct val="100000"/>
              </a:lnSpc>
              <a:spcBef>
                <a:spcPts val="600"/>
              </a:spcBef>
              <a:spcAft>
                <a:spcPts val="0"/>
              </a:spcAft>
              <a:buSzPts val="2600"/>
              <a:buNone/>
            </a:pPr>
            <a:r>
              <a:rPr lang="hr-HR" u="sng">
                <a:solidFill>
                  <a:schemeClr val="hlink"/>
                </a:solidFill>
                <a:hlinkClick r:id="rId6"/>
              </a:rPr>
              <a:t>The bookmobile</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6" name="Shape 546"/>
        <p:cNvGrpSpPr/>
        <p:nvPr/>
      </p:nvGrpSpPr>
      <p:grpSpPr>
        <a:xfrm>
          <a:off x="0" y="0"/>
          <a:ext cx="0" cy="0"/>
          <a:chOff x="0" y="0"/>
          <a:chExt cx="0" cy="0"/>
        </a:xfrm>
      </p:grpSpPr>
      <p:sp>
        <p:nvSpPr>
          <p:cNvPr id="547" name="Google Shape;547;p66"/>
          <p:cNvSpPr txBox="1"/>
          <p:nvPr>
            <p:ph type="title"/>
          </p:nvPr>
        </p:nvSpPr>
        <p:spPr>
          <a:xfrm>
            <a:off x="1540275" y="350260"/>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solidFill>
                  <a:srgbClr val="FF0000"/>
                </a:solidFill>
              </a:rPr>
              <a:t>Evaluation </a:t>
            </a:r>
            <a:endParaRPr>
              <a:solidFill>
                <a:srgbClr val="FF0000"/>
              </a:solidFill>
            </a:endParaRPr>
          </a:p>
        </p:txBody>
      </p:sp>
      <p:sp>
        <p:nvSpPr>
          <p:cNvPr id="548" name="Google Shape;548;p66"/>
          <p:cNvSpPr txBox="1"/>
          <p:nvPr>
            <p:ph idx="2" type="body"/>
          </p:nvPr>
        </p:nvSpPr>
        <p:spPr>
          <a:xfrm>
            <a:off x="1556175" y="1578150"/>
            <a:ext cx="3292500" cy="2207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200"/>
              <a:buNone/>
            </a:pPr>
            <a:r>
              <a:t/>
            </a:r>
            <a:endParaRPr sz="1200"/>
          </a:p>
        </p:txBody>
      </p:sp>
      <p:sp>
        <p:nvSpPr>
          <p:cNvPr id="549" name="Google Shape;549;p66"/>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
        <p:nvSpPr>
          <p:cNvPr id="550" name="Google Shape;550;p66"/>
          <p:cNvSpPr txBox="1"/>
          <p:nvPr/>
        </p:nvSpPr>
        <p:spPr>
          <a:xfrm>
            <a:off x="5511567" y="3556562"/>
            <a:ext cx="257542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1400" u="sng" cap="none" strike="noStrike">
                <a:solidFill>
                  <a:srgbClr val="000000"/>
                </a:solidFill>
                <a:latin typeface="Arial"/>
                <a:ea typeface="Arial"/>
                <a:cs typeface="Arial"/>
                <a:sym typeface="Arial"/>
                <a:hlinkClick r:id="rId3">
                  <a:extLst>
                    <a:ext uri="{A12FA001-AC4F-418D-AE19-62706E023703}">
                      <ahyp:hlinkClr val="tx"/>
                    </a:ext>
                  </a:extLst>
                </a:hlinkClick>
              </a:rPr>
              <a:t>https://forms.gle/a1A7Z5WqXuZLELWx9</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id="551" name="Google Shape;551;p66"/>
          <p:cNvPicPr preferRelativeResize="0"/>
          <p:nvPr/>
        </p:nvPicPr>
        <p:blipFill rotWithShape="1">
          <a:blip r:embed="rId4">
            <a:alphaModFix/>
          </a:blip>
          <a:srcRect b="0" l="0" r="0" t="0"/>
          <a:stretch/>
        </p:blipFill>
        <p:spPr>
          <a:xfrm>
            <a:off x="1669409" y="1191667"/>
            <a:ext cx="3300359" cy="3300359"/>
          </a:xfrm>
          <a:prstGeom prst="rect">
            <a:avLst/>
          </a:prstGeom>
          <a:noFill/>
          <a:ln>
            <a:noFill/>
          </a:ln>
        </p:spPr>
      </p:pic>
      <p:sp>
        <p:nvSpPr>
          <p:cNvPr id="552" name="Google Shape;552;p66"/>
          <p:cNvSpPr/>
          <p:nvPr/>
        </p:nvSpPr>
        <p:spPr>
          <a:xfrm>
            <a:off x="5083002" y="1447654"/>
            <a:ext cx="3326552"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hr-HR" sz="3200" u="none" cap="none" strike="noStrike">
                <a:solidFill>
                  <a:srgbClr val="000000"/>
                </a:solidFill>
                <a:latin typeface="Arial"/>
                <a:ea typeface="Arial"/>
                <a:cs typeface="Arial"/>
                <a:sym typeface="Arial"/>
              </a:rPr>
              <a:t>shorturl.at/opDJT</a:t>
            </a:r>
            <a:endParaRPr b="0" i="0" sz="3200" u="none" cap="none"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7"/>
          <p:cNvSpPr txBox="1"/>
          <p:nvPr>
            <p:ph type="title"/>
          </p:nvPr>
        </p:nvSpPr>
        <p:spPr>
          <a:xfrm>
            <a:off x="1471509" y="635391"/>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Credits </a:t>
            </a:r>
            <a:endParaRPr/>
          </a:p>
        </p:txBody>
      </p:sp>
      <p:sp>
        <p:nvSpPr>
          <p:cNvPr id="558" name="Google Shape;558;p67"/>
          <p:cNvSpPr txBox="1"/>
          <p:nvPr>
            <p:ph idx="1" type="body"/>
          </p:nvPr>
        </p:nvSpPr>
        <p:spPr>
          <a:xfrm>
            <a:off x="1471509" y="848667"/>
            <a:ext cx="6808892" cy="32391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2600"/>
              <a:buNone/>
            </a:pPr>
            <a:r>
              <a:t/>
            </a:r>
            <a:endParaRPr sz="2000"/>
          </a:p>
          <a:p>
            <a:pPr indent="0" lvl="0" marL="0" rtl="0" algn="l">
              <a:lnSpc>
                <a:spcPct val="100000"/>
              </a:lnSpc>
              <a:spcBef>
                <a:spcPts val="600"/>
              </a:spcBef>
              <a:spcAft>
                <a:spcPts val="0"/>
              </a:spcAft>
              <a:buSzPts val="2600"/>
              <a:buNone/>
            </a:pPr>
            <a:r>
              <a:rPr lang="hr-HR" sz="1600"/>
              <a:t>Slide 10 - </a:t>
            </a:r>
            <a:r>
              <a:rPr lang="hr-HR" sz="1050" u="sng">
                <a:solidFill>
                  <a:schemeClr val="hlink"/>
                </a:solidFill>
                <a:hlinkClick r:id="rId3"/>
              </a:rPr>
              <a:t>https://narodne-novine.nn.hr/clanci/sluzbeni/2019_01_10_211.html</a:t>
            </a:r>
            <a:endParaRPr sz="1050"/>
          </a:p>
          <a:p>
            <a:pPr indent="0" lvl="0" marL="0" rtl="0" algn="l">
              <a:lnSpc>
                <a:spcPct val="100000"/>
              </a:lnSpc>
              <a:spcBef>
                <a:spcPts val="600"/>
              </a:spcBef>
              <a:spcAft>
                <a:spcPts val="0"/>
              </a:spcAft>
              <a:buSzPts val="2600"/>
              <a:buNone/>
            </a:pPr>
            <a:r>
              <a:rPr lang="hr-HR" sz="1600"/>
              <a:t>Slide 11 - </a:t>
            </a:r>
            <a:r>
              <a:rPr lang="hr-HR" sz="1050" u="sng">
                <a:solidFill>
                  <a:schemeClr val="hlink"/>
                </a:solidFill>
                <a:hlinkClick r:id="rId4"/>
              </a:rPr>
              <a:t>https://narodne-novine.nn.hr/clanci/sluzbeni/2019_01_7_139.html</a:t>
            </a:r>
            <a:endParaRPr sz="1050"/>
          </a:p>
          <a:p>
            <a:pPr indent="0" lvl="0" marL="0" rtl="0" algn="l">
              <a:lnSpc>
                <a:spcPct val="100000"/>
              </a:lnSpc>
              <a:spcBef>
                <a:spcPts val="600"/>
              </a:spcBef>
              <a:spcAft>
                <a:spcPts val="0"/>
              </a:spcAft>
              <a:buSzPts val="2600"/>
              <a:buNone/>
            </a:pPr>
            <a:r>
              <a:rPr lang="hr-HR" sz="1600"/>
              <a:t>Slide 20 - </a:t>
            </a:r>
            <a:r>
              <a:rPr lang="hr-HR" sz="1050" u="sng">
                <a:solidFill>
                  <a:schemeClr val="hlink"/>
                </a:solidFill>
                <a:hlinkClick r:id="rId5"/>
              </a:rPr>
              <a:t>https://onthesamepageelt.wordpress.com/?s=post-reading+activities</a:t>
            </a:r>
            <a:endParaRPr sz="1050"/>
          </a:p>
          <a:p>
            <a:pPr indent="0" lvl="0" marL="0" rtl="0" algn="l">
              <a:lnSpc>
                <a:spcPct val="100000"/>
              </a:lnSpc>
              <a:spcBef>
                <a:spcPts val="600"/>
              </a:spcBef>
              <a:spcAft>
                <a:spcPts val="0"/>
              </a:spcAft>
              <a:buSzPts val="2600"/>
              <a:buNone/>
            </a:pPr>
            <a:r>
              <a:rPr lang="hr-HR" sz="1050"/>
              <a:t>                      - </a:t>
            </a:r>
            <a:r>
              <a:rPr lang="hr-HR" sz="1050" u="sng">
                <a:solidFill>
                  <a:schemeClr val="hlink"/>
                </a:solidFill>
                <a:hlinkClick r:id="rId6"/>
              </a:rPr>
              <a:t>https://www.readwritethink.org/</a:t>
            </a:r>
            <a:endParaRPr sz="1050"/>
          </a:p>
          <a:p>
            <a:pPr indent="0" lvl="0" marL="0" rtl="0" algn="l">
              <a:lnSpc>
                <a:spcPct val="100000"/>
              </a:lnSpc>
              <a:spcBef>
                <a:spcPts val="600"/>
              </a:spcBef>
              <a:spcAft>
                <a:spcPts val="0"/>
              </a:spcAft>
              <a:buSzPts val="2600"/>
              <a:buNone/>
            </a:pPr>
            <a:r>
              <a:rPr lang="hr-HR" sz="1600"/>
              <a:t>Slide 24 </a:t>
            </a:r>
            <a:r>
              <a:rPr lang="hr-HR" sz="2000"/>
              <a:t>- </a:t>
            </a:r>
            <a:r>
              <a:rPr lang="hr-HR" sz="1050" u="sng">
                <a:solidFill>
                  <a:schemeClr val="hlink"/>
                </a:solidFill>
                <a:hlinkClick r:id="rId7"/>
              </a:rPr>
              <a:t>https://www.google.com/search?q=beyonce+pretty+hurts&amp;sxsrf=AOaemvL5CtcighFvt-SiCnx7fLREOhVc8w:1636182471237&amp;source=lnms&amp;tbm=isch&amp;sa=X&amp;ved=2ahUKEwiz9PDXloP0AhVXgf0HHY--DwAQ_AUoAXoECAEQAw&amp;biw=1574&amp;bih=750&amp;dpr=1#imgrc=cBA9sEmzcvh36M</a:t>
            </a:r>
            <a:endParaRPr sz="1050"/>
          </a:p>
          <a:p>
            <a:pPr indent="0" lvl="0" marL="0" rtl="0" algn="l">
              <a:lnSpc>
                <a:spcPct val="100000"/>
              </a:lnSpc>
              <a:spcBef>
                <a:spcPts val="600"/>
              </a:spcBef>
              <a:spcAft>
                <a:spcPts val="0"/>
              </a:spcAft>
              <a:buSzPts val="2600"/>
              <a:buNone/>
            </a:pPr>
            <a:r>
              <a:rPr lang="hr-HR" sz="1600"/>
              <a:t>Slide 65 -  </a:t>
            </a:r>
            <a:r>
              <a:rPr lang="hr-HR" sz="1050" u="sng">
                <a:solidFill>
                  <a:schemeClr val="hlink"/>
                </a:solidFill>
                <a:hlinkClick r:id="rId8"/>
              </a:rPr>
              <a:t>www.elt-resourceful.com</a:t>
            </a:r>
            <a:endParaRPr sz="1050"/>
          </a:p>
          <a:p>
            <a:pPr indent="0" lvl="0" marL="0" rtl="0" algn="l">
              <a:lnSpc>
                <a:spcPct val="100000"/>
              </a:lnSpc>
              <a:spcBef>
                <a:spcPts val="600"/>
              </a:spcBef>
              <a:spcAft>
                <a:spcPts val="0"/>
              </a:spcAft>
              <a:buSzPts val="2600"/>
              <a:buNone/>
            </a:pPr>
            <a:r>
              <a:t/>
            </a:r>
            <a:endParaRPr sz="1050"/>
          </a:p>
        </p:txBody>
      </p:sp>
      <p:sp>
        <p:nvSpPr>
          <p:cNvPr id="559" name="Google Shape;559;p6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descr="photo-1434030216411-0b793f4b4173.jpg" id="564" name="Google Shape;564;p68"/>
          <p:cNvPicPr preferRelativeResize="0"/>
          <p:nvPr/>
        </p:nvPicPr>
        <p:blipFill rotWithShape="1">
          <a:blip r:embed="rId3">
            <a:alphaModFix/>
          </a:blip>
          <a:srcRect b="0" l="0" r="0" t="0"/>
          <a:stretch/>
        </p:blipFill>
        <p:spPr>
          <a:xfrm>
            <a:off x="4588100" y="1158825"/>
            <a:ext cx="2746500" cy="2746500"/>
          </a:xfrm>
          <a:prstGeom prst="ellipse">
            <a:avLst/>
          </a:prstGeom>
          <a:noFill/>
          <a:ln>
            <a:noFill/>
          </a:ln>
          <a:effectLst>
            <a:outerShdw blurRad="14288" rotWithShape="0" algn="bl" dir="16200000" dist="9525">
              <a:schemeClr val="dk1">
                <a:alpha val="49803"/>
              </a:schemeClr>
            </a:outerShdw>
          </a:effectLst>
        </p:spPr>
      </p:pic>
      <p:sp>
        <p:nvSpPr>
          <p:cNvPr id="565" name="Google Shape;565;p68"/>
          <p:cNvSpPr txBox="1"/>
          <p:nvPr>
            <p:ph idx="4294967295" type="ctrTitle"/>
          </p:nvPr>
        </p:nvSpPr>
        <p:spPr>
          <a:xfrm>
            <a:off x="1353800" y="2935708"/>
            <a:ext cx="3234300" cy="1159800"/>
          </a:xfrm>
          <a:prstGeom prst="rect">
            <a:avLst/>
          </a:prstGeom>
          <a:noFill/>
          <a:ln>
            <a:noFill/>
          </a:ln>
          <a:effectLst>
            <a:outerShdw blurRad="14288" rotWithShape="0" algn="bl" dir="16200000" dist="9525">
              <a:schemeClr val="dk1">
                <a:alpha val="49803"/>
              </a:schemeClr>
            </a:outerShdw>
          </a:effectLst>
        </p:spPr>
        <p:txBody>
          <a:bodyPr anchorCtr="0" anchor="b" bIns="91425" lIns="91425" spcFirstLastPara="1" rIns="91425" wrap="square" tIns="91425">
            <a:noAutofit/>
          </a:bodyPr>
          <a:lstStyle/>
          <a:p>
            <a:pPr indent="0" lvl="0" marL="0" marR="0" rtl="0" algn="l">
              <a:lnSpc>
                <a:spcPct val="100000"/>
              </a:lnSpc>
              <a:spcBef>
                <a:spcPts val="0"/>
              </a:spcBef>
              <a:spcAft>
                <a:spcPts val="0"/>
              </a:spcAft>
              <a:buClr>
                <a:schemeClr val="dk1"/>
              </a:buClr>
              <a:buSzPts val="2400"/>
              <a:buFont typeface="Oswald"/>
              <a:buNone/>
            </a:pPr>
            <a:r>
              <a:rPr b="1" i="0" lang="hr-HR" sz="4000" u="none" cap="none" strike="noStrike">
                <a:solidFill>
                  <a:schemeClr val="accent6"/>
                </a:solidFill>
                <a:latin typeface="Oswald"/>
                <a:ea typeface="Oswald"/>
                <a:cs typeface="Oswald"/>
                <a:sym typeface="Oswald"/>
              </a:rPr>
              <a:t>THANK</a:t>
            </a:r>
            <a:r>
              <a:rPr b="1" i="0" lang="hr-HR" sz="4800" u="none" cap="none" strike="noStrike">
                <a:solidFill>
                  <a:schemeClr val="accent6"/>
                </a:solidFill>
                <a:latin typeface="Oswald"/>
                <a:ea typeface="Oswald"/>
                <a:cs typeface="Oswald"/>
                <a:sym typeface="Oswald"/>
              </a:rPr>
              <a:t> </a:t>
            </a:r>
            <a:r>
              <a:rPr b="1" i="0" lang="hr-HR" sz="4000" u="none" cap="none" strike="noStrike">
                <a:solidFill>
                  <a:schemeClr val="accent6"/>
                </a:solidFill>
                <a:latin typeface="Oswald"/>
                <a:ea typeface="Oswald"/>
                <a:cs typeface="Oswald"/>
                <a:sym typeface="Oswald"/>
              </a:rPr>
              <a:t>YOU !</a:t>
            </a:r>
            <a:endParaRPr b="1" i="0" sz="4000" u="none" cap="none" strike="noStrike">
              <a:solidFill>
                <a:schemeClr val="accent6"/>
              </a:solidFill>
              <a:latin typeface="Oswald"/>
              <a:ea typeface="Oswald"/>
              <a:cs typeface="Oswald"/>
              <a:sym typeface="Oswald"/>
            </a:endParaRPr>
          </a:p>
        </p:txBody>
      </p:sp>
      <p:sp>
        <p:nvSpPr>
          <p:cNvPr id="566" name="Google Shape;566;p68"/>
          <p:cNvSpPr txBox="1"/>
          <p:nvPr>
            <p:ph idx="4294967295" type="subTitle"/>
          </p:nvPr>
        </p:nvSpPr>
        <p:spPr>
          <a:xfrm>
            <a:off x="1109900" y="1834708"/>
            <a:ext cx="3234300" cy="740712"/>
          </a:xfrm>
          <a:prstGeom prst="rect">
            <a:avLst/>
          </a:prstGeom>
          <a:noFill/>
          <a:ln>
            <a:noFill/>
          </a:ln>
          <a:effectLst>
            <a:outerShdw blurRad="14288" rotWithShape="0" algn="bl" dir="16200000" dist="9525">
              <a:schemeClr val="dk1">
                <a:alpha val="49803"/>
              </a:schemeClr>
            </a:outerShdw>
          </a:effectLst>
        </p:spPr>
        <p:txBody>
          <a:bodyPr anchorCtr="0" anchor="t" bIns="91425" lIns="91425" spcFirstLastPara="1" rIns="91425" wrap="square" tIns="91425">
            <a:noAutofit/>
          </a:bodyPr>
          <a:lstStyle/>
          <a:p>
            <a:pPr indent="0" lvl="0" marL="0" marR="0" rtl="0" algn="l">
              <a:lnSpc>
                <a:spcPct val="100000"/>
              </a:lnSpc>
              <a:spcBef>
                <a:spcPts val="600"/>
              </a:spcBef>
              <a:spcAft>
                <a:spcPts val="0"/>
              </a:spcAft>
              <a:buClr>
                <a:schemeClr val="dk1"/>
              </a:buClr>
              <a:buSzPts val="1100"/>
              <a:buFont typeface="Arial"/>
              <a:buNone/>
            </a:pPr>
            <a:r>
              <a:rPr b="0" i="0" lang="hr-HR" sz="2800" u="sng" cap="none" strike="noStrike">
                <a:solidFill>
                  <a:schemeClr val="accent6"/>
                </a:solidFill>
                <a:latin typeface="Tinos"/>
                <a:ea typeface="Tinos"/>
                <a:cs typeface="Tinos"/>
                <a:sym typeface="Tinos"/>
                <a:hlinkClick r:id="rId4">
                  <a:extLst>
                    <a:ext uri="{A12FA001-AC4F-418D-AE19-62706E023703}">
                      <ahyp:hlinkClr val="tx"/>
                    </a:ext>
                  </a:extLst>
                </a:hlinkClick>
              </a:rPr>
              <a:t>mirtakk@gmail.com</a:t>
            </a:r>
            <a:endParaRPr b="0" i="0" sz="2800" u="none" cap="none" strike="noStrike">
              <a:solidFill>
                <a:schemeClr val="accent6"/>
              </a:solidFill>
              <a:latin typeface="Tinos"/>
              <a:ea typeface="Tinos"/>
              <a:cs typeface="Tinos"/>
              <a:sym typeface="Tinos"/>
            </a:endParaRPr>
          </a:p>
          <a:p>
            <a:pPr indent="0" lvl="0" marL="0" marR="0" rtl="0" algn="l">
              <a:lnSpc>
                <a:spcPct val="100000"/>
              </a:lnSpc>
              <a:spcBef>
                <a:spcPts val="600"/>
              </a:spcBef>
              <a:spcAft>
                <a:spcPts val="0"/>
              </a:spcAft>
              <a:buClr>
                <a:schemeClr val="dk1"/>
              </a:buClr>
              <a:buSzPts val="1100"/>
              <a:buFont typeface="Arial"/>
              <a:buNone/>
            </a:pPr>
            <a:r>
              <a:t/>
            </a:r>
            <a:endParaRPr b="1" i="0" sz="2800" u="none" cap="none" strike="noStrike">
              <a:solidFill>
                <a:schemeClr val="accent6"/>
              </a:solidFill>
              <a:latin typeface="Tinos"/>
              <a:ea typeface="Tinos"/>
              <a:cs typeface="Tinos"/>
              <a:sym typeface="Tinos"/>
            </a:endParaRPr>
          </a:p>
        </p:txBody>
      </p:sp>
      <p:sp>
        <p:nvSpPr>
          <p:cNvPr id="567" name="Google Shape;567;p68"/>
          <p:cNvSpPr/>
          <p:nvPr/>
        </p:nvSpPr>
        <p:spPr>
          <a:xfrm>
            <a:off x="1087500" y="897215"/>
            <a:ext cx="2882520" cy="52322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hr-HR" sz="2800" u="none" cap="none" strike="noStrike">
                <a:solidFill>
                  <a:schemeClr val="accent6"/>
                </a:solidFill>
                <a:latin typeface="Arial"/>
                <a:ea typeface="Arial"/>
                <a:cs typeface="Arial"/>
                <a:sym typeface="Arial"/>
              </a:rPr>
              <a:t>Any questions?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6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FFD966"/>
            </a:gs>
            <a:gs pos="100000">
              <a:srgbClr val="FF9900"/>
            </a:gs>
          </a:gsLst>
          <a:path path="circle">
            <a:fillToRect b="50%" l="50%" r="50%" t="50%"/>
          </a:path>
          <a:tileRect/>
        </a:gradFill>
      </p:bgPr>
    </p:bg>
    <p:spTree>
      <p:nvGrpSpPr>
        <p:cNvPr id="571" name="Shape 571"/>
        <p:cNvGrpSpPr/>
        <p:nvPr/>
      </p:nvGrpSpPr>
      <p:grpSpPr>
        <a:xfrm>
          <a:off x="0" y="0"/>
          <a:ext cx="0" cy="0"/>
          <a:chOff x="0" y="0"/>
          <a:chExt cx="0" cy="0"/>
        </a:xfrm>
      </p:grpSpPr>
      <p:pic>
        <p:nvPicPr>
          <p:cNvPr id="572" name="Google Shape;572;p69">
            <a:hlinkClick r:id="rId3"/>
          </p:cNvPr>
          <p:cNvPicPr preferRelativeResize="0"/>
          <p:nvPr/>
        </p:nvPicPr>
        <p:blipFill rotWithShape="1">
          <a:blip r:embed="rId4">
            <a:alphaModFix/>
          </a:blip>
          <a:srcRect b="0" l="0" r="0" t="0"/>
          <a:stretch/>
        </p:blipFill>
        <p:spPr>
          <a:xfrm>
            <a:off x="3824698" y="1451225"/>
            <a:ext cx="2109629" cy="550600"/>
          </a:xfrm>
          <a:prstGeom prst="rect">
            <a:avLst/>
          </a:prstGeom>
          <a:noFill/>
          <a:ln>
            <a:noFill/>
          </a:ln>
        </p:spPr>
      </p:pic>
      <p:sp>
        <p:nvSpPr>
          <p:cNvPr id="573" name="Google Shape;573;p69"/>
          <p:cNvSpPr txBox="1"/>
          <p:nvPr/>
        </p:nvSpPr>
        <p:spPr>
          <a:xfrm>
            <a:off x="1688205" y="2209500"/>
            <a:ext cx="6382500" cy="2673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800"/>
              <a:buFont typeface="Arial"/>
              <a:buNone/>
            </a:pPr>
            <a:r>
              <a:rPr b="1" i="0" lang="hr-HR" sz="1800" u="none" cap="none" strike="noStrike">
                <a:solidFill>
                  <a:srgbClr val="434343"/>
                </a:solidFill>
                <a:latin typeface="Montserrat"/>
                <a:ea typeface="Montserrat"/>
                <a:cs typeface="Montserrat"/>
                <a:sym typeface="Montserrat"/>
              </a:rPr>
              <a:t>Free templates for all your presentation needs</a:t>
            </a:r>
            <a:endParaRPr b="1" i="0" sz="1800" u="none" cap="none" strike="noStrike">
              <a:solidFill>
                <a:srgbClr val="434343"/>
              </a:solidFill>
              <a:latin typeface="Montserrat"/>
              <a:ea typeface="Montserrat"/>
              <a:cs typeface="Montserrat"/>
              <a:sym typeface="Montserrat"/>
            </a:endParaRPr>
          </a:p>
        </p:txBody>
      </p:sp>
      <p:grpSp>
        <p:nvGrpSpPr>
          <p:cNvPr id="574" name="Google Shape;574;p69"/>
          <p:cNvGrpSpPr/>
          <p:nvPr/>
        </p:nvGrpSpPr>
        <p:grpSpPr>
          <a:xfrm>
            <a:off x="1305622" y="3290132"/>
            <a:ext cx="7148033" cy="892418"/>
            <a:chOff x="801125" y="3213932"/>
            <a:chExt cx="7762851" cy="892418"/>
          </a:xfrm>
        </p:grpSpPr>
        <p:grpSp>
          <p:nvGrpSpPr>
            <p:cNvPr id="575" name="Google Shape;575;p69"/>
            <p:cNvGrpSpPr/>
            <p:nvPr/>
          </p:nvGrpSpPr>
          <p:grpSpPr>
            <a:xfrm>
              <a:off x="4845759" y="3213932"/>
              <a:ext cx="1695900" cy="892418"/>
              <a:chOff x="4845759" y="3213932"/>
              <a:chExt cx="1695900" cy="892418"/>
            </a:xfrm>
          </p:grpSpPr>
          <p:sp>
            <p:nvSpPr>
              <p:cNvPr id="576" name="Google Shape;576;p69"/>
              <p:cNvSpPr txBox="1"/>
              <p:nvPr/>
            </p:nvSpPr>
            <p:spPr>
              <a:xfrm>
                <a:off x="4845759"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hr-HR" sz="1200" u="none" cap="none" strike="noStrike">
                    <a:solidFill>
                      <a:srgbClr val="434343"/>
                    </a:solidFill>
                    <a:latin typeface="Montserrat"/>
                    <a:ea typeface="Montserrat"/>
                    <a:cs typeface="Montserrat"/>
                    <a:sym typeface="Montserrat"/>
                  </a:rPr>
                  <a:t>Ready to use, professional and customizable</a:t>
                </a:r>
                <a:endParaRPr b="0" i="0" sz="1200" u="none" cap="none" strike="noStrike">
                  <a:solidFill>
                    <a:srgbClr val="434343"/>
                  </a:solidFill>
                  <a:latin typeface="Montserrat"/>
                  <a:ea typeface="Montserrat"/>
                  <a:cs typeface="Montserrat"/>
                  <a:sym typeface="Montserrat"/>
                </a:endParaRPr>
              </a:p>
            </p:txBody>
          </p:sp>
          <p:sp>
            <p:nvSpPr>
              <p:cNvPr id="577" name="Google Shape;577;p69"/>
              <p:cNvSpPr/>
              <p:nvPr/>
            </p:nvSpPr>
            <p:spPr>
              <a:xfrm>
                <a:off x="5603395" y="3213932"/>
                <a:ext cx="180627" cy="181175"/>
              </a:xfrm>
              <a:custGeom>
                <a:rect b="b" l="l" r="r" t="t"/>
                <a:pathLst>
                  <a:path extrusionOk="0" h="5947" w="5929">
                    <a:moveTo>
                      <a:pt x="4679" y="0"/>
                    </a:moveTo>
                    <a:lnTo>
                      <a:pt x="4567" y="19"/>
                    </a:lnTo>
                    <a:lnTo>
                      <a:pt x="4474" y="37"/>
                    </a:lnTo>
                    <a:lnTo>
                      <a:pt x="4381" y="93"/>
                    </a:lnTo>
                    <a:lnTo>
                      <a:pt x="4288" y="168"/>
                    </a:lnTo>
                    <a:lnTo>
                      <a:pt x="3747" y="690"/>
                    </a:lnTo>
                    <a:lnTo>
                      <a:pt x="3729" y="746"/>
                    </a:lnTo>
                    <a:lnTo>
                      <a:pt x="3710" y="802"/>
                    </a:lnTo>
                    <a:lnTo>
                      <a:pt x="3729" y="857"/>
                    </a:lnTo>
                    <a:lnTo>
                      <a:pt x="3747" y="895"/>
                    </a:lnTo>
                    <a:lnTo>
                      <a:pt x="5033" y="2181"/>
                    </a:lnTo>
                    <a:lnTo>
                      <a:pt x="5089" y="2218"/>
                    </a:lnTo>
                    <a:lnTo>
                      <a:pt x="5182" y="2218"/>
                    </a:lnTo>
                    <a:lnTo>
                      <a:pt x="5238" y="2181"/>
                    </a:lnTo>
                    <a:lnTo>
                      <a:pt x="5779" y="1640"/>
                    </a:lnTo>
                    <a:lnTo>
                      <a:pt x="5835" y="1566"/>
                    </a:lnTo>
                    <a:lnTo>
                      <a:pt x="5891" y="1473"/>
                    </a:lnTo>
                    <a:lnTo>
                      <a:pt x="5928" y="1361"/>
                    </a:lnTo>
                    <a:lnTo>
                      <a:pt x="5928" y="1249"/>
                    </a:lnTo>
                    <a:lnTo>
                      <a:pt x="5928" y="1156"/>
                    </a:lnTo>
                    <a:lnTo>
                      <a:pt x="5891" y="1044"/>
                    </a:lnTo>
                    <a:lnTo>
                      <a:pt x="5835" y="951"/>
                    </a:lnTo>
                    <a:lnTo>
                      <a:pt x="5779" y="857"/>
                    </a:lnTo>
                    <a:lnTo>
                      <a:pt x="5071" y="168"/>
                    </a:lnTo>
                    <a:lnTo>
                      <a:pt x="4977" y="93"/>
                    </a:lnTo>
                    <a:lnTo>
                      <a:pt x="4884" y="37"/>
                    </a:lnTo>
                    <a:lnTo>
                      <a:pt x="4791" y="19"/>
                    </a:lnTo>
                    <a:lnTo>
                      <a:pt x="4679" y="0"/>
                    </a:lnTo>
                    <a:close/>
                    <a:moveTo>
                      <a:pt x="3393" y="1883"/>
                    </a:moveTo>
                    <a:lnTo>
                      <a:pt x="3449" y="1920"/>
                    </a:lnTo>
                    <a:lnTo>
                      <a:pt x="3486" y="1976"/>
                    </a:lnTo>
                    <a:lnTo>
                      <a:pt x="3505" y="2050"/>
                    </a:lnTo>
                    <a:lnTo>
                      <a:pt x="3486" y="2106"/>
                    </a:lnTo>
                    <a:lnTo>
                      <a:pt x="3449" y="2162"/>
                    </a:lnTo>
                    <a:lnTo>
                      <a:pt x="1660" y="3952"/>
                    </a:lnTo>
                    <a:lnTo>
                      <a:pt x="1604" y="3970"/>
                    </a:lnTo>
                    <a:lnTo>
                      <a:pt x="1548" y="3989"/>
                    </a:lnTo>
                    <a:lnTo>
                      <a:pt x="1492" y="3970"/>
                    </a:lnTo>
                    <a:lnTo>
                      <a:pt x="1436" y="3952"/>
                    </a:lnTo>
                    <a:lnTo>
                      <a:pt x="1399" y="3896"/>
                    </a:lnTo>
                    <a:lnTo>
                      <a:pt x="1380" y="3821"/>
                    </a:lnTo>
                    <a:lnTo>
                      <a:pt x="1399" y="3765"/>
                    </a:lnTo>
                    <a:lnTo>
                      <a:pt x="1436" y="3709"/>
                    </a:lnTo>
                    <a:lnTo>
                      <a:pt x="3225" y="1920"/>
                    </a:lnTo>
                    <a:lnTo>
                      <a:pt x="3281" y="1883"/>
                    </a:lnTo>
                    <a:close/>
                    <a:moveTo>
                      <a:pt x="1007" y="4362"/>
                    </a:moveTo>
                    <a:lnTo>
                      <a:pt x="1007" y="4921"/>
                    </a:lnTo>
                    <a:lnTo>
                      <a:pt x="1566" y="4921"/>
                    </a:lnTo>
                    <a:lnTo>
                      <a:pt x="1566" y="5331"/>
                    </a:lnTo>
                    <a:lnTo>
                      <a:pt x="821" y="5462"/>
                    </a:lnTo>
                    <a:lnTo>
                      <a:pt x="467" y="5107"/>
                    </a:lnTo>
                    <a:lnTo>
                      <a:pt x="597" y="4362"/>
                    </a:lnTo>
                    <a:close/>
                    <a:moveTo>
                      <a:pt x="3337" y="1118"/>
                    </a:moveTo>
                    <a:lnTo>
                      <a:pt x="3300" y="1156"/>
                    </a:lnTo>
                    <a:lnTo>
                      <a:pt x="243" y="4213"/>
                    </a:lnTo>
                    <a:lnTo>
                      <a:pt x="1" y="5611"/>
                    </a:lnTo>
                    <a:lnTo>
                      <a:pt x="1" y="5685"/>
                    </a:lnTo>
                    <a:lnTo>
                      <a:pt x="1" y="5741"/>
                    </a:lnTo>
                    <a:lnTo>
                      <a:pt x="38" y="5816"/>
                    </a:lnTo>
                    <a:lnTo>
                      <a:pt x="75" y="5853"/>
                    </a:lnTo>
                    <a:lnTo>
                      <a:pt x="131" y="5890"/>
                    </a:lnTo>
                    <a:lnTo>
                      <a:pt x="187" y="5928"/>
                    </a:lnTo>
                    <a:lnTo>
                      <a:pt x="243" y="5946"/>
                    </a:lnTo>
                    <a:lnTo>
                      <a:pt x="317" y="5928"/>
                    </a:lnTo>
                    <a:lnTo>
                      <a:pt x="1734" y="5685"/>
                    </a:lnTo>
                    <a:lnTo>
                      <a:pt x="4772" y="2647"/>
                    </a:lnTo>
                    <a:lnTo>
                      <a:pt x="4810" y="2591"/>
                    </a:lnTo>
                    <a:lnTo>
                      <a:pt x="4810" y="2535"/>
                    </a:lnTo>
                    <a:lnTo>
                      <a:pt x="4810" y="2498"/>
                    </a:lnTo>
                    <a:lnTo>
                      <a:pt x="4772" y="2442"/>
                    </a:lnTo>
                    <a:lnTo>
                      <a:pt x="3486" y="1156"/>
                    </a:lnTo>
                    <a:lnTo>
                      <a:pt x="3449" y="1118"/>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578" name="Google Shape;578;p69"/>
            <p:cNvGrpSpPr/>
            <p:nvPr/>
          </p:nvGrpSpPr>
          <p:grpSpPr>
            <a:xfrm>
              <a:off x="2823442" y="3214222"/>
              <a:ext cx="1695900" cy="892128"/>
              <a:chOff x="2823442" y="3214222"/>
              <a:chExt cx="1695900" cy="892128"/>
            </a:xfrm>
          </p:grpSpPr>
          <p:sp>
            <p:nvSpPr>
              <p:cNvPr id="579" name="Google Shape;579;p69"/>
              <p:cNvSpPr txBox="1"/>
              <p:nvPr/>
            </p:nvSpPr>
            <p:spPr>
              <a:xfrm>
                <a:off x="2823442"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hr-HR" sz="1200" u="none" cap="none" strike="noStrike">
                    <a:solidFill>
                      <a:srgbClr val="434343"/>
                    </a:solidFill>
                    <a:latin typeface="Montserrat"/>
                    <a:ea typeface="Montserrat"/>
                    <a:cs typeface="Montserrat"/>
                    <a:sym typeface="Montserrat"/>
                  </a:rPr>
                  <a:t>100% free for personal or commercial use</a:t>
                </a:r>
                <a:endParaRPr b="0" i="0" sz="1200" u="none" cap="none" strike="noStrike">
                  <a:solidFill>
                    <a:srgbClr val="434343"/>
                  </a:solidFill>
                  <a:latin typeface="Montserrat"/>
                  <a:ea typeface="Montserrat"/>
                  <a:cs typeface="Montserrat"/>
                  <a:sym typeface="Montserrat"/>
                </a:endParaRPr>
              </a:p>
            </p:txBody>
          </p:sp>
          <p:sp>
            <p:nvSpPr>
              <p:cNvPr id="580" name="Google Shape;580;p69"/>
              <p:cNvSpPr/>
              <p:nvPr/>
            </p:nvSpPr>
            <p:spPr>
              <a:xfrm>
                <a:off x="3569730" y="3214222"/>
                <a:ext cx="203323" cy="180597"/>
              </a:xfrm>
              <a:custGeom>
                <a:rect b="b" l="l" r="r" t="t"/>
                <a:pathLst>
                  <a:path extrusionOk="0" h="5928" w="6674">
                    <a:moveTo>
                      <a:pt x="2443" y="0"/>
                    </a:moveTo>
                    <a:lnTo>
                      <a:pt x="2275" y="37"/>
                    </a:lnTo>
                    <a:lnTo>
                      <a:pt x="2126" y="93"/>
                    </a:lnTo>
                    <a:lnTo>
                      <a:pt x="1995" y="187"/>
                    </a:lnTo>
                    <a:lnTo>
                      <a:pt x="1846" y="336"/>
                    </a:lnTo>
                    <a:lnTo>
                      <a:pt x="1753" y="503"/>
                    </a:lnTo>
                    <a:lnTo>
                      <a:pt x="1697" y="690"/>
                    </a:lnTo>
                    <a:lnTo>
                      <a:pt x="1660" y="876"/>
                    </a:lnTo>
                    <a:lnTo>
                      <a:pt x="1678" y="1063"/>
                    </a:lnTo>
                    <a:lnTo>
                      <a:pt x="1716" y="1249"/>
                    </a:lnTo>
                    <a:lnTo>
                      <a:pt x="1809" y="1417"/>
                    </a:lnTo>
                    <a:lnTo>
                      <a:pt x="1921" y="1566"/>
                    </a:lnTo>
                    <a:lnTo>
                      <a:pt x="3188" y="2889"/>
                    </a:lnTo>
                    <a:lnTo>
                      <a:pt x="3263" y="2945"/>
                    </a:lnTo>
                    <a:lnTo>
                      <a:pt x="3337" y="2964"/>
                    </a:lnTo>
                    <a:lnTo>
                      <a:pt x="3412" y="2945"/>
                    </a:lnTo>
                    <a:lnTo>
                      <a:pt x="3487" y="2889"/>
                    </a:lnTo>
                    <a:lnTo>
                      <a:pt x="4754" y="1566"/>
                    </a:lnTo>
                    <a:lnTo>
                      <a:pt x="4866" y="1417"/>
                    </a:lnTo>
                    <a:lnTo>
                      <a:pt x="4940" y="1249"/>
                    </a:lnTo>
                    <a:lnTo>
                      <a:pt x="4996" y="1063"/>
                    </a:lnTo>
                    <a:lnTo>
                      <a:pt x="5015" y="876"/>
                    </a:lnTo>
                    <a:lnTo>
                      <a:pt x="4978" y="690"/>
                    </a:lnTo>
                    <a:lnTo>
                      <a:pt x="4922" y="503"/>
                    </a:lnTo>
                    <a:lnTo>
                      <a:pt x="4810" y="336"/>
                    </a:lnTo>
                    <a:lnTo>
                      <a:pt x="4679" y="187"/>
                    </a:lnTo>
                    <a:lnTo>
                      <a:pt x="4549" y="93"/>
                    </a:lnTo>
                    <a:lnTo>
                      <a:pt x="4381" y="37"/>
                    </a:lnTo>
                    <a:lnTo>
                      <a:pt x="4232" y="0"/>
                    </a:lnTo>
                    <a:lnTo>
                      <a:pt x="4064" y="0"/>
                    </a:lnTo>
                    <a:lnTo>
                      <a:pt x="3897" y="19"/>
                    </a:lnTo>
                    <a:lnTo>
                      <a:pt x="3747" y="75"/>
                    </a:lnTo>
                    <a:lnTo>
                      <a:pt x="3598" y="168"/>
                    </a:lnTo>
                    <a:lnTo>
                      <a:pt x="3468" y="280"/>
                    </a:lnTo>
                    <a:lnTo>
                      <a:pt x="3337" y="429"/>
                    </a:lnTo>
                    <a:lnTo>
                      <a:pt x="3207" y="280"/>
                    </a:lnTo>
                    <a:lnTo>
                      <a:pt x="3076" y="168"/>
                    </a:lnTo>
                    <a:lnTo>
                      <a:pt x="2927" y="75"/>
                    </a:lnTo>
                    <a:lnTo>
                      <a:pt x="2778" y="19"/>
                    </a:lnTo>
                    <a:lnTo>
                      <a:pt x="2610" y="0"/>
                    </a:lnTo>
                    <a:close/>
                    <a:moveTo>
                      <a:pt x="2219" y="3691"/>
                    </a:moveTo>
                    <a:lnTo>
                      <a:pt x="1995" y="3728"/>
                    </a:lnTo>
                    <a:lnTo>
                      <a:pt x="1772" y="3784"/>
                    </a:lnTo>
                    <a:lnTo>
                      <a:pt x="1548" y="3877"/>
                    </a:lnTo>
                    <a:lnTo>
                      <a:pt x="1362" y="4008"/>
                    </a:lnTo>
                    <a:lnTo>
                      <a:pt x="821" y="4436"/>
                    </a:lnTo>
                    <a:lnTo>
                      <a:pt x="187" y="4436"/>
                    </a:lnTo>
                    <a:lnTo>
                      <a:pt x="113" y="4455"/>
                    </a:lnTo>
                    <a:lnTo>
                      <a:pt x="57" y="4492"/>
                    </a:lnTo>
                    <a:lnTo>
                      <a:pt x="1" y="4548"/>
                    </a:lnTo>
                    <a:lnTo>
                      <a:pt x="1" y="4623"/>
                    </a:lnTo>
                    <a:lnTo>
                      <a:pt x="1" y="5741"/>
                    </a:lnTo>
                    <a:lnTo>
                      <a:pt x="1" y="5816"/>
                    </a:lnTo>
                    <a:lnTo>
                      <a:pt x="57" y="5872"/>
                    </a:lnTo>
                    <a:lnTo>
                      <a:pt x="113" y="5909"/>
                    </a:lnTo>
                    <a:lnTo>
                      <a:pt x="187" y="5928"/>
                    </a:lnTo>
                    <a:lnTo>
                      <a:pt x="4325" y="5928"/>
                    </a:lnTo>
                    <a:lnTo>
                      <a:pt x="4437" y="5909"/>
                    </a:lnTo>
                    <a:lnTo>
                      <a:pt x="4568" y="5890"/>
                    </a:lnTo>
                    <a:lnTo>
                      <a:pt x="4679" y="5834"/>
                    </a:lnTo>
                    <a:lnTo>
                      <a:pt x="4791" y="5760"/>
                    </a:lnTo>
                    <a:lnTo>
                      <a:pt x="6543" y="4362"/>
                    </a:lnTo>
                    <a:lnTo>
                      <a:pt x="6599" y="4306"/>
                    </a:lnTo>
                    <a:lnTo>
                      <a:pt x="6637" y="4231"/>
                    </a:lnTo>
                    <a:lnTo>
                      <a:pt x="6674" y="4157"/>
                    </a:lnTo>
                    <a:lnTo>
                      <a:pt x="6674" y="4082"/>
                    </a:lnTo>
                    <a:lnTo>
                      <a:pt x="6674" y="4008"/>
                    </a:lnTo>
                    <a:lnTo>
                      <a:pt x="6655" y="3933"/>
                    </a:lnTo>
                    <a:lnTo>
                      <a:pt x="6618" y="3859"/>
                    </a:lnTo>
                    <a:lnTo>
                      <a:pt x="6543" y="3784"/>
                    </a:lnTo>
                    <a:lnTo>
                      <a:pt x="6506" y="3747"/>
                    </a:lnTo>
                    <a:lnTo>
                      <a:pt x="6432" y="3728"/>
                    </a:lnTo>
                    <a:lnTo>
                      <a:pt x="6376" y="3709"/>
                    </a:lnTo>
                    <a:lnTo>
                      <a:pt x="6301" y="3709"/>
                    </a:lnTo>
                    <a:lnTo>
                      <a:pt x="6171" y="3728"/>
                    </a:lnTo>
                    <a:lnTo>
                      <a:pt x="6115" y="3747"/>
                    </a:lnTo>
                    <a:lnTo>
                      <a:pt x="6059" y="3784"/>
                    </a:lnTo>
                    <a:lnTo>
                      <a:pt x="4978" y="4641"/>
                    </a:lnTo>
                    <a:lnTo>
                      <a:pt x="4885" y="4716"/>
                    </a:lnTo>
                    <a:lnTo>
                      <a:pt x="4773" y="4772"/>
                    </a:lnTo>
                    <a:lnTo>
                      <a:pt x="4642" y="4809"/>
                    </a:lnTo>
                    <a:lnTo>
                      <a:pt x="3095" y="4809"/>
                    </a:lnTo>
                    <a:lnTo>
                      <a:pt x="3039" y="4772"/>
                    </a:lnTo>
                    <a:lnTo>
                      <a:pt x="2983" y="4716"/>
                    </a:lnTo>
                    <a:lnTo>
                      <a:pt x="2965" y="4660"/>
                    </a:lnTo>
                    <a:lnTo>
                      <a:pt x="2965" y="4586"/>
                    </a:lnTo>
                    <a:lnTo>
                      <a:pt x="3002" y="4511"/>
                    </a:lnTo>
                    <a:lnTo>
                      <a:pt x="3076" y="4455"/>
                    </a:lnTo>
                    <a:lnTo>
                      <a:pt x="3151" y="4436"/>
                    </a:lnTo>
                    <a:lnTo>
                      <a:pt x="4120" y="4436"/>
                    </a:lnTo>
                    <a:lnTo>
                      <a:pt x="4195" y="4418"/>
                    </a:lnTo>
                    <a:lnTo>
                      <a:pt x="4307" y="4362"/>
                    </a:lnTo>
                    <a:lnTo>
                      <a:pt x="4363" y="4306"/>
                    </a:lnTo>
                    <a:lnTo>
                      <a:pt x="4400" y="4250"/>
                    </a:lnTo>
                    <a:lnTo>
                      <a:pt x="4419" y="4194"/>
                    </a:lnTo>
                    <a:lnTo>
                      <a:pt x="4437" y="4138"/>
                    </a:lnTo>
                    <a:lnTo>
                      <a:pt x="4456" y="4045"/>
                    </a:lnTo>
                    <a:lnTo>
                      <a:pt x="4437" y="3970"/>
                    </a:lnTo>
                    <a:lnTo>
                      <a:pt x="4400" y="3896"/>
                    </a:lnTo>
                    <a:lnTo>
                      <a:pt x="4363" y="3821"/>
                    </a:lnTo>
                    <a:lnTo>
                      <a:pt x="4307" y="3784"/>
                    </a:lnTo>
                    <a:lnTo>
                      <a:pt x="4232" y="3728"/>
                    </a:lnTo>
                    <a:lnTo>
                      <a:pt x="4158" y="3709"/>
                    </a:lnTo>
                    <a:lnTo>
                      <a:pt x="4083" y="3691"/>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581" name="Google Shape;581;p69"/>
            <p:cNvGrpSpPr/>
            <p:nvPr/>
          </p:nvGrpSpPr>
          <p:grpSpPr>
            <a:xfrm>
              <a:off x="6868076" y="3213932"/>
              <a:ext cx="1695900" cy="892418"/>
              <a:chOff x="6868076" y="3213932"/>
              <a:chExt cx="1695900" cy="892418"/>
            </a:xfrm>
          </p:grpSpPr>
          <p:sp>
            <p:nvSpPr>
              <p:cNvPr id="582" name="Google Shape;582;p69"/>
              <p:cNvSpPr txBox="1"/>
              <p:nvPr/>
            </p:nvSpPr>
            <p:spPr>
              <a:xfrm>
                <a:off x="6868076"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hr-HR" sz="1200" u="none" cap="none" strike="noStrike">
                    <a:solidFill>
                      <a:srgbClr val="434343"/>
                    </a:solidFill>
                    <a:latin typeface="Montserrat"/>
                    <a:ea typeface="Montserrat"/>
                    <a:cs typeface="Montserrat"/>
                    <a:sym typeface="Montserrat"/>
                  </a:rPr>
                  <a:t>Blow your audience away with attractive visuals</a:t>
                </a:r>
                <a:endParaRPr b="0" i="0" sz="1200" u="none" cap="none" strike="noStrike">
                  <a:solidFill>
                    <a:srgbClr val="434343"/>
                  </a:solidFill>
                  <a:latin typeface="Montserrat"/>
                  <a:ea typeface="Montserrat"/>
                  <a:cs typeface="Montserrat"/>
                  <a:sym typeface="Montserrat"/>
                </a:endParaRPr>
              </a:p>
            </p:txBody>
          </p:sp>
          <p:sp>
            <p:nvSpPr>
              <p:cNvPr id="583" name="Google Shape;583;p69"/>
              <p:cNvSpPr/>
              <p:nvPr/>
            </p:nvSpPr>
            <p:spPr>
              <a:xfrm>
                <a:off x="7625712" y="3213932"/>
                <a:ext cx="180627" cy="181175"/>
              </a:xfrm>
              <a:custGeom>
                <a:rect b="b" l="l" r="r" t="t"/>
                <a:pathLst>
                  <a:path extrusionOk="0" h="5947" w="5929">
                    <a:moveTo>
                      <a:pt x="784" y="4940"/>
                    </a:moveTo>
                    <a:lnTo>
                      <a:pt x="839" y="4958"/>
                    </a:lnTo>
                    <a:lnTo>
                      <a:pt x="933" y="5014"/>
                    </a:lnTo>
                    <a:lnTo>
                      <a:pt x="989" y="5107"/>
                    </a:lnTo>
                    <a:lnTo>
                      <a:pt x="1007" y="5145"/>
                    </a:lnTo>
                    <a:lnTo>
                      <a:pt x="1007" y="5201"/>
                    </a:lnTo>
                    <a:lnTo>
                      <a:pt x="1007" y="5257"/>
                    </a:lnTo>
                    <a:lnTo>
                      <a:pt x="989" y="5313"/>
                    </a:lnTo>
                    <a:lnTo>
                      <a:pt x="933" y="5406"/>
                    </a:lnTo>
                    <a:lnTo>
                      <a:pt x="839" y="5462"/>
                    </a:lnTo>
                    <a:lnTo>
                      <a:pt x="784" y="5480"/>
                    </a:lnTo>
                    <a:lnTo>
                      <a:pt x="672" y="5480"/>
                    </a:lnTo>
                    <a:lnTo>
                      <a:pt x="634" y="5462"/>
                    </a:lnTo>
                    <a:lnTo>
                      <a:pt x="541" y="5406"/>
                    </a:lnTo>
                    <a:lnTo>
                      <a:pt x="485" y="5313"/>
                    </a:lnTo>
                    <a:lnTo>
                      <a:pt x="467" y="5257"/>
                    </a:lnTo>
                    <a:lnTo>
                      <a:pt x="448" y="5201"/>
                    </a:lnTo>
                    <a:lnTo>
                      <a:pt x="467" y="5145"/>
                    </a:lnTo>
                    <a:lnTo>
                      <a:pt x="485" y="5107"/>
                    </a:lnTo>
                    <a:lnTo>
                      <a:pt x="541" y="5014"/>
                    </a:lnTo>
                    <a:lnTo>
                      <a:pt x="634" y="4958"/>
                    </a:lnTo>
                    <a:lnTo>
                      <a:pt x="672" y="4940"/>
                    </a:lnTo>
                    <a:close/>
                    <a:moveTo>
                      <a:pt x="206" y="2610"/>
                    </a:moveTo>
                    <a:lnTo>
                      <a:pt x="168" y="2628"/>
                    </a:lnTo>
                    <a:lnTo>
                      <a:pt x="75" y="2684"/>
                    </a:lnTo>
                    <a:lnTo>
                      <a:pt x="19" y="2777"/>
                    </a:lnTo>
                    <a:lnTo>
                      <a:pt x="1" y="2833"/>
                    </a:lnTo>
                    <a:lnTo>
                      <a:pt x="1" y="2889"/>
                    </a:lnTo>
                    <a:lnTo>
                      <a:pt x="1" y="5667"/>
                    </a:lnTo>
                    <a:lnTo>
                      <a:pt x="1" y="5723"/>
                    </a:lnTo>
                    <a:lnTo>
                      <a:pt x="19" y="5779"/>
                    </a:lnTo>
                    <a:lnTo>
                      <a:pt x="75" y="5872"/>
                    </a:lnTo>
                    <a:lnTo>
                      <a:pt x="168" y="5928"/>
                    </a:lnTo>
                    <a:lnTo>
                      <a:pt x="206" y="5946"/>
                    </a:lnTo>
                    <a:lnTo>
                      <a:pt x="1250" y="5946"/>
                    </a:lnTo>
                    <a:lnTo>
                      <a:pt x="1305" y="5928"/>
                    </a:lnTo>
                    <a:lnTo>
                      <a:pt x="1399" y="5872"/>
                    </a:lnTo>
                    <a:lnTo>
                      <a:pt x="1455" y="5779"/>
                    </a:lnTo>
                    <a:lnTo>
                      <a:pt x="1473" y="5723"/>
                    </a:lnTo>
                    <a:lnTo>
                      <a:pt x="1473" y="5667"/>
                    </a:lnTo>
                    <a:lnTo>
                      <a:pt x="1473" y="2889"/>
                    </a:lnTo>
                    <a:lnTo>
                      <a:pt x="1473" y="2833"/>
                    </a:lnTo>
                    <a:lnTo>
                      <a:pt x="1455" y="2777"/>
                    </a:lnTo>
                    <a:lnTo>
                      <a:pt x="1399" y="2684"/>
                    </a:lnTo>
                    <a:lnTo>
                      <a:pt x="1305" y="2628"/>
                    </a:lnTo>
                    <a:lnTo>
                      <a:pt x="1250" y="2610"/>
                    </a:lnTo>
                    <a:close/>
                    <a:moveTo>
                      <a:pt x="3617" y="0"/>
                    </a:moveTo>
                    <a:lnTo>
                      <a:pt x="3524" y="19"/>
                    </a:lnTo>
                    <a:lnTo>
                      <a:pt x="3468" y="75"/>
                    </a:lnTo>
                    <a:lnTo>
                      <a:pt x="3393" y="168"/>
                    </a:lnTo>
                    <a:lnTo>
                      <a:pt x="3337" y="261"/>
                    </a:lnTo>
                    <a:lnTo>
                      <a:pt x="3263" y="485"/>
                    </a:lnTo>
                    <a:lnTo>
                      <a:pt x="3225" y="671"/>
                    </a:lnTo>
                    <a:lnTo>
                      <a:pt x="3169" y="858"/>
                    </a:lnTo>
                    <a:lnTo>
                      <a:pt x="3114" y="1044"/>
                    </a:lnTo>
                    <a:lnTo>
                      <a:pt x="3039" y="1212"/>
                    </a:lnTo>
                    <a:lnTo>
                      <a:pt x="2983" y="1286"/>
                    </a:lnTo>
                    <a:lnTo>
                      <a:pt x="2927" y="1361"/>
                    </a:lnTo>
                    <a:lnTo>
                      <a:pt x="2797" y="1510"/>
                    </a:lnTo>
                    <a:lnTo>
                      <a:pt x="2666" y="1659"/>
                    </a:lnTo>
                    <a:lnTo>
                      <a:pt x="2442" y="1995"/>
                    </a:lnTo>
                    <a:lnTo>
                      <a:pt x="2200" y="2330"/>
                    </a:lnTo>
                    <a:lnTo>
                      <a:pt x="2051" y="2498"/>
                    </a:lnTo>
                    <a:lnTo>
                      <a:pt x="1883" y="2666"/>
                    </a:lnTo>
                    <a:lnTo>
                      <a:pt x="1865" y="2722"/>
                    </a:lnTo>
                    <a:lnTo>
                      <a:pt x="1846" y="2777"/>
                    </a:lnTo>
                    <a:lnTo>
                      <a:pt x="1846" y="5257"/>
                    </a:lnTo>
                    <a:lnTo>
                      <a:pt x="1865" y="5313"/>
                    </a:lnTo>
                    <a:lnTo>
                      <a:pt x="1883" y="5350"/>
                    </a:lnTo>
                    <a:lnTo>
                      <a:pt x="1939" y="5387"/>
                    </a:lnTo>
                    <a:lnTo>
                      <a:pt x="1995" y="5387"/>
                    </a:lnTo>
                    <a:lnTo>
                      <a:pt x="2126" y="5406"/>
                    </a:lnTo>
                    <a:lnTo>
                      <a:pt x="2293" y="5462"/>
                    </a:lnTo>
                    <a:lnTo>
                      <a:pt x="2592" y="5573"/>
                    </a:lnTo>
                    <a:lnTo>
                      <a:pt x="2890" y="5704"/>
                    </a:lnTo>
                    <a:lnTo>
                      <a:pt x="3225" y="5816"/>
                    </a:lnTo>
                    <a:lnTo>
                      <a:pt x="3393" y="5872"/>
                    </a:lnTo>
                    <a:lnTo>
                      <a:pt x="3580" y="5909"/>
                    </a:lnTo>
                    <a:lnTo>
                      <a:pt x="3785" y="5946"/>
                    </a:lnTo>
                    <a:lnTo>
                      <a:pt x="4400" y="5946"/>
                    </a:lnTo>
                    <a:lnTo>
                      <a:pt x="4586" y="5928"/>
                    </a:lnTo>
                    <a:lnTo>
                      <a:pt x="4772" y="5909"/>
                    </a:lnTo>
                    <a:lnTo>
                      <a:pt x="4940" y="5853"/>
                    </a:lnTo>
                    <a:lnTo>
                      <a:pt x="5108" y="5797"/>
                    </a:lnTo>
                    <a:lnTo>
                      <a:pt x="5238" y="5723"/>
                    </a:lnTo>
                    <a:lnTo>
                      <a:pt x="5332" y="5611"/>
                    </a:lnTo>
                    <a:lnTo>
                      <a:pt x="5388" y="5499"/>
                    </a:lnTo>
                    <a:lnTo>
                      <a:pt x="5425" y="5368"/>
                    </a:lnTo>
                    <a:lnTo>
                      <a:pt x="5425" y="5238"/>
                    </a:lnTo>
                    <a:lnTo>
                      <a:pt x="5406" y="5089"/>
                    </a:lnTo>
                    <a:lnTo>
                      <a:pt x="5481" y="4996"/>
                    </a:lnTo>
                    <a:lnTo>
                      <a:pt x="5537" y="4902"/>
                    </a:lnTo>
                    <a:lnTo>
                      <a:pt x="5574" y="4809"/>
                    </a:lnTo>
                    <a:lnTo>
                      <a:pt x="5611" y="4697"/>
                    </a:lnTo>
                    <a:lnTo>
                      <a:pt x="5630" y="4567"/>
                    </a:lnTo>
                    <a:lnTo>
                      <a:pt x="5630" y="4455"/>
                    </a:lnTo>
                    <a:lnTo>
                      <a:pt x="5630" y="4325"/>
                    </a:lnTo>
                    <a:lnTo>
                      <a:pt x="5593" y="4213"/>
                    </a:lnTo>
                    <a:lnTo>
                      <a:pt x="5667" y="4101"/>
                    </a:lnTo>
                    <a:lnTo>
                      <a:pt x="5723" y="3989"/>
                    </a:lnTo>
                    <a:lnTo>
                      <a:pt x="5742" y="3877"/>
                    </a:lnTo>
                    <a:lnTo>
                      <a:pt x="5779" y="3747"/>
                    </a:lnTo>
                    <a:lnTo>
                      <a:pt x="5779" y="3635"/>
                    </a:lnTo>
                    <a:lnTo>
                      <a:pt x="5760" y="3523"/>
                    </a:lnTo>
                    <a:lnTo>
                      <a:pt x="5742" y="3393"/>
                    </a:lnTo>
                    <a:lnTo>
                      <a:pt x="5704" y="3299"/>
                    </a:lnTo>
                    <a:lnTo>
                      <a:pt x="5798" y="3169"/>
                    </a:lnTo>
                    <a:lnTo>
                      <a:pt x="5872" y="3038"/>
                    </a:lnTo>
                    <a:lnTo>
                      <a:pt x="5909" y="2889"/>
                    </a:lnTo>
                    <a:lnTo>
                      <a:pt x="5928" y="2722"/>
                    </a:lnTo>
                    <a:lnTo>
                      <a:pt x="5909" y="2591"/>
                    </a:lnTo>
                    <a:lnTo>
                      <a:pt x="5872" y="2461"/>
                    </a:lnTo>
                    <a:lnTo>
                      <a:pt x="5816" y="2349"/>
                    </a:lnTo>
                    <a:lnTo>
                      <a:pt x="5723" y="2256"/>
                    </a:lnTo>
                    <a:lnTo>
                      <a:pt x="5630" y="2162"/>
                    </a:lnTo>
                    <a:lnTo>
                      <a:pt x="5518" y="2106"/>
                    </a:lnTo>
                    <a:lnTo>
                      <a:pt x="5388" y="2069"/>
                    </a:lnTo>
                    <a:lnTo>
                      <a:pt x="5238" y="2051"/>
                    </a:lnTo>
                    <a:lnTo>
                      <a:pt x="4064" y="2051"/>
                    </a:lnTo>
                    <a:lnTo>
                      <a:pt x="4101" y="1920"/>
                    </a:lnTo>
                    <a:lnTo>
                      <a:pt x="4157" y="1808"/>
                    </a:lnTo>
                    <a:lnTo>
                      <a:pt x="4288" y="1566"/>
                    </a:lnTo>
                    <a:lnTo>
                      <a:pt x="4344" y="1435"/>
                    </a:lnTo>
                    <a:lnTo>
                      <a:pt x="4400" y="1286"/>
                    </a:lnTo>
                    <a:lnTo>
                      <a:pt x="4437" y="1119"/>
                    </a:lnTo>
                    <a:lnTo>
                      <a:pt x="4456" y="951"/>
                    </a:lnTo>
                    <a:lnTo>
                      <a:pt x="4437" y="802"/>
                    </a:lnTo>
                    <a:lnTo>
                      <a:pt x="4418" y="671"/>
                    </a:lnTo>
                    <a:lnTo>
                      <a:pt x="4400" y="541"/>
                    </a:lnTo>
                    <a:lnTo>
                      <a:pt x="4362" y="447"/>
                    </a:lnTo>
                    <a:lnTo>
                      <a:pt x="4306" y="354"/>
                    </a:lnTo>
                    <a:lnTo>
                      <a:pt x="4251" y="280"/>
                    </a:lnTo>
                    <a:lnTo>
                      <a:pt x="4195" y="205"/>
                    </a:lnTo>
                    <a:lnTo>
                      <a:pt x="4139" y="168"/>
                    </a:lnTo>
                    <a:lnTo>
                      <a:pt x="3990" y="75"/>
                    </a:lnTo>
                    <a:lnTo>
                      <a:pt x="3859" y="37"/>
                    </a:lnTo>
                    <a:lnTo>
                      <a:pt x="3729" y="19"/>
                    </a:lnTo>
                    <a:lnTo>
                      <a:pt x="3617" y="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nvGrpSpPr>
            <p:cNvPr id="584" name="Google Shape;584;p69"/>
            <p:cNvGrpSpPr/>
            <p:nvPr/>
          </p:nvGrpSpPr>
          <p:grpSpPr>
            <a:xfrm>
              <a:off x="801125" y="3214206"/>
              <a:ext cx="1695900" cy="892144"/>
              <a:chOff x="801125" y="3214206"/>
              <a:chExt cx="1695900" cy="892144"/>
            </a:xfrm>
          </p:grpSpPr>
          <p:sp>
            <p:nvSpPr>
              <p:cNvPr id="585" name="Google Shape;585;p69"/>
              <p:cNvSpPr txBox="1"/>
              <p:nvPr/>
            </p:nvSpPr>
            <p:spPr>
              <a:xfrm>
                <a:off x="801125" y="3469450"/>
                <a:ext cx="1695900" cy="6369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200"/>
                  <a:buFont typeface="Arial"/>
                  <a:buNone/>
                </a:pPr>
                <a:r>
                  <a:rPr b="0" i="0" lang="hr-HR" sz="1200" u="none" cap="none" strike="noStrike">
                    <a:solidFill>
                      <a:srgbClr val="434343"/>
                    </a:solidFill>
                    <a:latin typeface="Montserrat"/>
                    <a:ea typeface="Montserrat"/>
                    <a:cs typeface="Montserrat"/>
                    <a:sym typeface="Montserrat"/>
                  </a:rPr>
                  <a:t>For PowerPoint and Google Slides</a:t>
                </a:r>
                <a:endParaRPr b="0" i="0" sz="1200" u="none" cap="none" strike="noStrike">
                  <a:solidFill>
                    <a:srgbClr val="434343"/>
                  </a:solidFill>
                  <a:latin typeface="Montserrat"/>
                  <a:ea typeface="Montserrat"/>
                  <a:cs typeface="Montserrat"/>
                  <a:sym typeface="Montserrat"/>
                </a:endParaRPr>
              </a:p>
            </p:txBody>
          </p:sp>
          <p:sp>
            <p:nvSpPr>
              <p:cNvPr id="586" name="Google Shape;586;p69"/>
              <p:cNvSpPr/>
              <p:nvPr/>
            </p:nvSpPr>
            <p:spPr>
              <a:xfrm>
                <a:off x="1535764" y="3214206"/>
                <a:ext cx="226629" cy="180627"/>
              </a:xfrm>
              <a:custGeom>
                <a:rect b="b" l="l" r="r" t="t"/>
                <a:pathLst>
                  <a:path extrusionOk="0" h="5929" w="7439">
                    <a:moveTo>
                      <a:pt x="5947" y="728"/>
                    </a:moveTo>
                    <a:lnTo>
                      <a:pt x="5947" y="3710"/>
                    </a:lnTo>
                    <a:lnTo>
                      <a:pt x="1492" y="3710"/>
                    </a:lnTo>
                    <a:lnTo>
                      <a:pt x="1492" y="728"/>
                    </a:lnTo>
                    <a:close/>
                    <a:moveTo>
                      <a:pt x="1194" y="1"/>
                    </a:moveTo>
                    <a:lnTo>
                      <a:pt x="1101" y="38"/>
                    </a:lnTo>
                    <a:lnTo>
                      <a:pt x="989" y="94"/>
                    </a:lnTo>
                    <a:lnTo>
                      <a:pt x="914" y="150"/>
                    </a:lnTo>
                    <a:lnTo>
                      <a:pt x="840" y="243"/>
                    </a:lnTo>
                    <a:lnTo>
                      <a:pt x="802" y="336"/>
                    </a:lnTo>
                    <a:lnTo>
                      <a:pt x="765" y="430"/>
                    </a:lnTo>
                    <a:lnTo>
                      <a:pt x="746" y="542"/>
                    </a:lnTo>
                    <a:lnTo>
                      <a:pt x="746" y="4437"/>
                    </a:lnTo>
                    <a:lnTo>
                      <a:pt x="6693" y="4437"/>
                    </a:lnTo>
                    <a:lnTo>
                      <a:pt x="6693" y="542"/>
                    </a:lnTo>
                    <a:lnTo>
                      <a:pt x="6674" y="430"/>
                    </a:lnTo>
                    <a:lnTo>
                      <a:pt x="6655" y="336"/>
                    </a:lnTo>
                    <a:lnTo>
                      <a:pt x="6599" y="243"/>
                    </a:lnTo>
                    <a:lnTo>
                      <a:pt x="6525" y="150"/>
                    </a:lnTo>
                    <a:lnTo>
                      <a:pt x="6450" y="94"/>
                    </a:lnTo>
                    <a:lnTo>
                      <a:pt x="6357" y="38"/>
                    </a:lnTo>
                    <a:lnTo>
                      <a:pt x="6245" y="1"/>
                    </a:lnTo>
                    <a:close/>
                    <a:moveTo>
                      <a:pt x="187" y="4810"/>
                    </a:moveTo>
                    <a:lnTo>
                      <a:pt x="131" y="4829"/>
                    </a:lnTo>
                    <a:lnTo>
                      <a:pt x="57" y="4866"/>
                    </a:lnTo>
                    <a:lnTo>
                      <a:pt x="20" y="4941"/>
                    </a:lnTo>
                    <a:lnTo>
                      <a:pt x="1" y="4996"/>
                    </a:lnTo>
                    <a:lnTo>
                      <a:pt x="1" y="5183"/>
                    </a:lnTo>
                    <a:lnTo>
                      <a:pt x="20" y="5332"/>
                    </a:lnTo>
                    <a:lnTo>
                      <a:pt x="75" y="5481"/>
                    </a:lnTo>
                    <a:lnTo>
                      <a:pt x="131" y="5612"/>
                    </a:lnTo>
                    <a:lnTo>
                      <a:pt x="225" y="5705"/>
                    </a:lnTo>
                    <a:lnTo>
                      <a:pt x="336" y="5798"/>
                    </a:lnTo>
                    <a:lnTo>
                      <a:pt x="467" y="5873"/>
                    </a:lnTo>
                    <a:lnTo>
                      <a:pt x="597" y="5910"/>
                    </a:lnTo>
                    <a:lnTo>
                      <a:pt x="746" y="5928"/>
                    </a:lnTo>
                    <a:lnTo>
                      <a:pt x="6693" y="5928"/>
                    </a:lnTo>
                    <a:lnTo>
                      <a:pt x="6842" y="5910"/>
                    </a:lnTo>
                    <a:lnTo>
                      <a:pt x="6972" y="5873"/>
                    </a:lnTo>
                    <a:lnTo>
                      <a:pt x="7103" y="5798"/>
                    </a:lnTo>
                    <a:lnTo>
                      <a:pt x="7214" y="5705"/>
                    </a:lnTo>
                    <a:lnTo>
                      <a:pt x="7308" y="5612"/>
                    </a:lnTo>
                    <a:lnTo>
                      <a:pt x="7382" y="5481"/>
                    </a:lnTo>
                    <a:lnTo>
                      <a:pt x="7420" y="5332"/>
                    </a:lnTo>
                    <a:lnTo>
                      <a:pt x="7438" y="5183"/>
                    </a:lnTo>
                    <a:lnTo>
                      <a:pt x="7438" y="4996"/>
                    </a:lnTo>
                    <a:lnTo>
                      <a:pt x="7420" y="4941"/>
                    </a:lnTo>
                    <a:lnTo>
                      <a:pt x="7382" y="4866"/>
                    </a:lnTo>
                    <a:lnTo>
                      <a:pt x="7326" y="4829"/>
                    </a:lnTo>
                    <a:lnTo>
                      <a:pt x="7252" y="4810"/>
                    </a:lnTo>
                    <a:lnTo>
                      <a:pt x="4437" y="4810"/>
                    </a:lnTo>
                    <a:lnTo>
                      <a:pt x="4419" y="4903"/>
                    </a:lnTo>
                    <a:lnTo>
                      <a:pt x="4400" y="4978"/>
                    </a:lnTo>
                    <a:lnTo>
                      <a:pt x="4363" y="5034"/>
                    </a:lnTo>
                    <a:lnTo>
                      <a:pt x="4325" y="5090"/>
                    </a:lnTo>
                    <a:lnTo>
                      <a:pt x="4269" y="5127"/>
                    </a:lnTo>
                    <a:lnTo>
                      <a:pt x="4195" y="5164"/>
                    </a:lnTo>
                    <a:lnTo>
                      <a:pt x="4139" y="5183"/>
                    </a:lnTo>
                    <a:lnTo>
                      <a:pt x="3263" y="5183"/>
                    </a:lnTo>
                    <a:lnTo>
                      <a:pt x="3207" y="5146"/>
                    </a:lnTo>
                    <a:lnTo>
                      <a:pt x="3132" y="5108"/>
                    </a:lnTo>
                    <a:lnTo>
                      <a:pt x="3076" y="5071"/>
                    </a:lnTo>
                    <a:lnTo>
                      <a:pt x="3039" y="5015"/>
                    </a:lnTo>
                    <a:lnTo>
                      <a:pt x="3002" y="4941"/>
                    </a:lnTo>
                    <a:lnTo>
                      <a:pt x="2983" y="4885"/>
                    </a:lnTo>
                    <a:lnTo>
                      <a:pt x="2965" y="4810"/>
                    </a:ln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434343"/>
                  </a:solidFill>
                  <a:latin typeface="Arial"/>
                  <a:ea typeface="Arial"/>
                  <a:cs typeface="Arial"/>
                  <a:sym typeface="Arial"/>
                </a:endParaRPr>
              </a:p>
            </p:txBody>
          </p:sp>
        </p:grpSp>
      </p:grpSp>
      <p:sp>
        <p:nvSpPr>
          <p:cNvPr id="587" name="Google Shape;587;p69"/>
          <p:cNvSpPr txBox="1"/>
          <p:nvPr>
            <p:ph idx="12" type="sldNum"/>
          </p:nvPr>
        </p:nvSpPr>
        <p:spPr>
          <a:xfrm>
            <a:off x="8413350" y="4627001"/>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7"/>
          <p:cNvSpPr txBox="1"/>
          <p:nvPr>
            <p:ph type="title"/>
          </p:nvPr>
        </p:nvSpPr>
        <p:spPr>
          <a:xfrm>
            <a:off x="1556175" y="719375"/>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CONTEXT</a:t>
            </a:r>
            <a:endParaRPr/>
          </a:p>
        </p:txBody>
      </p:sp>
      <p:sp>
        <p:nvSpPr>
          <p:cNvPr id="95" name="Google Shape;95;p7"/>
          <p:cNvSpPr txBox="1"/>
          <p:nvPr>
            <p:ph idx="1" type="body"/>
          </p:nvPr>
        </p:nvSpPr>
        <p:spPr>
          <a:xfrm>
            <a:off x="1556175" y="1419658"/>
            <a:ext cx="2132700" cy="3460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600"/>
              <a:buNone/>
            </a:pPr>
            <a:r>
              <a:rPr b="1" lang="hr-HR"/>
              <a:t>BEFORE</a:t>
            </a:r>
            <a:endParaRPr b="1"/>
          </a:p>
          <a:p>
            <a:pPr indent="0" lvl="0" marL="0" rtl="0" algn="l">
              <a:lnSpc>
                <a:spcPct val="100000"/>
              </a:lnSpc>
              <a:spcBef>
                <a:spcPts val="600"/>
              </a:spcBef>
              <a:spcAft>
                <a:spcPts val="0"/>
              </a:spcAft>
              <a:buSzPts val="1600"/>
              <a:buNone/>
            </a:pPr>
            <a:r>
              <a:rPr lang="hr-HR"/>
              <a:t>- lektira/assigned reading – graded readers</a:t>
            </a:r>
            <a:endParaRPr/>
          </a:p>
          <a:p>
            <a:pPr indent="0" lvl="0" marL="0" rtl="0" algn="l">
              <a:lnSpc>
                <a:spcPct val="100000"/>
              </a:lnSpc>
              <a:spcBef>
                <a:spcPts val="600"/>
              </a:spcBef>
              <a:spcAft>
                <a:spcPts val="0"/>
              </a:spcAft>
              <a:buSzPts val="1600"/>
              <a:buNone/>
            </a:pPr>
            <a:r>
              <a:rPr lang="hr-HR"/>
              <a:t>- students’ reactions</a:t>
            </a:r>
            <a:endParaRPr/>
          </a:p>
          <a:p>
            <a:pPr indent="0" lvl="0" marL="0" rtl="0" algn="l">
              <a:lnSpc>
                <a:spcPct val="100000"/>
              </a:lnSpc>
              <a:spcBef>
                <a:spcPts val="600"/>
              </a:spcBef>
              <a:spcAft>
                <a:spcPts val="0"/>
              </a:spcAft>
              <a:buSzPts val="1600"/>
              <a:buNone/>
            </a:pPr>
            <a:r>
              <a:rPr lang="hr-HR"/>
              <a:t>- book analysis</a:t>
            </a:r>
            <a:endParaRPr/>
          </a:p>
          <a:p>
            <a:pPr indent="0" lvl="0" marL="0" rtl="0" algn="l">
              <a:lnSpc>
                <a:spcPct val="100000"/>
              </a:lnSpc>
              <a:spcBef>
                <a:spcPts val="600"/>
              </a:spcBef>
              <a:spcAft>
                <a:spcPts val="0"/>
              </a:spcAft>
              <a:buSzPts val="1600"/>
              <a:buNone/>
            </a:pPr>
            <a:r>
              <a:rPr lang="hr-HR"/>
              <a:t>- not so prominently graded until now</a:t>
            </a:r>
            <a:endParaRPr/>
          </a:p>
        </p:txBody>
      </p:sp>
      <p:sp>
        <p:nvSpPr>
          <p:cNvPr id="96" name="Google Shape;96;p7"/>
          <p:cNvSpPr txBox="1"/>
          <p:nvPr>
            <p:ph idx="2" type="body"/>
          </p:nvPr>
        </p:nvSpPr>
        <p:spPr>
          <a:xfrm>
            <a:off x="3688875" y="1407683"/>
            <a:ext cx="2132700" cy="3460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600"/>
              <a:buNone/>
            </a:pPr>
            <a:r>
              <a:rPr b="1" lang="hr-HR"/>
              <a:t>NOW</a:t>
            </a:r>
            <a:endParaRPr b="1"/>
          </a:p>
          <a:p>
            <a:pPr indent="0" lvl="0" marL="0" rtl="0" algn="l">
              <a:lnSpc>
                <a:spcPct val="100000"/>
              </a:lnSpc>
              <a:spcBef>
                <a:spcPts val="600"/>
              </a:spcBef>
              <a:spcAft>
                <a:spcPts val="0"/>
              </a:spcAft>
              <a:buSzPts val="1600"/>
              <a:buNone/>
            </a:pPr>
            <a:r>
              <a:rPr lang="hr-HR"/>
              <a:t>- separately graded skill</a:t>
            </a:r>
            <a:endParaRPr/>
          </a:p>
          <a:p>
            <a:pPr indent="0" lvl="0" marL="0" rtl="0" algn="l">
              <a:lnSpc>
                <a:spcPct val="100000"/>
              </a:lnSpc>
              <a:spcBef>
                <a:spcPts val="600"/>
              </a:spcBef>
              <a:spcAft>
                <a:spcPts val="0"/>
              </a:spcAft>
              <a:buSzPts val="1600"/>
              <a:buNone/>
            </a:pPr>
            <a:r>
              <a:rPr lang="hr-HR"/>
              <a:t>- the choice of tasks</a:t>
            </a:r>
            <a:endParaRPr/>
          </a:p>
          <a:p>
            <a:pPr indent="0" lvl="0" marL="0" rtl="0" algn="l">
              <a:lnSpc>
                <a:spcPct val="100000"/>
              </a:lnSpc>
              <a:spcBef>
                <a:spcPts val="600"/>
              </a:spcBef>
              <a:spcAft>
                <a:spcPts val="0"/>
              </a:spcAft>
              <a:buSzPts val="1600"/>
              <a:buNone/>
            </a:pPr>
            <a:r>
              <a:rPr lang="hr-HR"/>
              <a:t>- grading/assessment itself</a:t>
            </a:r>
            <a:endParaRPr/>
          </a:p>
        </p:txBody>
      </p:sp>
      <p:sp>
        <p:nvSpPr>
          <p:cNvPr id="97" name="Google Shape;97;p7"/>
          <p:cNvSpPr txBox="1"/>
          <p:nvPr>
            <p:ph idx="3" type="body"/>
          </p:nvPr>
        </p:nvSpPr>
        <p:spPr>
          <a:xfrm>
            <a:off x="6040276" y="1419658"/>
            <a:ext cx="2407773" cy="3460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600"/>
              </a:spcBef>
              <a:spcAft>
                <a:spcPts val="0"/>
              </a:spcAft>
              <a:buSzPts val="1600"/>
              <a:buNone/>
            </a:pPr>
            <a:r>
              <a:rPr b="1" lang="hr-HR"/>
              <a:t>THE SAME OLD PROBLEMS</a:t>
            </a:r>
            <a:endParaRPr b="1"/>
          </a:p>
          <a:p>
            <a:pPr indent="0" lvl="0" marL="0" rtl="0" algn="l">
              <a:lnSpc>
                <a:spcPct val="100000"/>
              </a:lnSpc>
              <a:spcBef>
                <a:spcPts val="600"/>
              </a:spcBef>
              <a:spcAft>
                <a:spcPts val="0"/>
              </a:spcAft>
              <a:buSzPts val="1600"/>
              <a:buNone/>
            </a:pPr>
            <a:r>
              <a:rPr lang="hr-HR"/>
              <a:t>- neglected skill in students’ lives in general</a:t>
            </a:r>
            <a:endParaRPr/>
          </a:p>
          <a:p>
            <a:pPr indent="0" lvl="0" marL="0" rtl="0" algn="l">
              <a:lnSpc>
                <a:spcPct val="100000"/>
              </a:lnSpc>
              <a:spcBef>
                <a:spcPts val="600"/>
              </a:spcBef>
              <a:spcAft>
                <a:spcPts val="0"/>
              </a:spcAft>
              <a:buSzPts val="1600"/>
              <a:buNone/>
            </a:pPr>
            <a:r>
              <a:rPr lang="hr-HR"/>
              <a:t>- motivation</a:t>
            </a:r>
            <a:endParaRPr/>
          </a:p>
          <a:p>
            <a:pPr indent="0" lvl="0" marL="0" rtl="0" algn="l">
              <a:lnSpc>
                <a:spcPct val="100000"/>
              </a:lnSpc>
              <a:spcBef>
                <a:spcPts val="600"/>
              </a:spcBef>
              <a:spcAft>
                <a:spcPts val="0"/>
              </a:spcAft>
              <a:buSzPts val="1600"/>
              <a:buNone/>
            </a:pPr>
            <a:r>
              <a:rPr lang="hr-HR"/>
              <a:t>- the choice of topic</a:t>
            </a:r>
            <a:endParaRPr/>
          </a:p>
          <a:p>
            <a:pPr indent="0" lvl="0" marL="0" rtl="0" algn="l">
              <a:lnSpc>
                <a:spcPct val="100000"/>
              </a:lnSpc>
              <a:spcBef>
                <a:spcPts val="600"/>
              </a:spcBef>
              <a:spcAft>
                <a:spcPts val="0"/>
              </a:spcAft>
              <a:buSzPts val="1600"/>
              <a:buNone/>
            </a:pPr>
            <a:r>
              <a:t/>
            </a:r>
            <a:endParaRPr/>
          </a:p>
        </p:txBody>
      </p:sp>
      <p:sp>
        <p:nvSpPr>
          <p:cNvPr id="98" name="Google Shape;98;p7"/>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5">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7">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8"/>
          <p:cNvSpPr txBox="1"/>
          <p:nvPr>
            <p:ph type="title"/>
          </p:nvPr>
        </p:nvSpPr>
        <p:spPr>
          <a:xfrm>
            <a:off x="1556900" y="331926"/>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What do students say about reading in general?</a:t>
            </a:r>
            <a:endParaRPr/>
          </a:p>
        </p:txBody>
      </p:sp>
      <p:sp>
        <p:nvSpPr>
          <p:cNvPr id="104" name="Google Shape;104;p8"/>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05" name="Google Shape;105;p8"/>
          <p:cNvPicPr preferRelativeResize="0"/>
          <p:nvPr/>
        </p:nvPicPr>
        <p:blipFill rotWithShape="1">
          <a:blip r:embed="rId3">
            <a:alphaModFix/>
          </a:blip>
          <a:srcRect b="0" l="0" r="0" t="0"/>
          <a:stretch/>
        </p:blipFill>
        <p:spPr>
          <a:xfrm>
            <a:off x="1311479" y="942426"/>
            <a:ext cx="7010400" cy="3505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9"/>
          <p:cNvSpPr txBox="1"/>
          <p:nvPr>
            <p:ph type="title"/>
          </p:nvPr>
        </p:nvSpPr>
        <p:spPr>
          <a:xfrm>
            <a:off x="1556900" y="363772"/>
            <a:ext cx="6616800" cy="6999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hr-HR"/>
              <a:t>What do students say about reading in general?</a:t>
            </a:r>
            <a:endParaRPr/>
          </a:p>
        </p:txBody>
      </p:sp>
      <p:sp>
        <p:nvSpPr>
          <p:cNvPr id="111" name="Google Shape;111;p9"/>
          <p:cNvSpPr txBox="1"/>
          <p:nvPr>
            <p:ph idx="12" type="sldNum"/>
          </p:nvPr>
        </p:nvSpPr>
        <p:spPr>
          <a:xfrm>
            <a:off x="7899350" y="4098426"/>
            <a:ext cx="548700" cy="393600"/>
          </a:xfrm>
          <a:prstGeom prst="rect">
            <a:avLst/>
          </a:prstGeom>
          <a:noFill/>
          <a:ln>
            <a:noFill/>
          </a:ln>
        </p:spPr>
        <p:txBody>
          <a:bodyPr anchorCtr="0" anchor="ctr" bIns="91425" lIns="91425" spcFirstLastPara="1" rIns="91425" wrap="square" tIns="91425">
            <a:noAutofit/>
          </a:bodyPr>
          <a:lstStyle/>
          <a:p>
            <a:pPr indent="0" lvl="0" marL="0" rtl="0" algn="r">
              <a:lnSpc>
                <a:spcPct val="100000"/>
              </a:lnSpc>
              <a:spcBef>
                <a:spcPts val="0"/>
              </a:spcBef>
              <a:spcAft>
                <a:spcPts val="0"/>
              </a:spcAft>
              <a:buSzPts val="1200"/>
              <a:buNone/>
            </a:pPr>
            <a:fld id="{00000000-1234-1234-1234-123412341234}" type="slidenum">
              <a:rPr lang="hr-HR"/>
              <a:t>‹#›</a:t>
            </a:fld>
            <a:endParaRPr/>
          </a:p>
        </p:txBody>
      </p:sp>
      <p:pic>
        <p:nvPicPr>
          <p:cNvPr id="112" name="Google Shape;112;p9"/>
          <p:cNvPicPr preferRelativeResize="0"/>
          <p:nvPr/>
        </p:nvPicPr>
        <p:blipFill rotWithShape="1">
          <a:blip r:embed="rId3">
            <a:alphaModFix/>
          </a:blip>
          <a:srcRect b="0" l="0" r="0" t="0"/>
          <a:stretch/>
        </p:blipFill>
        <p:spPr>
          <a:xfrm>
            <a:off x="1234406" y="1063672"/>
            <a:ext cx="7261787" cy="342835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Quintus template">
  <a:themeElements>
    <a:clrScheme name="Custom 347">
      <a:dk1>
        <a:srgbClr val="25212A"/>
      </a:dk1>
      <a:lt1>
        <a:srgbClr val="FFFFFF"/>
      </a:lt1>
      <a:dk2>
        <a:srgbClr val="797281"/>
      </a:dk2>
      <a:lt2>
        <a:srgbClr val="E7E6E9"/>
      </a:lt2>
      <a:accent1>
        <a:srgbClr val="B87647"/>
      </a:accent1>
      <a:accent2>
        <a:srgbClr val="A85A5A"/>
      </a:accent2>
      <a:accent3>
        <a:srgbClr val="853E61"/>
      </a:accent3>
      <a:accent4>
        <a:srgbClr val="5C3959"/>
      </a:accent4>
      <a:accent5>
        <a:srgbClr val="CC4125"/>
      </a:accent5>
      <a:accent6>
        <a:srgbClr val="E4B681"/>
      </a:accent6>
      <a:hlink>
        <a:srgbClr val="25212A"/>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Mirta</dc:creator>
</cp:coreProperties>
</file>