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view.genial.ly/617abae6fe862e0de56225f5/interactive-content-literature-and-mediation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8A0670C-40A8-42CC-8B24-DB532B3D2D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r-HR" dirty="0"/>
              <a:t>Literature </a:t>
            </a:r>
            <a:r>
              <a:rPr lang="hr-HR" dirty="0" err="1"/>
              <a:t>and</a:t>
            </a:r>
            <a:r>
              <a:rPr lang="hr-HR" dirty="0"/>
              <a:t> </a:t>
            </a:r>
            <a:r>
              <a:rPr lang="hr-HR" dirty="0" err="1"/>
              <a:t>mediation</a:t>
            </a:r>
            <a:r>
              <a:rPr lang="hr-HR" dirty="0"/>
              <a:t>  </a:t>
            </a:r>
            <a:r>
              <a:rPr lang="hr-HR" sz="5300" cap="none" dirty="0" err="1"/>
              <a:t>ready</a:t>
            </a:r>
            <a:r>
              <a:rPr lang="hr-HR" sz="5300" cap="none" dirty="0"/>
              <a:t>-to-use </a:t>
            </a:r>
            <a:r>
              <a:rPr lang="hr-HR" sz="5300" cap="none" dirty="0" err="1"/>
              <a:t>ideas</a:t>
            </a:r>
            <a:endParaRPr lang="hr-HR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6B7799D5-DAE3-46EE-9495-251D5225F3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  <a:hlinkClick r:id="rId2"/>
              </a:rPr>
              <a:t>https://view.genial.ly/617abae6fe862e0de56225f5/interactive-content-literature-and-mediation</a:t>
            </a:r>
            <a:r>
              <a:rPr lang="hr-HR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ource Sans Pro" panose="020B0503030403020204" pitchFamily="34" charset="0"/>
              </a:rPr>
              <a:t> </a:t>
            </a:r>
            <a:endParaRPr lang="hr-H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31038004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TM04033937[[fn=Isparavanje]]</Template>
  <TotalTime>2</TotalTime>
  <Words>16</Words>
  <Application>Microsoft Office PowerPoint</Application>
  <PresentationFormat>Široki zaslon</PresentationFormat>
  <Paragraphs>2</Paragraphs>
  <Slides>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Source Sans Pro</vt:lpstr>
      <vt:lpstr>Isparavanje</vt:lpstr>
      <vt:lpstr>Literature and mediation  ready-to-use ideas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Literature and mediation  ready-to-use ideas</dc:title>
  <dc:creator>Sanja</dc:creator>
  <cp:lastModifiedBy>Sanja</cp:lastModifiedBy>
  <cp:revision>1</cp:revision>
  <dcterms:created xsi:type="dcterms:W3CDTF">2021-11-15T10:04:44Z</dcterms:created>
  <dcterms:modified xsi:type="dcterms:W3CDTF">2021-11-15T10:07:24Z</dcterms:modified>
</cp:coreProperties>
</file>