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9" r:id="rId3"/>
    <p:sldId id="258" r:id="rId4"/>
    <p:sldId id="260" r:id="rId5"/>
    <p:sldId id="266" r:id="rId6"/>
    <p:sldId id="261" r:id="rId7"/>
    <p:sldId id="265" r:id="rId8"/>
    <p:sldId id="269" r:id="rId9"/>
    <p:sldId id="268" r:id="rId10"/>
    <p:sldId id="271" r:id="rId11"/>
    <p:sldId id="272" r:id="rId12"/>
    <p:sldId id="264" r:id="rId13"/>
    <p:sldId id="270" r:id="rId14"/>
    <p:sldId id="262" r:id="rId15"/>
    <p:sldId id="26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6E90CB-B35F-219F-2D84-0EA4BB3B3303}" v="1289" dt="2021-11-12T22:49:09.417"/>
    <p1510:client id="{8FAB3579-2381-ADF0-2E86-A02EB20AF64C}" v="266" dt="2021-11-10T07:45:01.847"/>
    <p1510:client id="{94E0AAD5-31A3-9F39-C9AB-260A1F3CEE9F}" v="19" dt="2021-11-13T19:40:56.321"/>
    <p1510:client id="{C6A1DC51-D029-41D1-8BBC-ADBFAD627FEB}" v="334" dt="2021-11-06T19:59:27.649"/>
    <p1510:client id="{CD47EB7D-1D36-B10C-8A05-94AFD93EF4E9}" v="291" dt="2021-11-08T19:48:35.8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vana Rako Vuksan" userId="S::ivana.rako2@skole.hr::e9a160ce-3b19-41c4-87a5-e5177424b9f1" providerId="AD" clId="Web-{C6A1DC51-D029-41D1-8BBC-ADBFAD627FEB}"/>
    <pc:docChg chg="addSld modSld sldOrd">
      <pc:chgData name="Ivana Rako Vuksan" userId="S::ivana.rako2@skole.hr::e9a160ce-3b19-41c4-87a5-e5177424b9f1" providerId="AD" clId="Web-{C6A1DC51-D029-41D1-8BBC-ADBFAD627FEB}" dt="2021-11-06T19:59:27.649" v="284" actId="20577"/>
      <pc:docMkLst>
        <pc:docMk/>
      </pc:docMkLst>
      <pc:sldChg chg="addSp delSp modSp mod setBg">
        <pc:chgData name="Ivana Rako Vuksan" userId="S::ivana.rako2@skole.hr::e9a160ce-3b19-41c4-87a5-e5177424b9f1" providerId="AD" clId="Web-{C6A1DC51-D029-41D1-8BBC-ADBFAD627FEB}" dt="2021-11-06T19:59:10.399" v="282" actId="20577"/>
        <pc:sldMkLst>
          <pc:docMk/>
          <pc:sldMk cId="109857222" sldId="256"/>
        </pc:sldMkLst>
        <pc:spChg chg="mod">
          <ac:chgData name="Ivana Rako Vuksan" userId="S::ivana.rako2@skole.hr::e9a160ce-3b19-41c4-87a5-e5177424b9f1" providerId="AD" clId="Web-{C6A1DC51-D029-41D1-8BBC-ADBFAD627FEB}" dt="2021-11-06T19:59:10.399" v="282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Ivana Rako Vuksan" userId="S::ivana.rako2@skole.hr::e9a160ce-3b19-41c4-87a5-e5177424b9f1" providerId="AD" clId="Web-{C6A1DC51-D029-41D1-8BBC-ADBFAD627FEB}" dt="2021-11-06T19:58:58.633" v="280" actId="20577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Ivana Rako Vuksan" userId="S::ivana.rako2@skole.hr::e9a160ce-3b19-41c4-87a5-e5177424b9f1" providerId="AD" clId="Web-{C6A1DC51-D029-41D1-8BBC-ADBFAD627FEB}" dt="2021-11-06T19:33:39.326" v="68"/>
          <ac:spMkLst>
            <pc:docMk/>
            <pc:sldMk cId="109857222" sldId="256"/>
            <ac:spMk id="5" creationId="{EB270761-CC40-4F3F-A916-7E3BC3989348}"/>
          </ac:spMkLst>
        </pc:spChg>
        <pc:spChg chg="add">
          <ac:chgData name="Ivana Rako Vuksan" userId="S::ivana.rako2@skole.hr::e9a160ce-3b19-41c4-87a5-e5177424b9f1" providerId="AD" clId="Web-{C6A1DC51-D029-41D1-8BBC-ADBFAD627FEB}" dt="2021-11-06T19:33:39.326" v="68"/>
          <ac:spMkLst>
            <pc:docMk/>
            <pc:sldMk cId="109857222" sldId="256"/>
            <ac:spMk id="6" creationId="{2820855C-9FA4-417A-BE67-63C022F81980}"/>
          </ac:spMkLst>
        </pc:spChg>
        <pc:spChg chg="add">
          <ac:chgData name="Ivana Rako Vuksan" userId="S::ivana.rako2@skole.hr::e9a160ce-3b19-41c4-87a5-e5177424b9f1" providerId="AD" clId="Web-{C6A1DC51-D029-41D1-8BBC-ADBFAD627FEB}" dt="2021-11-06T19:33:39.326" v="68"/>
          <ac:spMkLst>
            <pc:docMk/>
            <pc:sldMk cId="109857222" sldId="256"/>
            <ac:spMk id="7" creationId="{D7E6A49B-1B06-403E-8CC5-ACB38A6BDEEB}"/>
          </ac:spMkLst>
        </pc:spChg>
        <pc:spChg chg="add del">
          <ac:chgData name="Ivana Rako Vuksan" userId="S::ivana.rako2@skole.hr::e9a160ce-3b19-41c4-87a5-e5177424b9f1" providerId="AD" clId="Web-{C6A1DC51-D029-41D1-8BBC-ADBFAD627FEB}" dt="2021-11-06T19:33:39.326" v="67"/>
          <ac:spMkLst>
            <pc:docMk/>
            <pc:sldMk cId="109857222" sldId="256"/>
            <ac:spMk id="8" creationId="{4522B21E-B2B9-4C72-9A71-C87EFD137480}"/>
          </ac:spMkLst>
        </pc:spChg>
        <pc:spChg chg="add del">
          <ac:chgData name="Ivana Rako Vuksan" userId="S::ivana.rako2@skole.hr::e9a160ce-3b19-41c4-87a5-e5177424b9f1" providerId="AD" clId="Web-{C6A1DC51-D029-41D1-8BBC-ADBFAD627FEB}" dt="2021-11-06T19:33:39.326" v="67"/>
          <ac:spMkLst>
            <pc:docMk/>
            <pc:sldMk cId="109857222" sldId="256"/>
            <ac:spMk id="10" creationId="{5EB7D2A2-F448-44D4-938C-DC84CBCB3B1E}"/>
          </ac:spMkLst>
        </pc:spChg>
        <pc:spChg chg="add del">
          <ac:chgData name="Ivana Rako Vuksan" userId="S::ivana.rako2@skole.hr::e9a160ce-3b19-41c4-87a5-e5177424b9f1" providerId="AD" clId="Web-{C6A1DC51-D029-41D1-8BBC-ADBFAD627FEB}" dt="2021-11-06T19:33:39.326" v="67"/>
          <ac:spMkLst>
            <pc:docMk/>
            <pc:sldMk cId="109857222" sldId="256"/>
            <ac:spMk id="12" creationId="{871AEA07-1E14-44B4-8E55-64EF049CD66F}"/>
          </ac:spMkLst>
        </pc:spChg>
        <pc:cxnChg chg="add del">
          <ac:chgData name="Ivana Rako Vuksan" userId="S::ivana.rako2@skole.hr::e9a160ce-3b19-41c4-87a5-e5177424b9f1" providerId="AD" clId="Web-{C6A1DC51-D029-41D1-8BBC-ADBFAD627FEB}" dt="2021-11-06T19:33:39.326" v="67"/>
          <ac:cxnSpMkLst>
            <pc:docMk/>
            <pc:sldMk cId="109857222" sldId="256"/>
            <ac:cxnSpMk id="14" creationId="{F7C8EA93-3210-4C62-99E9-153C275E3A87}"/>
          </ac:cxnSpMkLst>
        </pc:cxnChg>
      </pc:sldChg>
      <pc:sldChg chg="addSp delSp modSp new mod setBg">
        <pc:chgData name="Ivana Rako Vuksan" userId="S::ivana.rako2@skole.hr::e9a160ce-3b19-41c4-87a5-e5177424b9f1" providerId="AD" clId="Web-{C6A1DC51-D029-41D1-8BBC-ADBFAD627FEB}" dt="2021-11-06T19:59:27.649" v="284" actId="20577"/>
        <pc:sldMkLst>
          <pc:docMk/>
          <pc:sldMk cId="2733838774" sldId="257"/>
        </pc:sldMkLst>
        <pc:spChg chg="mod">
          <ac:chgData name="Ivana Rako Vuksan" userId="S::ivana.rako2@skole.hr::e9a160ce-3b19-41c4-87a5-e5177424b9f1" providerId="AD" clId="Web-{C6A1DC51-D029-41D1-8BBC-ADBFAD627FEB}" dt="2021-11-06T19:59:27.649" v="284" actId="20577"/>
          <ac:spMkLst>
            <pc:docMk/>
            <pc:sldMk cId="2733838774" sldId="257"/>
            <ac:spMk id="2" creationId="{3F7DC3B7-B048-47BE-85DC-1A6704CA68DA}"/>
          </ac:spMkLst>
        </pc:spChg>
        <pc:spChg chg="del">
          <ac:chgData name="Ivana Rako Vuksan" userId="S::ivana.rako2@skole.hr::e9a160ce-3b19-41c4-87a5-e5177424b9f1" providerId="AD" clId="Web-{C6A1DC51-D029-41D1-8BBC-ADBFAD627FEB}" dt="2021-11-06T19:33:56.561" v="69"/>
          <ac:spMkLst>
            <pc:docMk/>
            <pc:sldMk cId="2733838774" sldId="257"/>
            <ac:spMk id="3" creationId="{94DC22E4-9DB1-41D6-B702-7CFB71A7AA80}"/>
          </ac:spMkLst>
        </pc:spChg>
        <pc:spChg chg="add">
          <ac:chgData name="Ivana Rako Vuksan" userId="S::ivana.rako2@skole.hr::e9a160ce-3b19-41c4-87a5-e5177424b9f1" providerId="AD" clId="Web-{C6A1DC51-D029-41D1-8BBC-ADBFAD627FEB}" dt="2021-11-06T19:33:56.561" v="69"/>
          <ac:spMkLst>
            <pc:docMk/>
            <pc:sldMk cId="2733838774" sldId="257"/>
            <ac:spMk id="8" creationId="{EB270761-CC40-4F3F-A916-7E3BC3989348}"/>
          </ac:spMkLst>
        </pc:spChg>
        <pc:spChg chg="add">
          <ac:chgData name="Ivana Rako Vuksan" userId="S::ivana.rako2@skole.hr::e9a160ce-3b19-41c4-87a5-e5177424b9f1" providerId="AD" clId="Web-{C6A1DC51-D029-41D1-8BBC-ADBFAD627FEB}" dt="2021-11-06T19:33:56.561" v="69"/>
          <ac:spMkLst>
            <pc:docMk/>
            <pc:sldMk cId="2733838774" sldId="257"/>
            <ac:spMk id="10" creationId="{2820855C-9FA4-417A-BE67-63C022F81980}"/>
          </ac:spMkLst>
        </pc:spChg>
        <pc:spChg chg="add">
          <ac:chgData name="Ivana Rako Vuksan" userId="S::ivana.rako2@skole.hr::e9a160ce-3b19-41c4-87a5-e5177424b9f1" providerId="AD" clId="Web-{C6A1DC51-D029-41D1-8BBC-ADBFAD627FEB}" dt="2021-11-06T19:33:56.561" v="69"/>
          <ac:spMkLst>
            <pc:docMk/>
            <pc:sldMk cId="2733838774" sldId="257"/>
            <ac:spMk id="12" creationId="{D7E6A49B-1B06-403E-8CC5-ACB38A6BDEEB}"/>
          </ac:spMkLst>
        </pc:spChg>
      </pc:sldChg>
      <pc:sldChg chg="addSp delSp modSp new mod setBg addAnim delAnim">
        <pc:chgData name="Ivana Rako Vuksan" userId="S::ivana.rako2@skole.hr::e9a160ce-3b19-41c4-87a5-e5177424b9f1" providerId="AD" clId="Web-{C6A1DC51-D029-41D1-8BBC-ADBFAD627FEB}" dt="2021-11-06T19:39:20.336" v="110" actId="14100"/>
        <pc:sldMkLst>
          <pc:docMk/>
          <pc:sldMk cId="3266906735" sldId="258"/>
        </pc:sldMkLst>
        <pc:spChg chg="mod">
          <ac:chgData name="Ivana Rako Vuksan" userId="S::ivana.rako2@skole.hr::e9a160ce-3b19-41c4-87a5-e5177424b9f1" providerId="AD" clId="Web-{C6A1DC51-D029-41D1-8BBC-ADBFAD627FEB}" dt="2021-11-06T19:39:16.617" v="109" actId="20577"/>
          <ac:spMkLst>
            <pc:docMk/>
            <pc:sldMk cId="3266906735" sldId="258"/>
            <ac:spMk id="2" creationId="{C3100353-93FA-4CEC-8D98-83903E0467B1}"/>
          </ac:spMkLst>
        </pc:spChg>
        <pc:spChg chg="del">
          <ac:chgData name="Ivana Rako Vuksan" userId="S::ivana.rako2@skole.hr::e9a160ce-3b19-41c4-87a5-e5177424b9f1" providerId="AD" clId="Web-{C6A1DC51-D029-41D1-8BBC-ADBFAD627FEB}" dt="2021-11-06T19:34:02.608" v="70"/>
          <ac:spMkLst>
            <pc:docMk/>
            <pc:sldMk cId="3266906735" sldId="258"/>
            <ac:spMk id="3" creationId="{FA3BC291-E28C-4BE6-9EC9-DF319CBB2FF3}"/>
          </ac:spMkLst>
        </pc:spChg>
        <pc:spChg chg="add del">
          <ac:chgData name="Ivana Rako Vuksan" userId="S::ivana.rako2@skole.hr::e9a160ce-3b19-41c4-87a5-e5177424b9f1" providerId="AD" clId="Web-{C6A1DC51-D029-41D1-8BBC-ADBFAD627FEB}" dt="2021-11-06T19:37:04.566" v="87"/>
          <ac:spMkLst>
            <pc:docMk/>
            <pc:sldMk cId="3266906735" sldId="258"/>
            <ac:spMk id="6" creationId="{9342457A-5A4C-40DF-9A4F-CB7F34C4BFC5}"/>
          </ac:spMkLst>
        </pc:spChg>
        <pc:spChg chg="add del">
          <ac:chgData name="Ivana Rako Vuksan" userId="S::ivana.rako2@skole.hr::e9a160ce-3b19-41c4-87a5-e5177424b9f1" providerId="AD" clId="Web-{C6A1DC51-D029-41D1-8BBC-ADBFAD627FEB}" dt="2021-11-06T19:37:02.691" v="86"/>
          <ac:spMkLst>
            <pc:docMk/>
            <pc:sldMk cId="3266906735" sldId="258"/>
            <ac:spMk id="7" creationId="{2C482CEA-93BF-47EF-801D-DDA038F775F8}"/>
          </ac:spMkLst>
        </pc:spChg>
        <pc:spChg chg="add mod">
          <ac:chgData name="Ivana Rako Vuksan" userId="S::ivana.rako2@skole.hr::e9a160ce-3b19-41c4-87a5-e5177424b9f1" providerId="AD" clId="Web-{C6A1DC51-D029-41D1-8BBC-ADBFAD627FEB}" dt="2021-11-06T19:38:38.444" v="107" actId="20577"/>
          <ac:spMkLst>
            <pc:docMk/>
            <pc:sldMk cId="3266906735" sldId="258"/>
            <ac:spMk id="8" creationId="{5D3332BA-D6B3-47DA-8F6E-098DBDE22D9D}"/>
          </ac:spMkLst>
        </pc:spChg>
        <pc:spChg chg="add del">
          <ac:chgData name="Ivana Rako Vuksan" userId="S::ivana.rako2@skole.hr::e9a160ce-3b19-41c4-87a5-e5177424b9f1" providerId="AD" clId="Web-{C6A1DC51-D029-41D1-8BBC-ADBFAD627FEB}" dt="2021-11-06T19:35:47.314" v="79"/>
          <ac:spMkLst>
            <pc:docMk/>
            <pc:sldMk cId="3266906735" sldId="258"/>
            <ac:spMk id="9" creationId="{37C89E4B-3C9F-44B9-8B86-D9E3D112D8EC}"/>
          </ac:spMkLst>
        </pc:spChg>
        <pc:spChg chg="add del">
          <ac:chgData name="Ivana Rako Vuksan" userId="S::ivana.rako2@skole.hr::e9a160ce-3b19-41c4-87a5-e5177424b9f1" providerId="AD" clId="Web-{C6A1DC51-D029-41D1-8BBC-ADBFAD627FEB}" dt="2021-11-06T19:38:03.458" v="100"/>
          <ac:spMkLst>
            <pc:docMk/>
            <pc:sldMk cId="3266906735" sldId="258"/>
            <ac:spMk id="15" creationId="{88263A24-0C1F-4677-B43C-4AE14E276B27}"/>
          </ac:spMkLst>
        </pc:spChg>
        <pc:spChg chg="add del">
          <ac:chgData name="Ivana Rako Vuksan" userId="S::ivana.rako2@skole.hr::e9a160ce-3b19-41c4-87a5-e5177424b9f1" providerId="AD" clId="Web-{C6A1DC51-D029-41D1-8BBC-ADBFAD627FEB}" dt="2021-11-06T19:38:03.458" v="100"/>
          <ac:spMkLst>
            <pc:docMk/>
            <pc:sldMk cId="3266906735" sldId="258"/>
            <ac:spMk id="16" creationId="{0ADDB668-2CA4-4D2B-9C34-3487CA330BA8}"/>
          </ac:spMkLst>
        </pc:spChg>
        <pc:spChg chg="add del">
          <ac:chgData name="Ivana Rako Vuksan" userId="S::ivana.rako2@skole.hr::e9a160ce-3b19-41c4-87a5-e5177424b9f1" providerId="AD" clId="Web-{C6A1DC51-D029-41D1-8BBC-ADBFAD627FEB}" dt="2021-11-06T19:35:47.299" v="78"/>
          <ac:spMkLst>
            <pc:docMk/>
            <pc:sldMk cId="3266906735" sldId="258"/>
            <ac:spMk id="18" creationId="{765F4110-C0FC-4D61-ACD2-A7C950EAE908}"/>
          </ac:spMkLst>
        </pc:spChg>
        <pc:spChg chg="add del">
          <ac:chgData name="Ivana Rako Vuksan" userId="S::ivana.rako2@skole.hr::e9a160ce-3b19-41c4-87a5-e5177424b9f1" providerId="AD" clId="Web-{C6A1DC51-D029-41D1-8BBC-ADBFAD627FEB}" dt="2021-11-06T19:38:03.458" v="100"/>
          <ac:spMkLst>
            <pc:docMk/>
            <pc:sldMk cId="3266906735" sldId="258"/>
            <ac:spMk id="22" creationId="{2568BC19-F052-4108-93E1-6A3D1DEC072F}"/>
          </ac:spMkLst>
        </pc:spChg>
        <pc:spChg chg="add del">
          <ac:chgData name="Ivana Rako Vuksan" userId="S::ivana.rako2@skole.hr::e9a160ce-3b19-41c4-87a5-e5177424b9f1" providerId="AD" clId="Web-{C6A1DC51-D029-41D1-8BBC-ADBFAD627FEB}" dt="2021-11-06T19:38:03.458" v="100"/>
          <ac:spMkLst>
            <pc:docMk/>
            <pc:sldMk cId="3266906735" sldId="258"/>
            <ac:spMk id="24" creationId="{D5FD337D-4D6B-4C8B-B6F5-121097E09881}"/>
          </ac:spMkLst>
        </pc:spChg>
        <pc:spChg chg="add del">
          <ac:chgData name="Ivana Rako Vuksan" userId="S::ivana.rako2@skole.hr::e9a160ce-3b19-41c4-87a5-e5177424b9f1" providerId="AD" clId="Web-{C6A1DC51-D029-41D1-8BBC-ADBFAD627FEB}" dt="2021-11-06T19:38:20.725" v="102"/>
          <ac:spMkLst>
            <pc:docMk/>
            <pc:sldMk cId="3266906735" sldId="258"/>
            <ac:spMk id="29" creationId="{823AC064-BC96-4F32-8AE1-B2FD38754823}"/>
          </ac:spMkLst>
        </pc:spChg>
        <pc:spChg chg="add">
          <ac:chgData name="Ivana Rako Vuksan" userId="S::ivana.rako2@skole.hr::e9a160ce-3b19-41c4-87a5-e5177424b9f1" providerId="AD" clId="Web-{C6A1DC51-D029-41D1-8BBC-ADBFAD627FEB}" dt="2021-11-06T19:38:20.725" v="102"/>
          <ac:spMkLst>
            <pc:docMk/>
            <pc:sldMk cId="3266906735" sldId="258"/>
            <ac:spMk id="38" creationId="{6D731904-7733-45B0-902C-289497204C19}"/>
          </ac:spMkLst>
        </pc:spChg>
        <pc:spChg chg="add">
          <ac:chgData name="Ivana Rako Vuksan" userId="S::ivana.rako2@skole.hr::e9a160ce-3b19-41c4-87a5-e5177424b9f1" providerId="AD" clId="Web-{C6A1DC51-D029-41D1-8BBC-ADBFAD627FEB}" dt="2021-11-06T19:38:20.725" v="102"/>
          <ac:spMkLst>
            <pc:docMk/>
            <pc:sldMk cId="3266906735" sldId="258"/>
            <ac:spMk id="40" creationId="{504E6397-35D7-4AEC-9DA9-B7F6B12B88A5}"/>
          </ac:spMkLst>
        </pc:spChg>
        <pc:spChg chg="add">
          <ac:chgData name="Ivana Rako Vuksan" userId="S::ivana.rako2@skole.hr::e9a160ce-3b19-41c4-87a5-e5177424b9f1" providerId="AD" clId="Web-{C6A1DC51-D029-41D1-8BBC-ADBFAD627FEB}" dt="2021-11-06T19:38:20.725" v="102"/>
          <ac:spMkLst>
            <pc:docMk/>
            <pc:sldMk cId="3266906735" sldId="258"/>
            <ac:spMk id="42" creationId="{62C5A04F-2AEB-4631-8314-A8B812E1EC8E}"/>
          </ac:spMkLst>
        </pc:spChg>
        <pc:spChg chg="add">
          <ac:chgData name="Ivana Rako Vuksan" userId="S::ivana.rako2@skole.hr::e9a160ce-3b19-41c4-87a5-e5177424b9f1" providerId="AD" clId="Web-{C6A1DC51-D029-41D1-8BBC-ADBFAD627FEB}" dt="2021-11-06T19:38:20.725" v="102"/>
          <ac:spMkLst>
            <pc:docMk/>
            <pc:sldMk cId="3266906735" sldId="258"/>
            <ac:spMk id="44" creationId="{4B2B1C70-BF3F-41BD-871B-63D8F911F77B}"/>
          </ac:spMkLst>
        </pc:spChg>
        <pc:picChg chg="add mod ord modCrop">
          <ac:chgData name="Ivana Rako Vuksan" userId="S::ivana.rako2@skole.hr::e9a160ce-3b19-41c4-87a5-e5177424b9f1" providerId="AD" clId="Web-{C6A1DC51-D029-41D1-8BBC-ADBFAD627FEB}" dt="2021-11-06T19:38:29.350" v="105" actId="1076"/>
          <ac:picMkLst>
            <pc:docMk/>
            <pc:sldMk cId="3266906735" sldId="258"/>
            <ac:picMk id="4" creationId="{A379B2BA-602D-4893-A035-64723377B270}"/>
          </ac:picMkLst>
        </pc:picChg>
        <pc:picChg chg="add mod ord modCrop">
          <ac:chgData name="Ivana Rako Vuksan" userId="S::ivana.rako2@skole.hr::e9a160ce-3b19-41c4-87a5-e5177424b9f1" providerId="AD" clId="Web-{C6A1DC51-D029-41D1-8BBC-ADBFAD627FEB}" dt="2021-11-06T19:39:20.336" v="110" actId="14100"/>
          <ac:picMkLst>
            <pc:docMk/>
            <pc:sldMk cId="3266906735" sldId="258"/>
            <ac:picMk id="5" creationId="{4CF8340B-8B8D-43F7-BE81-A23BBE9BA3D0}"/>
          </ac:picMkLst>
        </pc:picChg>
        <pc:cxnChg chg="add del">
          <ac:chgData name="Ivana Rako Vuksan" userId="S::ivana.rako2@skole.hr::e9a160ce-3b19-41c4-87a5-e5177424b9f1" providerId="AD" clId="Web-{C6A1DC51-D029-41D1-8BBC-ADBFAD627FEB}" dt="2021-11-06T19:35:47.314" v="79"/>
          <ac:cxnSpMkLst>
            <pc:docMk/>
            <pc:sldMk cId="3266906735" sldId="258"/>
            <ac:cxnSpMk id="11" creationId="{AA2EAA10-076F-46BD-8F0F-B9A2FB77A85C}"/>
          </ac:cxnSpMkLst>
        </pc:cxnChg>
        <pc:cxnChg chg="add del">
          <ac:chgData name="Ivana Rako Vuksan" userId="S::ivana.rako2@skole.hr::e9a160ce-3b19-41c4-87a5-e5177424b9f1" providerId="AD" clId="Web-{C6A1DC51-D029-41D1-8BBC-ADBFAD627FEB}" dt="2021-11-06T19:35:47.314" v="79"/>
          <ac:cxnSpMkLst>
            <pc:docMk/>
            <pc:sldMk cId="3266906735" sldId="258"/>
            <ac:cxnSpMk id="13" creationId="{D891E407-403B-4764-86C9-33A56D3BCAA3}"/>
          </ac:cxnSpMkLst>
        </pc:cxnChg>
        <pc:cxnChg chg="add del">
          <ac:chgData name="Ivana Rako Vuksan" userId="S::ivana.rako2@skole.hr::e9a160ce-3b19-41c4-87a5-e5177424b9f1" providerId="AD" clId="Web-{C6A1DC51-D029-41D1-8BBC-ADBFAD627FEB}" dt="2021-11-06T19:35:47.299" v="78"/>
          <ac:cxnSpMkLst>
            <pc:docMk/>
            <pc:sldMk cId="3266906735" sldId="258"/>
            <ac:cxnSpMk id="20" creationId="{CC94CBDB-A76C-499E-95AB-C0A049E3154E}"/>
          </ac:cxnSpMkLst>
        </pc:cxnChg>
        <pc:cxnChg chg="add del">
          <ac:chgData name="Ivana Rako Vuksan" userId="S::ivana.rako2@skole.hr::e9a160ce-3b19-41c4-87a5-e5177424b9f1" providerId="AD" clId="Web-{C6A1DC51-D029-41D1-8BBC-ADBFAD627FEB}" dt="2021-11-06T19:38:20.725" v="102"/>
          <ac:cxnSpMkLst>
            <pc:docMk/>
            <pc:sldMk cId="3266906735" sldId="258"/>
            <ac:cxnSpMk id="31" creationId="{7E7C77BC-7138-40B1-A15B-20F57A494629}"/>
          </ac:cxnSpMkLst>
        </pc:cxnChg>
        <pc:cxnChg chg="add del">
          <ac:chgData name="Ivana Rako Vuksan" userId="S::ivana.rako2@skole.hr::e9a160ce-3b19-41c4-87a5-e5177424b9f1" providerId="AD" clId="Web-{C6A1DC51-D029-41D1-8BBC-ADBFAD627FEB}" dt="2021-11-06T19:38:20.725" v="102"/>
          <ac:cxnSpMkLst>
            <pc:docMk/>
            <pc:sldMk cId="3266906735" sldId="258"/>
            <ac:cxnSpMk id="33" creationId="{DB146403-F3D6-484B-B2ED-97F9565D0370}"/>
          </ac:cxnSpMkLst>
        </pc:cxnChg>
      </pc:sldChg>
      <pc:sldChg chg="addSp delSp modSp new mod ord setBg addAnim setClrOvrMap">
        <pc:chgData name="Ivana Rako Vuksan" userId="S::ivana.rako2@skole.hr::e9a160ce-3b19-41c4-87a5-e5177424b9f1" providerId="AD" clId="Web-{C6A1DC51-D029-41D1-8BBC-ADBFAD627FEB}" dt="2021-11-06T19:57:38.584" v="243"/>
        <pc:sldMkLst>
          <pc:docMk/>
          <pc:sldMk cId="733606312" sldId="259"/>
        </pc:sldMkLst>
        <pc:spChg chg="mod ord">
          <ac:chgData name="Ivana Rako Vuksan" userId="S::ivana.rako2@skole.hr::e9a160ce-3b19-41c4-87a5-e5177424b9f1" providerId="AD" clId="Web-{C6A1DC51-D029-41D1-8BBC-ADBFAD627FEB}" dt="2021-11-06T19:57:31.896" v="242"/>
          <ac:spMkLst>
            <pc:docMk/>
            <pc:sldMk cId="733606312" sldId="259"/>
            <ac:spMk id="2" creationId="{88FA67B2-1297-4F87-B0E6-4B746682AC1B}"/>
          </ac:spMkLst>
        </pc:spChg>
        <pc:spChg chg="del">
          <ac:chgData name="Ivana Rako Vuksan" userId="S::ivana.rako2@skole.hr::e9a160ce-3b19-41c4-87a5-e5177424b9f1" providerId="AD" clId="Web-{C6A1DC51-D029-41D1-8BBC-ADBFAD627FEB}" dt="2021-11-06T19:40:13.259" v="143"/>
          <ac:spMkLst>
            <pc:docMk/>
            <pc:sldMk cId="733606312" sldId="259"/>
            <ac:spMk id="3" creationId="{C24FC859-C486-4610-8387-DBDDD51A3C79}"/>
          </ac:spMkLst>
        </pc:spChg>
        <pc:spChg chg="add mod">
          <ac:chgData name="Ivana Rako Vuksan" userId="S::ivana.rako2@skole.hr::e9a160ce-3b19-41c4-87a5-e5177424b9f1" providerId="AD" clId="Web-{C6A1DC51-D029-41D1-8BBC-ADBFAD627FEB}" dt="2021-11-06T19:56:57.567" v="239" actId="14100"/>
          <ac:spMkLst>
            <pc:docMk/>
            <pc:sldMk cId="733606312" sldId="259"/>
            <ac:spMk id="4" creationId="{3585086F-5CB0-4686-92ED-540942993D25}"/>
          </ac:spMkLst>
        </pc:spChg>
        <pc:spChg chg="add mod">
          <ac:chgData name="Ivana Rako Vuksan" userId="S::ivana.rako2@skole.hr::e9a160ce-3b19-41c4-87a5-e5177424b9f1" providerId="AD" clId="Web-{C6A1DC51-D029-41D1-8BBC-ADBFAD627FEB}" dt="2021-11-06T19:57:38.584" v="243"/>
          <ac:spMkLst>
            <pc:docMk/>
            <pc:sldMk cId="733606312" sldId="259"/>
            <ac:spMk id="6" creationId="{DF23D8EA-D5BF-4D84-BF20-C96D230D6F30}"/>
          </ac:spMkLst>
        </pc:spChg>
        <pc:spChg chg="add del">
          <ac:chgData name="Ivana Rako Vuksan" userId="S::ivana.rako2@skole.hr::e9a160ce-3b19-41c4-87a5-e5177424b9f1" providerId="AD" clId="Web-{C6A1DC51-D029-41D1-8BBC-ADBFAD627FEB}" dt="2021-11-06T19:40:23.603" v="145"/>
          <ac:spMkLst>
            <pc:docMk/>
            <pc:sldMk cId="733606312" sldId="259"/>
            <ac:spMk id="9" creationId="{E49CC64F-7275-4E33-961B-0C5CDC439875}"/>
          </ac:spMkLst>
        </pc:spChg>
        <pc:spChg chg="add">
          <ac:chgData name="Ivana Rako Vuksan" userId="S::ivana.rako2@skole.hr::e9a160ce-3b19-41c4-87a5-e5177424b9f1" providerId="AD" clId="Web-{C6A1DC51-D029-41D1-8BBC-ADBFAD627FEB}" dt="2021-11-06T19:40:23.603" v="145"/>
          <ac:spMkLst>
            <pc:docMk/>
            <pc:sldMk cId="733606312" sldId="259"/>
            <ac:spMk id="14" creationId="{E91DC736-0EF8-4F87-9146-EBF1D2EE4D3D}"/>
          </ac:spMkLst>
        </pc:spChg>
        <pc:spChg chg="add">
          <ac:chgData name="Ivana Rako Vuksan" userId="S::ivana.rako2@skole.hr::e9a160ce-3b19-41c4-87a5-e5177424b9f1" providerId="AD" clId="Web-{C6A1DC51-D029-41D1-8BBC-ADBFAD627FEB}" dt="2021-11-06T19:40:23.603" v="145"/>
          <ac:spMkLst>
            <pc:docMk/>
            <pc:sldMk cId="733606312" sldId="259"/>
            <ac:spMk id="16" creationId="{097CD68E-23E3-4007-8847-CD0944C4F7BE}"/>
          </ac:spMkLst>
        </pc:spChg>
        <pc:spChg chg="add">
          <ac:chgData name="Ivana Rako Vuksan" userId="S::ivana.rako2@skole.hr::e9a160ce-3b19-41c4-87a5-e5177424b9f1" providerId="AD" clId="Web-{C6A1DC51-D029-41D1-8BBC-ADBFAD627FEB}" dt="2021-11-06T19:40:23.603" v="145"/>
          <ac:spMkLst>
            <pc:docMk/>
            <pc:sldMk cId="733606312" sldId="259"/>
            <ac:spMk id="18" creationId="{AF2F604E-43BE-4DC3-B983-E071523364F8}"/>
          </ac:spMkLst>
        </pc:spChg>
        <pc:spChg chg="add">
          <ac:chgData name="Ivana Rako Vuksan" userId="S::ivana.rako2@skole.hr::e9a160ce-3b19-41c4-87a5-e5177424b9f1" providerId="AD" clId="Web-{C6A1DC51-D029-41D1-8BBC-ADBFAD627FEB}" dt="2021-11-06T19:40:23.603" v="145"/>
          <ac:spMkLst>
            <pc:docMk/>
            <pc:sldMk cId="733606312" sldId="259"/>
            <ac:spMk id="20" creationId="{08C9B587-E65E-4B52-B37C-ABEBB6E87928}"/>
          </ac:spMkLst>
        </pc:spChg>
        <pc:picChg chg="add mod">
          <ac:chgData name="Ivana Rako Vuksan" userId="S::ivana.rako2@skole.hr::e9a160ce-3b19-41c4-87a5-e5177424b9f1" providerId="AD" clId="Web-{C6A1DC51-D029-41D1-8BBC-ADBFAD627FEB}" dt="2021-11-06T19:40:23.603" v="145"/>
          <ac:picMkLst>
            <pc:docMk/>
            <pc:sldMk cId="733606312" sldId="259"/>
            <ac:picMk id="5" creationId="{D4469270-1002-4731-9B43-7F345D4191C8}"/>
          </ac:picMkLst>
        </pc:picChg>
      </pc:sldChg>
      <pc:sldChg chg="new">
        <pc:chgData name="Ivana Rako Vuksan" userId="S::ivana.rako2@skole.hr::e9a160ce-3b19-41c4-87a5-e5177424b9f1" providerId="AD" clId="Web-{C6A1DC51-D029-41D1-8BBC-ADBFAD627FEB}" dt="2021-11-06T19:57:46.631" v="244"/>
        <pc:sldMkLst>
          <pc:docMk/>
          <pc:sldMk cId="3347898454" sldId="260"/>
        </pc:sldMkLst>
      </pc:sldChg>
    </pc:docChg>
  </pc:docChgLst>
  <pc:docChgLst>
    <pc:chgData name="Ivana Rako Vuksan" userId="S::ivana.rako2@skole.hr::e9a160ce-3b19-41c4-87a5-e5177424b9f1" providerId="AD" clId="Web-{94E0AAD5-31A3-9F39-C9AB-260A1F3CEE9F}"/>
    <pc:docChg chg="modSld">
      <pc:chgData name="Ivana Rako Vuksan" userId="S::ivana.rako2@skole.hr::e9a160ce-3b19-41c4-87a5-e5177424b9f1" providerId="AD" clId="Web-{94E0AAD5-31A3-9F39-C9AB-260A1F3CEE9F}" dt="2021-11-13T19:40:56.321" v="14" actId="1076"/>
      <pc:docMkLst>
        <pc:docMk/>
      </pc:docMkLst>
      <pc:sldChg chg="modSp">
        <pc:chgData name="Ivana Rako Vuksan" userId="S::ivana.rako2@skole.hr::e9a160ce-3b19-41c4-87a5-e5177424b9f1" providerId="AD" clId="Web-{94E0AAD5-31A3-9F39-C9AB-260A1F3CEE9F}" dt="2021-11-13T19:38:36.115" v="1" actId="20577"/>
        <pc:sldMkLst>
          <pc:docMk/>
          <pc:sldMk cId="4033803755" sldId="268"/>
        </pc:sldMkLst>
        <pc:spChg chg="mod">
          <ac:chgData name="Ivana Rako Vuksan" userId="S::ivana.rako2@skole.hr::e9a160ce-3b19-41c4-87a5-e5177424b9f1" providerId="AD" clId="Web-{94E0AAD5-31A3-9F39-C9AB-260A1F3CEE9F}" dt="2021-11-13T19:38:36.115" v="1" actId="20577"/>
          <ac:spMkLst>
            <pc:docMk/>
            <pc:sldMk cId="4033803755" sldId="268"/>
            <ac:spMk id="2" creationId="{15A355DB-75FB-41DD-B917-09D1A24B9963}"/>
          </ac:spMkLst>
        </pc:spChg>
      </pc:sldChg>
      <pc:sldChg chg="modSp">
        <pc:chgData name="Ivana Rako Vuksan" userId="S::ivana.rako2@skole.hr::e9a160ce-3b19-41c4-87a5-e5177424b9f1" providerId="AD" clId="Web-{94E0AAD5-31A3-9F39-C9AB-260A1F3CEE9F}" dt="2021-11-13T19:40:17.789" v="13" actId="14100"/>
        <pc:sldMkLst>
          <pc:docMk/>
          <pc:sldMk cId="563192481" sldId="269"/>
        </pc:sldMkLst>
        <pc:spChg chg="mod">
          <ac:chgData name="Ivana Rako Vuksan" userId="S::ivana.rako2@skole.hr::e9a160ce-3b19-41c4-87a5-e5177424b9f1" providerId="AD" clId="Web-{94E0AAD5-31A3-9F39-C9AB-260A1F3CEE9F}" dt="2021-11-13T19:40:17.789" v="13" actId="14100"/>
          <ac:spMkLst>
            <pc:docMk/>
            <pc:sldMk cId="563192481" sldId="269"/>
            <ac:spMk id="3" creationId="{7D366CE0-8BDF-4503-8C01-18DEFAFB636F}"/>
          </ac:spMkLst>
        </pc:spChg>
        <pc:picChg chg="mod">
          <ac:chgData name="Ivana Rako Vuksan" userId="S::ivana.rako2@skole.hr::e9a160ce-3b19-41c4-87a5-e5177424b9f1" providerId="AD" clId="Web-{94E0AAD5-31A3-9F39-C9AB-260A1F3CEE9F}" dt="2021-11-13T19:40:02.382" v="9" actId="14100"/>
          <ac:picMkLst>
            <pc:docMk/>
            <pc:sldMk cId="563192481" sldId="269"/>
            <ac:picMk id="4" creationId="{38D2E862-239C-4C15-871D-296DB6909370}"/>
          </ac:picMkLst>
        </pc:picChg>
        <pc:picChg chg="mod">
          <ac:chgData name="Ivana Rako Vuksan" userId="S::ivana.rako2@skole.hr::e9a160ce-3b19-41c4-87a5-e5177424b9f1" providerId="AD" clId="Web-{94E0AAD5-31A3-9F39-C9AB-260A1F3CEE9F}" dt="2021-11-13T19:39:56.195" v="7" actId="14100"/>
          <ac:picMkLst>
            <pc:docMk/>
            <pc:sldMk cId="563192481" sldId="269"/>
            <ac:picMk id="7" creationId="{2FC24561-D6D1-4523-A2E8-5158E08C665B}"/>
          </ac:picMkLst>
        </pc:picChg>
      </pc:sldChg>
      <pc:sldChg chg="modSp">
        <pc:chgData name="Ivana Rako Vuksan" userId="S::ivana.rako2@skole.hr::e9a160ce-3b19-41c4-87a5-e5177424b9f1" providerId="AD" clId="Web-{94E0AAD5-31A3-9F39-C9AB-260A1F3CEE9F}" dt="2021-11-13T19:40:56.321" v="14" actId="1076"/>
        <pc:sldMkLst>
          <pc:docMk/>
          <pc:sldMk cId="1330240942" sldId="271"/>
        </pc:sldMkLst>
        <pc:spChg chg="mod">
          <ac:chgData name="Ivana Rako Vuksan" userId="S::ivana.rako2@skole.hr::e9a160ce-3b19-41c4-87a5-e5177424b9f1" providerId="AD" clId="Web-{94E0AAD5-31A3-9F39-C9AB-260A1F3CEE9F}" dt="2021-11-13T19:40:56.321" v="14" actId="1076"/>
          <ac:spMkLst>
            <pc:docMk/>
            <pc:sldMk cId="1330240942" sldId="271"/>
            <ac:spMk id="3" creationId="{7D366CE0-8BDF-4503-8C01-18DEFAFB636F}"/>
          </ac:spMkLst>
        </pc:spChg>
        <pc:picChg chg="mod">
          <ac:chgData name="Ivana Rako Vuksan" userId="S::ivana.rako2@skole.hr::e9a160ce-3b19-41c4-87a5-e5177424b9f1" providerId="AD" clId="Web-{94E0AAD5-31A3-9F39-C9AB-260A1F3CEE9F}" dt="2021-11-13T19:39:45.116" v="4" actId="14100"/>
          <ac:picMkLst>
            <pc:docMk/>
            <pc:sldMk cId="1330240942" sldId="271"/>
            <ac:picMk id="5" creationId="{889E66BD-E00F-4A1E-9D7D-623741CF41F4}"/>
          </ac:picMkLst>
        </pc:picChg>
      </pc:sldChg>
    </pc:docChg>
  </pc:docChgLst>
  <pc:docChgLst>
    <pc:chgData name="Ivana Rako Vuksan" userId="S::ivana.rako2@skole.hr::e9a160ce-3b19-41c4-87a5-e5177424b9f1" providerId="AD" clId="Web-{CD47EB7D-1D36-B10C-8A05-94AFD93EF4E9}"/>
    <pc:docChg chg="addSld delSld modSld">
      <pc:chgData name="Ivana Rako Vuksan" userId="S::ivana.rako2@skole.hr::e9a160ce-3b19-41c4-87a5-e5177424b9f1" providerId="AD" clId="Web-{CD47EB7D-1D36-B10C-8A05-94AFD93EF4E9}" dt="2021-11-08T19:48:35.805" v="1009" actId="14100"/>
      <pc:docMkLst>
        <pc:docMk/>
      </pc:docMkLst>
      <pc:sldChg chg="addSp delSp modSp">
        <pc:chgData name="Ivana Rako Vuksan" userId="S::ivana.rako2@skole.hr::e9a160ce-3b19-41c4-87a5-e5177424b9f1" providerId="AD" clId="Web-{CD47EB7D-1D36-B10C-8A05-94AFD93EF4E9}" dt="2021-11-08T19:16:03.980" v="904" actId="20577"/>
        <pc:sldMkLst>
          <pc:docMk/>
          <pc:sldMk cId="109857222" sldId="256"/>
        </pc:sldMkLst>
        <pc:spChg chg="mod">
          <ac:chgData name="Ivana Rako Vuksan" userId="S::ivana.rako2@skole.hr::e9a160ce-3b19-41c4-87a5-e5177424b9f1" providerId="AD" clId="Web-{CD47EB7D-1D36-B10C-8A05-94AFD93EF4E9}" dt="2021-11-08T19:16:03.980" v="904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Ivana Rako Vuksan" userId="S::ivana.rako2@skole.hr::e9a160ce-3b19-41c4-87a5-e5177424b9f1" providerId="AD" clId="Web-{CD47EB7D-1D36-B10C-8A05-94AFD93EF4E9}" dt="2021-11-08T18:17:16.818" v="19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Ivana Rako Vuksan" userId="S::ivana.rako2@skole.hr::e9a160ce-3b19-41c4-87a5-e5177424b9f1" providerId="AD" clId="Web-{CD47EB7D-1D36-B10C-8A05-94AFD93EF4E9}" dt="2021-11-08T18:17:16.818" v="19"/>
          <ac:spMkLst>
            <pc:docMk/>
            <pc:sldMk cId="109857222" sldId="256"/>
            <ac:spMk id="5" creationId="{EB270761-CC40-4F3F-A916-7E3BC3989348}"/>
          </ac:spMkLst>
        </pc:spChg>
        <pc:spChg chg="add del">
          <ac:chgData name="Ivana Rako Vuksan" userId="S::ivana.rako2@skole.hr::e9a160ce-3b19-41c4-87a5-e5177424b9f1" providerId="AD" clId="Web-{CD47EB7D-1D36-B10C-8A05-94AFD93EF4E9}" dt="2021-11-08T18:17:16.818" v="19"/>
          <ac:spMkLst>
            <pc:docMk/>
            <pc:sldMk cId="109857222" sldId="256"/>
            <ac:spMk id="6" creationId="{2820855C-9FA4-417A-BE67-63C022F81980}"/>
          </ac:spMkLst>
        </pc:spChg>
        <pc:spChg chg="add del">
          <ac:chgData name="Ivana Rako Vuksan" userId="S::ivana.rako2@skole.hr::e9a160ce-3b19-41c4-87a5-e5177424b9f1" providerId="AD" clId="Web-{CD47EB7D-1D36-B10C-8A05-94AFD93EF4E9}" dt="2021-11-08T18:17:16.818" v="19"/>
          <ac:spMkLst>
            <pc:docMk/>
            <pc:sldMk cId="109857222" sldId="256"/>
            <ac:spMk id="7" creationId="{D7E6A49B-1B06-403E-8CC5-ACB38A6BDEEB}"/>
          </ac:spMkLst>
        </pc:spChg>
        <pc:spChg chg="add del">
          <ac:chgData name="Ivana Rako Vuksan" userId="S::ivana.rako2@skole.hr::e9a160ce-3b19-41c4-87a5-e5177424b9f1" providerId="AD" clId="Web-{CD47EB7D-1D36-B10C-8A05-94AFD93EF4E9}" dt="2021-11-08T18:17:16.802" v="18"/>
          <ac:spMkLst>
            <pc:docMk/>
            <pc:sldMk cId="109857222" sldId="256"/>
            <ac:spMk id="9" creationId="{934F1179-B481-4F9E-BCA3-AFB972070F83}"/>
          </ac:spMkLst>
        </pc:spChg>
        <pc:spChg chg="add del">
          <ac:chgData name="Ivana Rako Vuksan" userId="S::ivana.rako2@skole.hr::e9a160ce-3b19-41c4-87a5-e5177424b9f1" providerId="AD" clId="Web-{CD47EB7D-1D36-B10C-8A05-94AFD93EF4E9}" dt="2021-11-08T18:17:16.802" v="18"/>
          <ac:spMkLst>
            <pc:docMk/>
            <pc:sldMk cId="109857222" sldId="256"/>
            <ac:spMk id="11" creationId="{827DC2C4-B485-428A-BF4A-472D2967F47F}"/>
          </ac:spMkLst>
        </pc:spChg>
        <pc:spChg chg="add">
          <ac:chgData name="Ivana Rako Vuksan" userId="S::ivana.rako2@skole.hr::e9a160ce-3b19-41c4-87a5-e5177424b9f1" providerId="AD" clId="Web-{CD47EB7D-1D36-B10C-8A05-94AFD93EF4E9}" dt="2021-11-08T18:17:16.818" v="19"/>
          <ac:spMkLst>
            <pc:docMk/>
            <pc:sldMk cId="109857222" sldId="256"/>
            <ac:spMk id="13" creationId="{4522B21E-B2B9-4C72-9A71-C87EFD137480}"/>
          </ac:spMkLst>
        </pc:spChg>
        <pc:spChg chg="add">
          <ac:chgData name="Ivana Rako Vuksan" userId="S::ivana.rako2@skole.hr::e9a160ce-3b19-41c4-87a5-e5177424b9f1" providerId="AD" clId="Web-{CD47EB7D-1D36-B10C-8A05-94AFD93EF4E9}" dt="2021-11-08T18:17:16.818" v="19"/>
          <ac:spMkLst>
            <pc:docMk/>
            <pc:sldMk cId="109857222" sldId="256"/>
            <ac:spMk id="15" creationId="{5EB7D2A2-F448-44D4-938C-DC84CBCB3B1E}"/>
          </ac:spMkLst>
        </pc:spChg>
        <pc:spChg chg="add del">
          <ac:chgData name="Ivana Rako Vuksan" userId="S::ivana.rako2@skole.hr::e9a160ce-3b19-41c4-87a5-e5177424b9f1" providerId="AD" clId="Web-{CD47EB7D-1D36-B10C-8A05-94AFD93EF4E9}" dt="2021-11-08T18:17:16.802" v="18"/>
          <ac:spMkLst>
            <pc:docMk/>
            <pc:sldMk cId="109857222" sldId="256"/>
            <ac:spMk id="16" creationId="{EE04B5EB-F158-4507-90DD-BD23620C7CC9}"/>
          </ac:spMkLst>
        </pc:spChg>
        <pc:spChg chg="add">
          <ac:chgData name="Ivana Rako Vuksan" userId="S::ivana.rako2@skole.hr::e9a160ce-3b19-41c4-87a5-e5177424b9f1" providerId="AD" clId="Web-{CD47EB7D-1D36-B10C-8A05-94AFD93EF4E9}" dt="2021-11-08T18:17:16.818" v="19"/>
          <ac:spMkLst>
            <pc:docMk/>
            <pc:sldMk cId="109857222" sldId="256"/>
            <ac:spMk id="17" creationId="{871AEA07-1E14-44B4-8E55-64EF049CD66F}"/>
          </ac:spMkLst>
        </pc:spChg>
        <pc:cxnChg chg="add">
          <ac:chgData name="Ivana Rako Vuksan" userId="S::ivana.rako2@skole.hr::e9a160ce-3b19-41c4-87a5-e5177424b9f1" providerId="AD" clId="Web-{CD47EB7D-1D36-B10C-8A05-94AFD93EF4E9}" dt="2021-11-08T18:17:16.818" v="19"/>
          <ac:cxnSpMkLst>
            <pc:docMk/>
            <pc:sldMk cId="109857222" sldId="256"/>
            <ac:cxnSpMk id="18" creationId="{F7C8EA93-3210-4C62-99E9-153C275E3A87}"/>
          </ac:cxnSpMkLst>
        </pc:cxnChg>
      </pc:sldChg>
      <pc:sldChg chg="modSp del">
        <pc:chgData name="Ivana Rako Vuksan" userId="S::ivana.rako2@skole.hr::e9a160ce-3b19-41c4-87a5-e5177424b9f1" providerId="AD" clId="Web-{CD47EB7D-1D36-B10C-8A05-94AFD93EF4E9}" dt="2021-11-08T18:14:39.485" v="3"/>
        <pc:sldMkLst>
          <pc:docMk/>
          <pc:sldMk cId="2733838774" sldId="257"/>
        </pc:sldMkLst>
        <pc:spChg chg="mod">
          <ac:chgData name="Ivana Rako Vuksan" userId="S::ivana.rako2@skole.hr::e9a160ce-3b19-41c4-87a5-e5177424b9f1" providerId="AD" clId="Web-{CD47EB7D-1D36-B10C-8A05-94AFD93EF4E9}" dt="2021-11-08T18:14:03.781" v="2" actId="20577"/>
          <ac:spMkLst>
            <pc:docMk/>
            <pc:sldMk cId="2733838774" sldId="257"/>
            <ac:spMk id="2" creationId="{3F7DC3B7-B048-47BE-85DC-1A6704CA68DA}"/>
          </ac:spMkLst>
        </pc:spChg>
      </pc:sldChg>
      <pc:sldChg chg="addSp delSp modSp modNotes">
        <pc:chgData name="Ivana Rako Vuksan" userId="S::ivana.rako2@skole.hr::e9a160ce-3b19-41c4-87a5-e5177424b9f1" providerId="AD" clId="Web-{CD47EB7D-1D36-B10C-8A05-94AFD93EF4E9}" dt="2021-11-08T19:17:07.653" v="913"/>
        <pc:sldMkLst>
          <pc:docMk/>
          <pc:sldMk cId="3266906735" sldId="258"/>
        </pc:sldMkLst>
        <pc:spChg chg="mod">
          <ac:chgData name="Ivana Rako Vuksan" userId="S::ivana.rako2@skole.hr::e9a160ce-3b19-41c4-87a5-e5177424b9f1" providerId="AD" clId="Web-{CD47EB7D-1D36-B10C-8A05-94AFD93EF4E9}" dt="2021-11-08T19:17:07.653" v="913"/>
          <ac:spMkLst>
            <pc:docMk/>
            <pc:sldMk cId="3266906735" sldId="258"/>
            <ac:spMk id="2" creationId="{C3100353-93FA-4CEC-8D98-83903E0467B1}"/>
          </ac:spMkLst>
        </pc:spChg>
        <pc:spChg chg="mod">
          <ac:chgData name="Ivana Rako Vuksan" userId="S::ivana.rako2@skole.hr::e9a160ce-3b19-41c4-87a5-e5177424b9f1" providerId="AD" clId="Web-{CD47EB7D-1D36-B10C-8A05-94AFD93EF4E9}" dt="2021-11-08T19:01:15.663" v="710" actId="20577"/>
          <ac:spMkLst>
            <pc:docMk/>
            <pc:sldMk cId="3266906735" sldId="258"/>
            <ac:spMk id="8" creationId="{5D3332BA-D6B3-47DA-8F6E-098DBDE22D9D}"/>
          </ac:spMkLst>
        </pc:spChg>
        <pc:spChg chg="del">
          <ac:chgData name="Ivana Rako Vuksan" userId="S::ivana.rako2@skole.hr::e9a160ce-3b19-41c4-87a5-e5177424b9f1" providerId="AD" clId="Web-{CD47EB7D-1D36-B10C-8A05-94AFD93EF4E9}" dt="2021-11-08T19:01:05.741" v="706"/>
          <ac:spMkLst>
            <pc:docMk/>
            <pc:sldMk cId="3266906735" sldId="258"/>
            <ac:spMk id="38" creationId="{6D731904-7733-45B0-902C-289497204C19}"/>
          </ac:spMkLst>
        </pc:spChg>
        <pc:spChg chg="del">
          <ac:chgData name="Ivana Rako Vuksan" userId="S::ivana.rako2@skole.hr::e9a160ce-3b19-41c4-87a5-e5177424b9f1" providerId="AD" clId="Web-{CD47EB7D-1D36-B10C-8A05-94AFD93EF4E9}" dt="2021-11-08T19:01:05.741" v="706"/>
          <ac:spMkLst>
            <pc:docMk/>
            <pc:sldMk cId="3266906735" sldId="258"/>
            <ac:spMk id="40" creationId="{504E6397-35D7-4AEC-9DA9-B7F6B12B88A5}"/>
          </ac:spMkLst>
        </pc:spChg>
        <pc:spChg chg="del">
          <ac:chgData name="Ivana Rako Vuksan" userId="S::ivana.rako2@skole.hr::e9a160ce-3b19-41c4-87a5-e5177424b9f1" providerId="AD" clId="Web-{CD47EB7D-1D36-B10C-8A05-94AFD93EF4E9}" dt="2021-11-08T19:01:05.741" v="706"/>
          <ac:spMkLst>
            <pc:docMk/>
            <pc:sldMk cId="3266906735" sldId="258"/>
            <ac:spMk id="42" creationId="{62C5A04F-2AEB-4631-8314-A8B812E1EC8E}"/>
          </ac:spMkLst>
        </pc:spChg>
        <pc:spChg chg="del">
          <ac:chgData name="Ivana Rako Vuksan" userId="S::ivana.rako2@skole.hr::e9a160ce-3b19-41c4-87a5-e5177424b9f1" providerId="AD" clId="Web-{CD47EB7D-1D36-B10C-8A05-94AFD93EF4E9}" dt="2021-11-08T19:01:05.741" v="706"/>
          <ac:spMkLst>
            <pc:docMk/>
            <pc:sldMk cId="3266906735" sldId="258"/>
            <ac:spMk id="44" creationId="{4B2B1C70-BF3F-41BD-871B-63D8F911F77B}"/>
          </ac:spMkLst>
        </pc:spChg>
        <pc:spChg chg="add">
          <ac:chgData name="Ivana Rako Vuksan" userId="S::ivana.rako2@skole.hr::e9a160ce-3b19-41c4-87a5-e5177424b9f1" providerId="AD" clId="Web-{CD47EB7D-1D36-B10C-8A05-94AFD93EF4E9}" dt="2021-11-08T19:01:05.741" v="706"/>
          <ac:spMkLst>
            <pc:docMk/>
            <pc:sldMk cId="3266906735" sldId="258"/>
            <ac:spMk id="49" creationId="{385E1BDC-A9B0-4A87-82E3-F3187F69A802}"/>
          </ac:spMkLst>
        </pc:spChg>
        <pc:spChg chg="add">
          <ac:chgData name="Ivana Rako Vuksan" userId="S::ivana.rako2@skole.hr::e9a160ce-3b19-41c4-87a5-e5177424b9f1" providerId="AD" clId="Web-{CD47EB7D-1D36-B10C-8A05-94AFD93EF4E9}" dt="2021-11-08T19:01:05.741" v="706"/>
          <ac:spMkLst>
            <pc:docMk/>
            <pc:sldMk cId="3266906735" sldId="258"/>
            <ac:spMk id="51" creationId="{0990C621-3B8B-4820-8328-D47EF7CE823C}"/>
          </ac:spMkLst>
        </pc:spChg>
        <pc:spChg chg="add">
          <ac:chgData name="Ivana Rako Vuksan" userId="S::ivana.rako2@skole.hr::e9a160ce-3b19-41c4-87a5-e5177424b9f1" providerId="AD" clId="Web-{CD47EB7D-1D36-B10C-8A05-94AFD93EF4E9}" dt="2021-11-08T19:01:05.741" v="706"/>
          <ac:spMkLst>
            <pc:docMk/>
            <pc:sldMk cId="3266906735" sldId="258"/>
            <ac:spMk id="53" creationId="{C1A2385B-1D2A-4E17-84FA-6CB7F0AAE473}"/>
          </ac:spMkLst>
        </pc:spChg>
        <pc:spChg chg="add">
          <ac:chgData name="Ivana Rako Vuksan" userId="S::ivana.rako2@skole.hr::e9a160ce-3b19-41c4-87a5-e5177424b9f1" providerId="AD" clId="Web-{CD47EB7D-1D36-B10C-8A05-94AFD93EF4E9}" dt="2021-11-08T19:01:05.741" v="706"/>
          <ac:spMkLst>
            <pc:docMk/>
            <pc:sldMk cId="3266906735" sldId="258"/>
            <ac:spMk id="55" creationId="{5E791F2F-79DB-4CC0-9FA1-001E3E91E8B7}"/>
          </ac:spMkLst>
        </pc:spChg>
        <pc:picChg chg="mod ord modCrop">
          <ac:chgData name="Ivana Rako Vuksan" userId="S::ivana.rako2@skole.hr::e9a160ce-3b19-41c4-87a5-e5177424b9f1" providerId="AD" clId="Web-{CD47EB7D-1D36-B10C-8A05-94AFD93EF4E9}" dt="2021-11-08T19:01:20.850" v="712" actId="1076"/>
          <ac:picMkLst>
            <pc:docMk/>
            <pc:sldMk cId="3266906735" sldId="258"/>
            <ac:picMk id="4" creationId="{A379B2BA-602D-4893-A035-64723377B270}"/>
          </ac:picMkLst>
        </pc:picChg>
        <pc:picChg chg="mod ord">
          <ac:chgData name="Ivana Rako Vuksan" userId="S::ivana.rako2@skole.hr::e9a160ce-3b19-41c4-87a5-e5177424b9f1" providerId="AD" clId="Web-{CD47EB7D-1D36-B10C-8A05-94AFD93EF4E9}" dt="2021-11-08T19:01:22.116" v="713" actId="1076"/>
          <ac:picMkLst>
            <pc:docMk/>
            <pc:sldMk cId="3266906735" sldId="258"/>
            <ac:picMk id="5" creationId="{4CF8340B-8B8D-43F7-BE81-A23BBE9BA3D0}"/>
          </ac:picMkLst>
        </pc:picChg>
      </pc:sldChg>
      <pc:sldChg chg="modSp modNotes">
        <pc:chgData name="Ivana Rako Vuksan" userId="S::ivana.rako2@skole.hr::e9a160ce-3b19-41c4-87a5-e5177424b9f1" providerId="AD" clId="Web-{CD47EB7D-1D36-B10C-8A05-94AFD93EF4E9}" dt="2021-11-08T18:43:13.341" v="430"/>
        <pc:sldMkLst>
          <pc:docMk/>
          <pc:sldMk cId="733606312" sldId="259"/>
        </pc:sldMkLst>
        <pc:spChg chg="mod">
          <ac:chgData name="Ivana Rako Vuksan" userId="S::ivana.rako2@skole.hr::e9a160ce-3b19-41c4-87a5-e5177424b9f1" providerId="AD" clId="Web-{CD47EB7D-1D36-B10C-8A05-94AFD93EF4E9}" dt="2021-11-08T18:15:59.987" v="15" actId="1076"/>
          <ac:spMkLst>
            <pc:docMk/>
            <pc:sldMk cId="733606312" sldId="259"/>
            <ac:spMk id="2" creationId="{88FA67B2-1297-4F87-B0E6-4B746682AC1B}"/>
          </ac:spMkLst>
        </pc:spChg>
        <pc:spChg chg="mod">
          <ac:chgData name="Ivana Rako Vuksan" userId="S::ivana.rako2@skole.hr::e9a160ce-3b19-41c4-87a5-e5177424b9f1" providerId="AD" clId="Web-{CD47EB7D-1D36-B10C-8A05-94AFD93EF4E9}" dt="2021-11-08T18:15:58.268" v="14" actId="1076"/>
          <ac:spMkLst>
            <pc:docMk/>
            <pc:sldMk cId="733606312" sldId="259"/>
            <ac:spMk id="4" creationId="{3585086F-5CB0-4686-92ED-540942993D25}"/>
          </ac:spMkLst>
        </pc:spChg>
        <pc:spChg chg="mod">
          <ac:chgData name="Ivana Rako Vuksan" userId="S::ivana.rako2@skole.hr::e9a160ce-3b19-41c4-87a5-e5177424b9f1" providerId="AD" clId="Web-{CD47EB7D-1D36-B10C-8A05-94AFD93EF4E9}" dt="2021-11-08T18:16:03.112" v="16" actId="1076"/>
          <ac:spMkLst>
            <pc:docMk/>
            <pc:sldMk cId="733606312" sldId="259"/>
            <ac:spMk id="6" creationId="{DF23D8EA-D5BF-4D84-BF20-C96D230D6F30}"/>
          </ac:spMkLst>
        </pc:spChg>
      </pc:sldChg>
      <pc:sldChg chg="addSp modSp mod setBg modNotes">
        <pc:chgData name="Ivana Rako Vuksan" userId="S::ivana.rako2@skole.hr::e9a160ce-3b19-41c4-87a5-e5177424b9f1" providerId="AD" clId="Web-{CD47EB7D-1D36-B10C-8A05-94AFD93EF4E9}" dt="2021-11-08T19:45:25.722" v="954" actId="20577"/>
        <pc:sldMkLst>
          <pc:docMk/>
          <pc:sldMk cId="3347898454" sldId="260"/>
        </pc:sldMkLst>
        <pc:spChg chg="mod">
          <ac:chgData name="Ivana Rako Vuksan" userId="S::ivana.rako2@skole.hr::e9a160ce-3b19-41c4-87a5-e5177424b9f1" providerId="AD" clId="Web-{CD47EB7D-1D36-B10C-8A05-94AFD93EF4E9}" dt="2021-11-08T19:17:11.841" v="915"/>
          <ac:spMkLst>
            <pc:docMk/>
            <pc:sldMk cId="3347898454" sldId="260"/>
            <ac:spMk id="2" creationId="{253C002B-2574-4412-A4B8-6E00E0712213}"/>
          </ac:spMkLst>
        </pc:spChg>
        <pc:spChg chg="mod">
          <ac:chgData name="Ivana Rako Vuksan" userId="S::ivana.rako2@skole.hr::e9a160ce-3b19-41c4-87a5-e5177424b9f1" providerId="AD" clId="Web-{CD47EB7D-1D36-B10C-8A05-94AFD93EF4E9}" dt="2021-11-08T19:45:25.722" v="954" actId="20577"/>
          <ac:spMkLst>
            <pc:docMk/>
            <pc:sldMk cId="3347898454" sldId="260"/>
            <ac:spMk id="3" creationId="{58C554DE-750C-4C6E-9119-65EC3AEBD051}"/>
          </ac:spMkLst>
        </pc:spChg>
        <pc:spChg chg="add mod">
          <ac:chgData name="Ivana Rako Vuksan" userId="S::ivana.rako2@skole.hr::e9a160ce-3b19-41c4-87a5-e5177424b9f1" providerId="AD" clId="Web-{CD47EB7D-1D36-B10C-8A05-94AFD93EF4E9}" dt="2021-11-08T18:54:56.154" v="587"/>
          <ac:spMkLst>
            <pc:docMk/>
            <pc:sldMk cId="3347898454" sldId="260"/>
            <ac:spMk id="6" creationId="{372135CF-A4FC-456E-A512-871C03354EDD}"/>
          </ac:spMkLst>
        </pc:spChg>
        <pc:spChg chg="add">
          <ac:chgData name="Ivana Rako Vuksan" userId="S::ivana.rako2@skole.hr::e9a160ce-3b19-41c4-87a5-e5177424b9f1" providerId="AD" clId="Web-{CD47EB7D-1D36-B10C-8A05-94AFD93EF4E9}" dt="2021-11-08T18:54:56.154" v="587"/>
          <ac:spMkLst>
            <pc:docMk/>
            <pc:sldMk cId="3347898454" sldId="260"/>
            <ac:spMk id="13" creationId="{AD96FDFD-4E42-4A06-B8B5-768A1DB9C2A9}"/>
          </ac:spMkLst>
        </pc:spChg>
        <pc:picChg chg="add mod">
          <ac:chgData name="Ivana Rako Vuksan" userId="S::ivana.rako2@skole.hr::e9a160ce-3b19-41c4-87a5-e5177424b9f1" providerId="AD" clId="Web-{CD47EB7D-1D36-B10C-8A05-94AFD93EF4E9}" dt="2021-11-08T18:54:56.154" v="587"/>
          <ac:picMkLst>
            <pc:docMk/>
            <pc:sldMk cId="3347898454" sldId="260"/>
            <ac:picMk id="4" creationId="{5514CF20-F71F-4E5D-B98C-08D21B39ABAD}"/>
          </ac:picMkLst>
        </pc:picChg>
        <pc:picChg chg="add mod">
          <ac:chgData name="Ivana Rako Vuksan" userId="S::ivana.rako2@skole.hr::e9a160ce-3b19-41c4-87a5-e5177424b9f1" providerId="AD" clId="Web-{CD47EB7D-1D36-B10C-8A05-94AFD93EF4E9}" dt="2021-11-08T18:54:56.154" v="587"/>
          <ac:picMkLst>
            <pc:docMk/>
            <pc:sldMk cId="3347898454" sldId="260"/>
            <ac:picMk id="5" creationId="{C71CC866-31E1-480C-A47C-F9956E34DA4D}"/>
          </ac:picMkLst>
        </pc:picChg>
        <pc:picChg chg="add mod ord">
          <ac:chgData name="Ivana Rako Vuksan" userId="S::ivana.rako2@skole.hr::e9a160ce-3b19-41c4-87a5-e5177424b9f1" providerId="AD" clId="Web-{CD47EB7D-1D36-B10C-8A05-94AFD93EF4E9}" dt="2021-11-08T18:54:56.154" v="587"/>
          <ac:picMkLst>
            <pc:docMk/>
            <pc:sldMk cId="3347898454" sldId="260"/>
            <ac:picMk id="8" creationId="{FB7F8B4F-FE17-435E-A7DC-62E088B16D58}"/>
          </ac:picMkLst>
        </pc:picChg>
      </pc:sldChg>
      <pc:sldChg chg="modSp new">
        <pc:chgData name="Ivana Rako Vuksan" userId="S::ivana.rako2@skole.hr::e9a160ce-3b19-41c4-87a5-e5177424b9f1" providerId="AD" clId="Web-{CD47EB7D-1D36-B10C-8A05-94AFD93EF4E9}" dt="2021-11-08T19:45:47.207" v="975" actId="20577"/>
        <pc:sldMkLst>
          <pc:docMk/>
          <pc:sldMk cId="667551018" sldId="261"/>
        </pc:sldMkLst>
        <pc:spChg chg="mod">
          <ac:chgData name="Ivana Rako Vuksan" userId="S::ivana.rako2@skole.hr::e9a160ce-3b19-41c4-87a5-e5177424b9f1" providerId="AD" clId="Web-{CD47EB7D-1D36-B10C-8A05-94AFD93EF4E9}" dt="2021-11-08T19:45:47.207" v="975" actId="20577"/>
          <ac:spMkLst>
            <pc:docMk/>
            <pc:sldMk cId="667551018" sldId="261"/>
            <ac:spMk id="2" creationId="{E7ADC9C3-A90D-4AAC-990E-7C752A29FAAC}"/>
          </ac:spMkLst>
        </pc:spChg>
      </pc:sldChg>
      <pc:sldChg chg="addSp delSp modSp new mod setBg">
        <pc:chgData name="Ivana Rako Vuksan" userId="S::ivana.rako2@skole.hr::e9a160ce-3b19-41c4-87a5-e5177424b9f1" providerId="AD" clId="Web-{CD47EB7D-1D36-B10C-8A05-94AFD93EF4E9}" dt="2021-11-08T19:47:03.271" v="986" actId="20577"/>
        <pc:sldMkLst>
          <pc:docMk/>
          <pc:sldMk cId="2928283404" sldId="262"/>
        </pc:sldMkLst>
        <pc:spChg chg="mod ord">
          <ac:chgData name="Ivana Rako Vuksan" userId="S::ivana.rako2@skole.hr::e9a160ce-3b19-41c4-87a5-e5177424b9f1" providerId="AD" clId="Web-{CD47EB7D-1D36-B10C-8A05-94AFD93EF4E9}" dt="2021-11-08T19:47:03.271" v="986" actId="20577"/>
          <ac:spMkLst>
            <pc:docMk/>
            <pc:sldMk cId="2928283404" sldId="262"/>
            <ac:spMk id="2" creationId="{1F51CB13-7FBD-45F9-A3C5-8590904412B5}"/>
          </ac:spMkLst>
        </pc:spChg>
        <pc:spChg chg="del">
          <ac:chgData name="Ivana Rako Vuksan" userId="S::ivana.rako2@skole.hr::e9a160ce-3b19-41c4-87a5-e5177424b9f1" providerId="AD" clId="Web-{CD47EB7D-1D36-B10C-8A05-94AFD93EF4E9}" dt="2021-11-08T19:46:40.896" v="977"/>
          <ac:spMkLst>
            <pc:docMk/>
            <pc:sldMk cId="2928283404" sldId="262"/>
            <ac:spMk id="3" creationId="{5272E743-FFC4-4056-A6B0-F1163055C9B9}"/>
          </ac:spMkLst>
        </pc:spChg>
        <pc:spChg chg="add mod">
          <ac:chgData name="Ivana Rako Vuksan" userId="S::ivana.rako2@skole.hr::e9a160ce-3b19-41c4-87a5-e5177424b9f1" providerId="AD" clId="Web-{CD47EB7D-1D36-B10C-8A05-94AFD93EF4E9}" dt="2021-11-08T19:46:50.365" v="981"/>
          <ac:spMkLst>
            <pc:docMk/>
            <pc:sldMk cId="2928283404" sldId="262"/>
            <ac:spMk id="5" creationId="{D9BC5BC2-4674-468F-9F51-DC3B382EB7A4}"/>
          </ac:spMkLst>
        </pc:spChg>
        <pc:spChg chg="add">
          <ac:chgData name="Ivana Rako Vuksan" userId="S::ivana.rako2@skole.hr::e9a160ce-3b19-41c4-87a5-e5177424b9f1" providerId="AD" clId="Web-{CD47EB7D-1D36-B10C-8A05-94AFD93EF4E9}" dt="2021-11-08T19:46:50.365" v="981"/>
          <ac:spMkLst>
            <pc:docMk/>
            <pc:sldMk cId="2928283404" sldId="262"/>
            <ac:spMk id="9" creationId="{DCE43D4E-AC06-4673-97A5-77543B323A59}"/>
          </ac:spMkLst>
        </pc:spChg>
        <pc:spChg chg="add">
          <ac:chgData name="Ivana Rako Vuksan" userId="S::ivana.rako2@skole.hr::e9a160ce-3b19-41c4-87a5-e5177424b9f1" providerId="AD" clId="Web-{CD47EB7D-1D36-B10C-8A05-94AFD93EF4E9}" dt="2021-11-08T19:46:50.365" v="981"/>
          <ac:spMkLst>
            <pc:docMk/>
            <pc:sldMk cId="2928283404" sldId="262"/>
            <ac:spMk id="12" creationId="{04812C46-200A-4DEB-A05E-3ED6C68C2387}"/>
          </ac:spMkLst>
        </pc:spChg>
        <pc:spChg chg="add">
          <ac:chgData name="Ivana Rako Vuksan" userId="S::ivana.rako2@skole.hr::e9a160ce-3b19-41c4-87a5-e5177424b9f1" providerId="AD" clId="Web-{CD47EB7D-1D36-B10C-8A05-94AFD93EF4E9}" dt="2021-11-08T19:46:50.365" v="981"/>
          <ac:spMkLst>
            <pc:docMk/>
            <pc:sldMk cId="2928283404" sldId="262"/>
            <ac:spMk id="14" creationId="{D1EA859B-E555-4109-94F3-6700E046E008}"/>
          </ac:spMkLst>
        </pc:spChg>
        <pc:picChg chg="add mod ord">
          <ac:chgData name="Ivana Rako Vuksan" userId="S::ivana.rako2@skole.hr::e9a160ce-3b19-41c4-87a5-e5177424b9f1" providerId="AD" clId="Web-{CD47EB7D-1D36-B10C-8A05-94AFD93EF4E9}" dt="2021-11-08T19:46:50.365" v="981"/>
          <ac:picMkLst>
            <pc:docMk/>
            <pc:sldMk cId="2928283404" sldId="262"/>
            <ac:picMk id="4" creationId="{C2C31FCC-B2C5-44B2-A0CE-F14EA2E42B68}"/>
          </ac:picMkLst>
        </pc:picChg>
      </pc:sldChg>
      <pc:sldChg chg="modSp new">
        <pc:chgData name="Ivana Rako Vuksan" userId="S::ivana.rako2@skole.hr::e9a160ce-3b19-41c4-87a5-e5177424b9f1" providerId="AD" clId="Web-{CD47EB7D-1D36-B10C-8A05-94AFD93EF4E9}" dt="2021-11-08T19:48:35.805" v="1009" actId="14100"/>
        <pc:sldMkLst>
          <pc:docMk/>
          <pc:sldMk cId="3022587200" sldId="263"/>
        </pc:sldMkLst>
        <pc:spChg chg="mod">
          <ac:chgData name="Ivana Rako Vuksan" userId="S::ivana.rako2@skole.hr::e9a160ce-3b19-41c4-87a5-e5177424b9f1" providerId="AD" clId="Web-{CD47EB7D-1D36-B10C-8A05-94AFD93EF4E9}" dt="2021-11-08T19:48:35.805" v="1009" actId="14100"/>
          <ac:spMkLst>
            <pc:docMk/>
            <pc:sldMk cId="3022587200" sldId="263"/>
            <ac:spMk id="3" creationId="{D6E64A7B-925E-4B0D-992E-78E1CBF20880}"/>
          </ac:spMkLst>
        </pc:spChg>
      </pc:sldChg>
    </pc:docChg>
  </pc:docChgLst>
  <pc:docChgLst>
    <pc:chgData name="Ivana Rako Vuksan" userId="S::ivana.rako2@skole.hr::e9a160ce-3b19-41c4-87a5-e5177424b9f1" providerId="AD" clId="Web-{8FAB3579-2381-ADF0-2E86-A02EB20AF64C}"/>
    <pc:docChg chg="addSld modSld">
      <pc:chgData name="Ivana Rako Vuksan" userId="S::ivana.rako2@skole.hr::e9a160ce-3b19-41c4-87a5-e5177424b9f1" providerId="AD" clId="Web-{8FAB3579-2381-ADF0-2E86-A02EB20AF64C}" dt="2021-11-10T07:45:01.847" v="316" actId="14100"/>
      <pc:docMkLst>
        <pc:docMk/>
      </pc:docMkLst>
      <pc:sldChg chg="addSp delSp modSp">
        <pc:chgData name="Ivana Rako Vuksan" userId="S::ivana.rako2@skole.hr::e9a160ce-3b19-41c4-87a5-e5177424b9f1" providerId="AD" clId="Web-{8FAB3579-2381-ADF0-2E86-A02EB20AF64C}" dt="2021-11-10T07:45:01.847" v="316" actId="14100"/>
        <pc:sldMkLst>
          <pc:docMk/>
          <pc:sldMk cId="3266906735" sldId="258"/>
        </pc:sldMkLst>
        <pc:spChg chg="mod">
          <ac:chgData name="Ivana Rako Vuksan" userId="S::ivana.rako2@skole.hr::e9a160ce-3b19-41c4-87a5-e5177424b9f1" providerId="AD" clId="Web-{8FAB3579-2381-ADF0-2E86-A02EB20AF64C}" dt="2021-11-10T07:45:01.847" v="316" actId="14100"/>
          <ac:spMkLst>
            <pc:docMk/>
            <pc:sldMk cId="3266906735" sldId="258"/>
            <ac:spMk id="2" creationId="{C3100353-93FA-4CEC-8D98-83903E0467B1}"/>
          </ac:spMkLst>
        </pc:spChg>
        <pc:spChg chg="mod">
          <ac:chgData name="Ivana Rako Vuksan" userId="S::ivana.rako2@skole.hr::e9a160ce-3b19-41c4-87a5-e5177424b9f1" providerId="AD" clId="Web-{8FAB3579-2381-ADF0-2E86-A02EB20AF64C}" dt="2021-11-10T07:44:55.987" v="314" actId="14100"/>
          <ac:spMkLst>
            <pc:docMk/>
            <pc:sldMk cId="3266906735" sldId="258"/>
            <ac:spMk id="8" creationId="{5D3332BA-D6B3-47DA-8F6E-098DBDE22D9D}"/>
          </ac:spMkLst>
        </pc:spChg>
        <pc:spChg chg="del">
          <ac:chgData name="Ivana Rako Vuksan" userId="S::ivana.rako2@skole.hr::e9a160ce-3b19-41c4-87a5-e5177424b9f1" providerId="AD" clId="Web-{8FAB3579-2381-ADF0-2E86-A02EB20AF64C}" dt="2021-11-10T07:43:58.830" v="294"/>
          <ac:spMkLst>
            <pc:docMk/>
            <pc:sldMk cId="3266906735" sldId="258"/>
            <ac:spMk id="49" creationId="{385E1BDC-A9B0-4A87-82E3-F3187F69A802}"/>
          </ac:spMkLst>
        </pc:spChg>
        <pc:spChg chg="del">
          <ac:chgData name="Ivana Rako Vuksan" userId="S::ivana.rako2@skole.hr::e9a160ce-3b19-41c4-87a5-e5177424b9f1" providerId="AD" clId="Web-{8FAB3579-2381-ADF0-2E86-A02EB20AF64C}" dt="2021-11-10T07:43:58.830" v="294"/>
          <ac:spMkLst>
            <pc:docMk/>
            <pc:sldMk cId="3266906735" sldId="258"/>
            <ac:spMk id="51" creationId="{0990C621-3B8B-4820-8328-D47EF7CE823C}"/>
          </ac:spMkLst>
        </pc:spChg>
        <pc:spChg chg="del">
          <ac:chgData name="Ivana Rako Vuksan" userId="S::ivana.rako2@skole.hr::e9a160ce-3b19-41c4-87a5-e5177424b9f1" providerId="AD" clId="Web-{8FAB3579-2381-ADF0-2E86-A02EB20AF64C}" dt="2021-11-10T07:43:58.830" v="294"/>
          <ac:spMkLst>
            <pc:docMk/>
            <pc:sldMk cId="3266906735" sldId="258"/>
            <ac:spMk id="53" creationId="{C1A2385B-1D2A-4E17-84FA-6CB7F0AAE473}"/>
          </ac:spMkLst>
        </pc:spChg>
        <pc:spChg chg="del">
          <ac:chgData name="Ivana Rako Vuksan" userId="S::ivana.rako2@skole.hr::e9a160ce-3b19-41c4-87a5-e5177424b9f1" providerId="AD" clId="Web-{8FAB3579-2381-ADF0-2E86-A02EB20AF64C}" dt="2021-11-10T07:43:58.830" v="294"/>
          <ac:spMkLst>
            <pc:docMk/>
            <pc:sldMk cId="3266906735" sldId="258"/>
            <ac:spMk id="55" creationId="{5E791F2F-79DB-4CC0-9FA1-001E3E91E8B7}"/>
          </ac:spMkLst>
        </pc:spChg>
        <pc:spChg chg="add del">
          <ac:chgData name="Ivana Rako Vuksan" userId="S::ivana.rako2@skole.hr::e9a160ce-3b19-41c4-87a5-e5177424b9f1" providerId="AD" clId="Web-{8FAB3579-2381-ADF0-2E86-A02EB20AF64C}" dt="2021-11-10T07:44:12.768" v="296"/>
          <ac:spMkLst>
            <pc:docMk/>
            <pc:sldMk cId="3266906735" sldId="258"/>
            <ac:spMk id="60" creationId="{4E8F40FE-293C-453F-B8A6-4278993567DF}"/>
          </ac:spMkLst>
        </pc:spChg>
        <pc:spChg chg="add del">
          <ac:chgData name="Ivana Rako Vuksan" userId="S::ivana.rako2@skole.hr::e9a160ce-3b19-41c4-87a5-e5177424b9f1" providerId="AD" clId="Web-{8FAB3579-2381-ADF0-2E86-A02EB20AF64C}" dt="2021-11-10T07:44:12.768" v="296"/>
          <ac:spMkLst>
            <pc:docMk/>
            <pc:sldMk cId="3266906735" sldId="258"/>
            <ac:spMk id="62" creationId="{481EABE0-FA8E-49A5-A966-F0539111C953}"/>
          </ac:spMkLst>
        </pc:spChg>
        <pc:spChg chg="add del">
          <ac:chgData name="Ivana Rako Vuksan" userId="S::ivana.rako2@skole.hr::e9a160ce-3b19-41c4-87a5-e5177424b9f1" providerId="AD" clId="Web-{8FAB3579-2381-ADF0-2E86-A02EB20AF64C}" dt="2021-11-10T07:44:12.768" v="296"/>
          <ac:spMkLst>
            <pc:docMk/>
            <pc:sldMk cId="3266906735" sldId="258"/>
            <ac:spMk id="64" creationId="{56A3E26D-73B1-468C-B97B-BC1815959759}"/>
          </ac:spMkLst>
        </pc:spChg>
        <pc:spChg chg="add">
          <ac:chgData name="Ivana Rako Vuksan" userId="S::ivana.rako2@skole.hr::e9a160ce-3b19-41c4-87a5-e5177424b9f1" providerId="AD" clId="Web-{8FAB3579-2381-ADF0-2E86-A02EB20AF64C}" dt="2021-11-10T07:44:12.768" v="296"/>
          <ac:spMkLst>
            <pc:docMk/>
            <pc:sldMk cId="3266906735" sldId="258"/>
            <ac:spMk id="69" creationId="{99E115D7-68EB-4590-9BD1-A56D94144025}"/>
          </ac:spMkLst>
        </pc:spChg>
        <pc:picChg chg="add mod">
          <ac:chgData name="Ivana Rako Vuksan" userId="S::ivana.rako2@skole.hr::e9a160ce-3b19-41c4-87a5-e5177424b9f1" providerId="AD" clId="Web-{8FAB3579-2381-ADF0-2E86-A02EB20AF64C}" dt="2021-11-10T07:44:31.190" v="308" actId="14100"/>
          <ac:picMkLst>
            <pc:docMk/>
            <pc:sldMk cId="3266906735" sldId="258"/>
            <ac:picMk id="3" creationId="{57472EBA-699A-4A9D-917E-98F26646C84C}"/>
          </ac:picMkLst>
        </pc:picChg>
        <pc:picChg chg="mod">
          <ac:chgData name="Ivana Rako Vuksan" userId="S::ivana.rako2@skole.hr::e9a160ce-3b19-41c4-87a5-e5177424b9f1" providerId="AD" clId="Web-{8FAB3579-2381-ADF0-2E86-A02EB20AF64C}" dt="2021-11-10T07:44:24.268" v="304" actId="1076"/>
          <ac:picMkLst>
            <pc:docMk/>
            <pc:sldMk cId="3266906735" sldId="258"/>
            <ac:picMk id="4" creationId="{A379B2BA-602D-4893-A035-64723377B270}"/>
          </ac:picMkLst>
        </pc:picChg>
        <pc:picChg chg="mod ord">
          <ac:chgData name="Ivana Rako Vuksan" userId="S::ivana.rako2@skole.hr::e9a160ce-3b19-41c4-87a5-e5177424b9f1" providerId="AD" clId="Web-{8FAB3579-2381-ADF0-2E86-A02EB20AF64C}" dt="2021-11-10T07:44:36.018" v="311" actId="1076"/>
          <ac:picMkLst>
            <pc:docMk/>
            <pc:sldMk cId="3266906735" sldId="258"/>
            <ac:picMk id="5" creationId="{4CF8340B-8B8D-43F7-BE81-A23BBE9BA3D0}"/>
          </ac:picMkLst>
        </pc:picChg>
        <pc:picChg chg="add del mod">
          <ac:chgData name="Ivana Rako Vuksan" userId="S::ivana.rako2@skole.hr::e9a160ce-3b19-41c4-87a5-e5177424b9f1" providerId="AD" clId="Web-{8FAB3579-2381-ADF0-2E86-A02EB20AF64C}" dt="2021-11-10T07:40:41.093" v="290"/>
          <ac:picMkLst>
            <pc:docMk/>
            <pc:sldMk cId="3266906735" sldId="258"/>
            <ac:picMk id="6" creationId="{A5CE9BB4-041E-4AE9-AC6B-97C5D7CFE471}"/>
          </ac:picMkLst>
        </pc:picChg>
        <pc:picChg chg="add mod ord">
          <ac:chgData name="Ivana Rako Vuksan" userId="S::ivana.rako2@skole.hr::e9a160ce-3b19-41c4-87a5-e5177424b9f1" providerId="AD" clId="Web-{8FAB3579-2381-ADF0-2E86-A02EB20AF64C}" dt="2021-11-10T07:44:29.159" v="307" actId="1076"/>
          <ac:picMkLst>
            <pc:docMk/>
            <pc:sldMk cId="3266906735" sldId="258"/>
            <ac:picMk id="7" creationId="{48221F5A-9F7A-4F9C-9881-57AF1BC6CEE6}"/>
          </ac:picMkLst>
        </pc:picChg>
      </pc:sldChg>
      <pc:sldChg chg="modSp addAnim modAnim">
        <pc:chgData name="Ivana Rako Vuksan" userId="S::ivana.rako2@skole.hr::e9a160ce-3b19-41c4-87a5-e5177424b9f1" providerId="AD" clId="Web-{8FAB3579-2381-ADF0-2E86-A02EB20AF64C}" dt="2021-11-09T18:52:43.525" v="11" actId="20577"/>
        <pc:sldMkLst>
          <pc:docMk/>
          <pc:sldMk cId="3347898454" sldId="260"/>
        </pc:sldMkLst>
        <pc:spChg chg="mod">
          <ac:chgData name="Ivana Rako Vuksan" userId="S::ivana.rako2@skole.hr::e9a160ce-3b19-41c4-87a5-e5177424b9f1" providerId="AD" clId="Web-{8FAB3579-2381-ADF0-2E86-A02EB20AF64C}" dt="2021-11-09T18:52:43.525" v="11" actId="20577"/>
          <ac:spMkLst>
            <pc:docMk/>
            <pc:sldMk cId="3347898454" sldId="260"/>
            <ac:spMk id="3" creationId="{58C554DE-750C-4C6E-9119-65EC3AEBD051}"/>
          </ac:spMkLst>
        </pc:spChg>
      </pc:sldChg>
      <pc:sldChg chg="addSp delSp modSp mod setBg addAnim delAnim setClrOvrMap">
        <pc:chgData name="Ivana Rako Vuksan" userId="S::ivana.rako2@skole.hr::e9a160ce-3b19-41c4-87a5-e5177424b9f1" providerId="AD" clId="Web-{8FAB3579-2381-ADF0-2E86-A02EB20AF64C}" dt="2021-11-09T19:30:50.601" v="164"/>
        <pc:sldMkLst>
          <pc:docMk/>
          <pc:sldMk cId="667551018" sldId="261"/>
        </pc:sldMkLst>
        <pc:spChg chg="mod">
          <ac:chgData name="Ivana Rako Vuksan" userId="S::ivana.rako2@skole.hr::e9a160ce-3b19-41c4-87a5-e5177424b9f1" providerId="AD" clId="Web-{8FAB3579-2381-ADF0-2E86-A02EB20AF64C}" dt="2021-11-09T19:30:50.601" v="164"/>
          <ac:spMkLst>
            <pc:docMk/>
            <pc:sldMk cId="667551018" sldId="261"/>
            <ac:spMk id="2" creationId="{E7ADC9C3-A90D-4AAC-990E-7C752A29FAAC}"/>
          </ac:spMkLst>
        </pc:spChg>
        <pc:spChg chg="mod">
          <ac:chgData name="Ivana Rako Vuksan" userId="S::ivana.rako2@skole.hr::e9a160ce-3b19-41c4-87a5-e5177424b9f1" providerId="AD" clId="Web-{8FAB3579-2381-ADF0-2E86-A02EB20AF64C}" dt="2021-11-09T19:30:50.601" v="164"/>
          <ac:spMkLst>
            <pc:docMk/>
            <pc:sldMk cId="667551018" sldId="261"/>
            <ac:spMk id="3" creationId="{7D366CE0-8BDF-4503-8C01-18DEFAFB636F}"/>
          </ac:spMkLst>
        </pc:spChg>
        <pc:spChg chg="add del">
          <ac:chgData name="Ivana Rako Vuksan" userId="S::ivana.rako2@skole.hr::e9a160ce-3b19-41c4-87a5-e5177424b9f1" providerId="AD" clId="Web-{8FAB3579-2381-ADF0-2E86-A02EB20AF64C}" dt="2021-11-09T19:30:50.601" v="164"/>
          <ac:spMkLst>
            <pc:docMk/>
            <pc:sldMk cId="667551018" sldId="261"/>
            <ac:spMk id="9" creationId="{71B2258F-86CA-4D4D-8270-BC05FCDEBFB3}"/>
          </ac:spMkLst>
        </pc:spChg>
        <pc:picChg chg="add mod ord">
          <ac:chgData name="Ivana Rako Vuksan" userId="S::ivana.rako2@skole.hr::e9a160ce-3b19-41c4-87a5-e5177424b9f1" providerId="AD" clId="Web-{8FAB3579-2381-ADF0-2E86-A02EB20AF64C}" dt="2021-11-09T19:30:50.601" v="164"/>
          <ac:picMkLst>
            <pc:docMk/>
            <pc:sldMk cId="667551018" sldId="261"/>
            <ac:picMk id="4" creationId="{25B7E222-E98E-4966-A0DA-EC66E88572F9}"/>
          </ac:picMkLst>
        </pc:picChg>
      </pc:sldChg>
      <pc:sldChg chg="delSp modSp">
        <pc:chgData name="Ivana Rako Vuksan" userId="S::ivana.rako2@skole.hr::e9a160ce-3b19-41c4-87a5-e5177424b9f1" providerId="AD" clId="Web-{8FAB3579-2381-ADF0-2E86-A02EB20AF64C}" dt="2021-11-09T19:14:47.029" v="85" actId="1076"/>
        <pc:sldMkLst>
          <pc:docMk/>
          <pc:sldMk cId="2928283404" sldId="262"/>
        </pc:sldMkLst>
        <pc:spChg chg="mod">
          <ac:chgData name="Ivana Rako Vuksan" userId="S::ivana.rako2@skole.hr::e9a160ce-3b19-41c4-87a5-e5177424b9f1" providerId="AD" clId="Web-{8FAB3579-2381-ADF0-2E86-A02EB20AF64C}" dt="2021-11-09T19:14:47.029" v="85" actId="1076"/>
          <ac:spMkLst>
            <pc:docMk/>
            <pc:sldMk cId="2928283404" sldId="262"/>
            <ac:spMk id="2" creationId="{1F51CB13-7FBD-45F9-A3C5-8590904412B5}"/>
          </ac:spMkLst>
        </pc:spChg>
        <pc:spChg chg="del">
          <ac:chgData name="Ivana Rako Vuksan" userId="S::ivana.rako2@skole.hr::e9a160ce-3b19-41c4-87a5-e5177424b9f1" providerId="AD" clId="Web-{8FAB3579-2381-ADF0-2E86-A02EB20AF64C}" dt="2021-11-09T19:14:39.278" v="84"/>
          <ac:spMkLst>
            <pc:docMk/>
            <pc:sldMk cId="2928283404" sldId="262"/>
            <ac:spMk id="9" creationId="{DCE43D4E-AC06-4673-97A5-77543B323A59}"/>
          </ac:spMkLst>
        </pc:spChg>
      </pc:sldChg>
      <pc:sldChg chg="addSp modSp addAnim modAnim">
        <pc:chgData name="Ivana Rako Vuksan" userId="S::ivana.rako2@skole.hr::e9a160ce-3b19-41c4-87a5-e5177424b9f1" providerId="AD" clId="Web-{8FAB3579-2381-ADF0-2E86-A02EB20AF64C}" dt="2021-11-09T19:27:04.611" v="135" actId="1076"/>
        <pc:sldMkLst>
          <pc:docMk/>
          <pc:sldMk cId="3022587200" sldId="263"/>
        </pc:sldMkLst>
        <pc:spChg chg="mod">
          <ac:chgData name="Ivana Rako Vuksan" userId="S::ivana.rako2@skole.hr::e9a160ce-3b19-41c4-87a5-e5177424b9f1" providerId="AD" clId="Web-{8FAB3579-2381-ADF0-2E86-A02EB20AF64C}" dt="2021-11-09T19:26:43.829" v="131" actId="20577"/>
          <ac:spMkLst>
            <pc:docMk/>
            <pc:sldMk cId="3022587200" sldId="263"/>
            <ac:spMk id="2" creationId="{D1F7CE9A-CBF6-4F75-838F-83822C352AA1}"/>
          </ac:spMkLst>
        </pc:spChg>
        <pc:spChg chg="mod">
          <ac:chgData name="Ivana Rako Vuksan" userId="S::ivana.rako2@skole.hr::e9a160ce-3b19-41c4-87a5-e5177424b9f1" providerId="AD" clId="Web-{8FAB3579-2381-ADF0-2E86-A02EB20AF64C}" dt="2021-11-09T19:27:04.611" v="135" actId="1076"/>
          <ac:spMkLst>
            <pc:docMk/>
            <pc:sldMk cId="3022587200" sldId="263"/>
            <ac:spMk id="3" creationId="{D6E64A7B-925E-4B0D-992E-78E1CBF20880}"/>
          </ac:spMkLst>
        </pc:spChg>
        <pc:picChg chg="add mod">
          <ac:chgData name="Ivana Rako Vuksan" userId="S::ivana.rako2@skole.hr::e9a160ce-3b19-41c4-87a5-e5177424b9f1" providerId="AD" clId="Web-{8FAB3579-2381-ADF0-2E86-A02EB20AF64C}" dt="2021-11-09T19:27:00.204" v="134" actId="1076"/>
          <ac:picMkLst>
            <pc:docMk/>
            <pc:sldMk cId="3022587200" sldId="263"/>
            <ac:picMk id="4" creationId="{E3D80DC6-EEAA-4F12-A892-5C0644CB7FAF}"/>
          </ac:picMkLst>
        </pc:picChg>
      </pc:sldChg>
      <pc:sldChg chg="modSp new">
        <pc:chgData name="Ivana Rako Vuksan" userId="S::ivana.rako2@skole.hr::e9a160ce-3b19-41c4-87a5-e5177424b9f1" providerId="AD" clId="Web-{8FAB3579-2381-ADF0-2E86-A02EB20AF64C}" dt="2021-11-09T19:14:20.637" v="82" actId="20577"/>
        <pc:sldMkLst>
          <pc:docMk/>
          <pc:sldMk cId="2795919593" sldId="264"/>
        </pc:sldMkLst>
        <pc:spChg chg="mod">
          <ac:chgData name="Ivana Rako Vuksan" userId="S::ivana.rako2@skole.hr::e9a160ce-3b19-41c4-87a5-e5177424b9f1" providerId="AD" clId="Web-{8FAB3579-2381-ADF0-2E86-A02EB20AF64C}" dt="2021-11-09T19:06:26.500" v="28" actId="20577"/>
          <ac:spMkLst>
            <pc:docMk/>
            <pc:sldMk cId="2795919593" sldId="264"/>
            <ac:spMk id="2" creationId="{57A785AD-A6AE-44CF-95F3-AB4752C1770A}"/>
          </ac:spMkLst>
        </pc:spChg>
        <pc:spChg chg="mod">
          <ac:chgData name="Ivana Rako Vuksan" userId="S::ivana.rako2@skole.hr::e9a160ce-3b19-41c4-87a5-e5177424b9f1" providerId="AD" clId="Web-{8FAB3579-2381-ADF0-2E86-A02EB20AF64C}" dt="2021-11-09T19:14:20.637" v="82" actId="20577"/>
          <ac:spMkLst>
            <pc:docMk/>
            <pc:sldMk cId="2795919593" sldId="264"/>
            <ac:spMk id="3" creationId="{7C45E91F-6355-42A3-A2D4-728E3D7FFBFA}"/>
          </ac:spMkLst>
        </pc:spChg>
      </pc:sldChg>
      <pc:sldChg chg="new">
        <pc:chgData name="Ivana Rako Vuksan" userId="S::ivana.rako2@skole.hr::e9a160ce-3b19-41c4-87a5-e5177424b9f1" providerId="AD" clId="Web-{8FAB3579-2381-ADF0-2E86-A02EB20AF64C}" dt="2021-11-09T19:31:15.242" v="165"/>
        <pc:sldMkLst>
          <pc:docMk/>
          <pc:sldMk cId="3843369004" sldId="265"/>
        </pc:sldMkLst>
      </pc:sldChg>
      <pc:sldChg chg="addSp delSp modSp new mod setBg">
        <pc:chgData name="Ivana Rako Vuksan" userId="S::ivana.rako2@skole.hr::e9a160ce-3b19-41c4-87a5-e5177424b9f1" providerId="AD" clId="Web-{8FAB3579-2381-ADF0-2E86-A02EB20AF64C}" dt="2021-11-09T19:41:08.765" v="284" actId="20577"/>
        <pc:sldMkLst>
          <pc:docMk/>
          <pc:sldMk cId="1848054614" sldId="266"/>
        </pc:sldMkLst>
        <pc:spChg chg="mod">
          <ac:chgData name="Ivana Rako Vuksan" userId="S::ivana.rako2@skole.hr::e9a160ce-3b19-41c4-87a5-e5177424b9f1" providerId="AD" clId="Web-{8FAB3579-2381-ADF0-2E86-A02EB20AF64C}" dt="2021-11-09T19:38:40.477" v="233"/>
          <ac:spMkLst>
            <pc:docMk/>
            <pc:sldMk cId="1848054614" sldId="266"/>
            <ac:spMk id="2" creationId="{8505DF5E-E3C3-4014-94DA-26712DC01AA4}"/>
          </ac:spMkLst>
        </pc:spChg>
        <pc:spChg chg="del mod">
          <ac:chgData name="Ivana Rako Vuksan" userId="S::ivana.rako2@skole.hr::e9a160ce-3b19-41c4-87a5-e5177424b9f1" providerId="AD" clId="Web-{8FAB3579-2381-ADF0-2E86-A02EB20AF64C}" dt="2021-11-09T19:38:02.898" v="226"/>
          <ac:spMkLst>
            <pc:docMk/>
            <pc:sldMk cId="1848054614" sldId="266"/>
            <ac:spMk id="3" creationId="{EBE5808D-0F09-43B0-999D-D29501351710}"/>
          </ac:spMkLst>
        </pc:spChg>
        <pc:spChg chg="add del">
          <ac:chgData name="Ivana Rako Vuksan" userId="S::ivana.rako2@skole.hr::e9a160ce-3b19-41c4-87a5-e5177424b9f1" providerId="AD" clId="Web-{8FAB3579-2381-ADF0-2E86-A02EB20AF64C}" dt="2021-11-09T19:35:07.717" v="187"/>
          <ac:spMkLst>
            <pc:docMk/>
            <pc:sldMk cId="1848054614" sldId="266"/>
            <ac:spMk id="8" creationId="{C2554CA6-288E-4202-BC52-2E5A8F0C0AED}"/>
          </ac:spMkLst>
        </pc:spChg>
        <pc:spChg chg="add del">
          <ac:chgData name="Ivana Rako Vuksan" userId="S::ivana.rako2@skole.hr::e9a160ce-3b19-41c4-87a5-e5177424b9f1" providerId="AD" clId="Web-{8FAB3579-2381-ADF0-2E86-A02EB20AF64C}" dt="2021-11-09T19:35:07.717" v="187"/>
          <ac:spMkLst>
            <pc:docMk/>
            <pc:sldMk cId="1848054614" sldId="266"/>
            <ac:spMk id="10" creationId="{B10BB131-AC8E-4A8E-A5D1-36260F720C3B}"/>
          </ac:spMkLst>
        </pc:spChg>
        <pc:spChg chg="add del">
          <ac:chgData name="Ivana Rako Vuksan" userId="S::ivana.rako2@skole.hr::e9a160ce-3b19-41c4-87a5-e5177424b9f1" providerId="AD" clId="Web-{8FAB3579-2381-ADF0-2E86-A02EB20AF64C}" dt="2021-11-09T19:35:07.717" v="187"/>
          <ac:spMkLst>
            <pc:docMk/>
            <pc:sldMk cId="1848054614" sldId="266"/>
            <ac:spMk id="12" creationId="{5B7778FC-632E-4DCA-A7CB-0D7731CCF970}"/>
          </ac:spMkLst>
        </pc:spChg>
        <pc:spChg chg="add del">
          <ac:chgData name="Ivana Rako Vuksan" userId="S::ivana.rako2@skole.hr::e9a160ce-3b19-41c4-87a5-e5177424b9f1" providerId="AD" clId="Web-{8FAB3579-2381-ADF0-2E86-A02EB20AF64C}" dt="2021-11-09T19:35:07.717" v="187"/>
          <ac:spMkLst>
            <pc:docMk/>
            <pc:sldMk cId="1848054614" sldId="266"/>
            <ac:spMk id="14" creationId="{FA23A907-97FB-4A8F-880A-DD77401C4296}"/>
          </ac:spMkLst>
        </pc:spChg>
        <pc:spChg chg="add del">
          <ac:chgData name="Ivana Rako Vuksan" userId="S::ivana.rako2@skole.hr::e9a160ce-3b19-41c4-87a5-e5177424b9f1" providerId="AD" clId="Web-{8FAB3579-2381-ADF0-2E86-A02EB20AF64C}" dt="2021-11-09T19:38:02.898" v="226"/>
          <ac:spMkLst>
            <pc:docMk/>
            <pc:sldMk cId="1848054614" sldId="266"/>
            <ac:spMk id="19" creationId="{907EF6B7-1338-4443-8C46-6A318D952DFD}"/>
          </ac:spMkLst>
        </pc:spChg>
        <pc:spChg chg="add del mod">
          <ac:chgData name="Ivana Rako Vuksan" userId="S::ivana.rako2@skole.hr::e9a160ce-3b19-41c4-87a5-e5177424b9f1" providerId="AD" clId="Web-{8FAB3579-2381-ADF0-2E86-A02EB20AF64C}" dt="2021-11-09T19:38:15.101" v="228"/>
          <ac:spMkLst>
            <pc:docMk/>
            <pc:sldMk cId="1848054614" sldId="266"/>
            <ac:spMk id="20" creationId="{612FB32C-5B99-42CA-B4EB-2DFE73DA2D6E}"/>
          </ac:spMkLst>
        </pc:spChg>
        <pc:spChg chg="add del">
          <ac:chgData name="Ivana Rako Vuksan" userId="S::ivana.rako2@skole.hr::e9a160ce-3b19-41c4-87a5-e5177424b9f1" providerId="AD" clId="Web-{8FAB3579-2381-ADF0-2E86-A02EB20AF64C}" dt="2021-11-09T19:38:02.898" v="226"/>
          <ac:spMkLst>
            <pc:docMk/>
            <pc:sldMk cId="1848054614" sldId="266"/>
            <ac:spMk id="21" creationId="{DAAE4CDD-124C-4DCF-9584-B6033B545DD5}"/>
          </ac:spMkLst>
        </pc:spChg>
        <pc:spChg chg="add del">
          <ac:chgData name="Ivana Rako Vuksan" userId="S::ivana.rako2@skole.hr::e9a160ce-3b19-41c4-87a5-e5177424b9f1" providerId="AD" clId="Web-{8FAB3579-2381-ADF0-2E86-A02EB20AF64C}" dt="2021-11-09T19:38:02.898" v="226"/>
          <ac:spMkLst>
            <pc:docMk/>
            <pc:sldMk cId="1848054614" sldId="266"/>
            <ac:spMk id="23" creationId="{081E4A58-353D-44AE-B2FC-2A74E2E400F7}"/>
          </ac:spMkLst>
        </pc:spChg>
        <pc:spChg chg="add del">
          <ac:chgData name="Ivana Rako Vuksan" userId="S::ivana.rako2@skole.hr::e9a160ce-3b19-41c4-87a5-e5177424b9f1" providerId="AD" clId="Web-{8FAB3579-2381-ADF0-2E86-A02EB20AF64C}" dt="2021-11-09T19:38:40.477" v="233"/>
          <ac:spMkLst>
            <pc:docMk/>
            <pc:sldMk cId="1848054614" sldId="266"/>
            <ac:spMk id="29" creationId="{7517A47C-B2E5-4B79-8061-D74B1311AF6E}"/>
          </ac:spMkLst>
        </pc:spChg>
        <pc:spChg chg="add del">
          <ac:chgData name="Ivana Rako Vuksan" userId="S::ivana.rako2@skole.hr::e9a160ce-3b19-41c4-87a5-e5177424b9f1" providerId="AD" clId="Web-{8FAB3579-2381-ADF0-2E86-A02EB20AF64C}" dt="2021-11-09T19:38:40.477" v="233"/>
          <ac:spMkLst>
            <pc:docMk/>
            <pc:sldMk cId="1848054614" sldId="266"/>
            <ac:spMk id="31" creationId="{C505E780-2083-4CB5-A42A-5E0E2908ECC3}"/>
          </ac:spMkLst>
        </pc:spChg>
        <pc:spChg chg="add del">
          <ac:chgData name="Ivana Rako Vuksan" userId="S::ivana.rako2@skole.hr::e9a160ce-3b19-41c4-87a5-e5177424b9f1" providerId="AD" clId="Web-{8FAB3579-2381-ADF0-2E86-A02EB20AF64C}" dt="2021-11-09T19:38:40.477" v="233"/>
          <ac:spMkLst>
            <pc:docMk/>
            <pc:sldMk cId="1848054614" sldId="266"/>
            <ac:spMk id="33" creationId="{D2C0AE1C-0118-41AE-8A10-7CDCBF10E96F}"/>
          </ac:spMkLst>
        </pc:spChg>
        <pc:spChg chg="add del">
          <ac:chgData name="Ivana Rako Vuksan" userId="S::ivana.rako2@skole.hr::e9a160ce-3b19-41c4-87a5-e5177424b9f1" providerId="AD" clId="Web-{8FAB3579-2381-ADF0-2E86-A02EB20AF64C}" dt="2021-11-09T19:38:40.477" v="233"/>
          <ac:spMkLst>
            <pc:docMk/>
            <pc:sldMk cId="1848054614" sldId="266"/>
            <ac:spMk id="35" creationId="{463EEC44-1BA3-44ED-81FC-A644B04B2A44}"/>
          </ac:spMkLst>
        </pc:spChg>
        <pc:spChg chg="add del">
          <ac:chgData name="Ivana Rako Vuksan" userId="S::ivana.rako2@skole.hr::e9a160ce-3b19-41c4-87a5-e5177424b9f1" providerId="AD" clId="Web-{8FAB3579-2381-ADF0-2E86-A02EB20AF64C}" dt="2021-11-09T19:38:40.477" v="233"/>
          <ac:spMkLst>
            <pc:docMk/>
            <pc:sldMk cId="1848054614" sldId="266"/>
            <ac:spMk id="40" creationId="{955A2079-FA98-4876-80F0-72364A7D2EA4}"/>
          </ac:spMkLst>
        </pc:spChg>
        <pc:spChg chg="add del mod">
          <ac:chgData name="Ivana Rako Vuksan" userId="S::ivana.rako2@skole.hr::e9a160ce-3b19-41c4-87a5-e5177424b9f1" providerId="AD" clId="Web-{8FAB3579-2381-ADF0-2E86-A02EB20AF64C}" dt="2021-11-09T19:38:23.883" v="231"/>
          <ac:spMkLst>
            <pc:docMk/>
            <pc:sldMk cId="1848054614" sldId="266"/>
            <ac:spMk id="89" creationId="{CAB09B1B-D913-4299-9FD0-9EAC4815DCD5}"/>
          </ac:spMkLst>
        </pc:spChg>
        <pc:graphicFrameChg chg="add del mod modGraphic">
          <ac:chgData name="Ivana Rako Vuksan" userId="S::ivana.rako2@skole.hr::e9a160ce-3b19-41c4-87a5-e5177424b9f1" providerId="AD" clId="Web-{8FAB3579-2381-ADF0-2E86-A02EB20AF64C}" dt="2021-11-09T19:41:08.765" v="284" actId="20577"/>
          <ac:graphicFrameMkLst>
            <pc:docMk/>
            <pc:sldMk cId="1848054614" sldId="266"/>
            <ac:graphicFrameMk id="25" creationId="{27846931-C198-4492-9EA0-DB84B6A01ADA}"/>
          </ac:graphicFrameMkLst>
        </pc:graphicFrameChg>
      </pc:sldChg>
    </pc:docChg>
  </pc:docChgLst>
  <pc:docChgLst>
    <pc:chgData name="Ivana Rako Vuksan" userId="S::ivana.rako2@skole.hr::e9a160ce-3b19-41c4-87a5-e5177424b9f1" providerId="AD" clId="Web-{1B6E90CB-B35F-219F-2D84-0EA4BB3B3303}"/>
    <pc:docChg chg="addSld delSld modSld sldOrd">
      <pc:chgData name="Ivana Rako Vuksan" userId="S::ivana.rako2@skole.hr::e9a160ce-3b19-41c4-87a5-e5177424b9f1" providerId="AD" clId="Web-{1B6E90CB-B35F-219F-2D84-0EA4BB3B3303}" dt="2021-11-12T22:49:16.730" v="1167"/>
      <pc:docMkLst>
        <pc:docMk/>
      </pc:docMkLst>
      <pc:sldChg chg="addSp delSp modSp">
        <pc:chgData name="Ivana Rako Vuksan" userId="S::ivana.rako2@skole.hr::e9a160ce-3b19-41c4-87a5-e5177424b9f1" providerId="AD" clId="Web-{1B6E90CB-B35F-219F-2D84-0EA4BB3B3303}" dt="2021-11-12T19:08:34.869" v="685" actId="14100"/>
        <pc:sldMkLst>
          <pc:docMk/>
          <pc:sldMk cId="109857222" sldId="256"/>
        </pc:sldMkLst>
        <pc:spChg chg="mod">
          <ac:chgData name="Ivana Rako Vuksan" userId="S::ivana.rako2@skole.hr::e9a160ce-3b19-41c4-87a5-e5177424b9f1" providerId="AD" clId="Web-{1B6E90CB-B35F-219F-2D84-0EA4BB3B3303}" dt="2021-11-12T19:08:34.869" v="685" actId="14100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Ivana Rako Vuksan" userId="S::ivana.rako2@skole.hr::e9a160ce-3b19-41c4-87a5-e5177424b9f1" providerId="AD" clId="Web-{1B6E90CB-B35F-219F-2D84-0EA4BB3B3303}" dt="2021-11-12T19:08:20.760" v="683" actId="14100"/>
          <ac:spMkLst>
            <pc:docMk/>
            <pc:sldMk cId="109857222" sldId="256"/>
            <ac:spMk id="3" creationId="{00000000-0000-0000-0000-000000000000}"/>
          </ac:spMkLst>
        </pc:spChg>
        <pc:spChg chg="del">
          <ac:chgData name="Ivana Rako Vuksan" userId="S::ivana.rako2@skole.hr::e9a160ce-3b19-41c4-87a5-e5177424b9f1" providerId="AD" clId="Web-{1B6E90CB-B35F-219F-2D84-0EA4BB3B3303}" dt="2021-11-12T19:08:06.181" v="680"/>
          <ac:spMkLst>
            <pc:docMk/>
            <pc:sldMk cId="109857222" sldId="256"/>
            <ac:spMk id="13" creationId="{4522B21E-B2B9-4C72-9A71-C87EFD137480}"/>
          </ac:spMkLst>
        </pc:spChg>
        <pc:spChg chg="del">
          <ac:chgData name="Ivana Rako Vuksan" userId="S::ivana.rako2@skole.hr::e9a160ce-3b19-41c4-87a5-e5177424b9f1" providerId="AD" clId="Web-{1B6E90CB-B35F-219F-2D84-0EA4BB3B3303}" dt="2021-11-12T19:08:06.181" v="680"/>
          <ac:spMkLst>
            <pc:docMk/>
            <pc:sldMk cId="109857222" sldId="256"/>
            <ac:spMk id="15" creationId="{5EB7D2A2-F448-44D4-938C-DC84CBCB3B1E}"/>
          </ac:spMkLst>
        </pc:spChg>
        <pc:spChg chg="del">
          <ac:chgData name="Ivana Rako Vuksan" userId="S::ivana.rako2@skole.hr::e9a160ce-3b19-41c4-87a5-e5177424b9f1" providerId="AD" clId="Web-{1B6E90CB-B35F-219F-2D84-0EA4BB3B3303}" dt="2021-11-12T19:08:06.181" v="680"/>
          <ac:spMkLst>
            <pc:docMk/>
            <pc:sldMk cId="109857222" sldId="256"/>
            <ac:spMk id="17" creationId="{871AEA07-1E14-44B4-8E55-64EF049CD66F}"/>
          </ac:spMkLst>
        </pc:spChg>
        <pc:spChg chg="add">
          <ac:chgData name="Ivana Rako Vuksan" userId="S::ivana.rako2@skole.hr::e9a160ce-3b19-41c4-87a5-e5177424b9f1" providerId="AD" clId="Web-{1B6E90CB-B35F-219F-2D84-0EA4BB3B3303}" dt="2021-11-12T19:08:06.181" v="680"/>
          <ac:spMkLst>
            <pc:docMk/>
            <pc:sldMk cId="109857222" sldId="256"/>
            <ac:spMk id="23" creationId="{4E1BEB12-92AF-4445-98AD-4C7756E7C93B}"/>
          </ac:spMkLst>
        </pc:spChg>
        <pc:spChg chg="add">
          <ac:chgData name="Ivana Rako Vuksan" userId="S::ivana.rako2@skole.hr::e9a160ce-3b19-41c4-87a5-e5177424b9f1" providerId="AD" clId="Web-{1B6E90CB-B35F-219F-2D84-0EA4BB3B3303}" dt="2021-11-12T19:08:06.181" v="680"/>
          <ac:spMkLst>
            <pc:docMk/>
            <pc:sldMk cId="109857222" sldId="256"/>
            <ac:spMk id="25" creationId="{D0522C2C-7B5C-48A7-A969-03941E5D2E76}"/>
          </ac:spMkLst>
        </pc:spChg>
        <pc:spChg chg="add">
          <ac:chgData name="Ivana Rako Vuksan" userId="S::ivana.rako2@skole.hr::e9a160ce-3b19-41c4-87a5-e5177424b9f1" providerId="AD" clId="Web-{1B6E90CB-B35F-219F-2D84-0EA4BB3B3303}" dt="2021-11-12T19:08:06.181" v="680"/>
          <ac:spMkLst>
            <pc:docMk/>
            <pc:sldMk cId="109857222" sldId="256"/>
            <ac:spMk id="27" creationId="{9C682A1A-5B2D-4111-BBD6-620165633E5B}"/>
          </ac:spMkLst>
        </pc:spChg>
        <pc:spChg chg="add">
          <ac:chgData name="Ivana Rako Vuksan" userId="S::ivana.rako2@skole.hr::e9a160ce-3b19-41c4-87a5-e5177424b9f1" providerId="AD" clId="Web-{1B6E90CB-B35F-219F-2D84-0EA4BB3B3303}" dt="2021-11-12T19:08:06.181" v="680"/>
          <ac:spMkLst>
            <pc:docMk/>
            <pc:sldMk cId="109857222" sldId="256"/>
            <ac:spMk id="29" creationId="{D6EE29F2-D77F-4BD0-A20B-334D316A1C9D}"/>
          </ac:spMkLst>
        </pc:spChg>
        <pc:spChg chg="add">
          <ac:chgData name="Ivana Rako Vuksan" userId="S::ivana.rako2@skole.hr::e9a160ce-3b19-41c4-87a5-e5177424b9f1" providerId="AD" clId="Web-{1B6E90CB-B35F-219F-2D84-0EA4BB3B3303}" dt="2021-11-12T19:08:06.181" v="680"/>
          <ac:spMkLst>
            <pc:docMk/>
            <pc:sldMk cId="109857222" sldId="256"/>
            <ac:spMk id="31" creationId="{22D09ED2-868F-42C6-866E-F92E0CEF314F}"/>
          </ac:spMkLst>
        </pc:spChg>
        <pc:cxnChg chg="del">
          <ac:chgData name="Ivana Rako Vuksan" userId="S::ivana.rako2@skole.hr::e9a160ce-3b19-41c4-87a5-e5177424b9f1" providerId="AD" clId="Web-{1B6E90CB-B35F-219F-2D84-0EA4BB3B3303}" dt="2021-11-12T19:08:06.181" v="680"/>
          <ac:cxnSpMkLst>
            <pc:docMk/>
            <pc:sldMk cId="109857222" sldId="256"/>
            <ac:cxnSpMk id="18" creationId="{F7C8EA93-3210-4C62-99E9-153C275E3A87}"/>
          </ac:cxnSpMkLst>
        </pc:cxnChg>
      </pc:sldChg>
      <pc:sldChg chg="addSp delSp modSp addAnim delAnim modAnim">
        <pc:chgData name="Ivana Rako Vuksan" userId="S::ivana.rako2@skole.hr::e9a160ce-3b19-41c4-87a5-e5177424b9f1" providerId="AD" clId="Web-{1B6E90CB-B35F-219F-2D84-0EA4BB3B3303}" dt="2021-11-12T18:44:55.235" v="602" actId="14100"/>
        <pc:sldMkLst>
          <pc:docMk/>
          <pc:sldMk cId="733606312" sldId="259"/>
        </pc:sldMkLst>
        <pc:spChg chg="del mod">
          <ac:chgData name="Ivana Rako Vuksan" userId="S::ivana.rako2@skole.hr::e9a160ce-3b19-41c4-87a5-e5177424b9f1" providerId="AD" clId="Web-{1B6E90CB-B35F-219F-2D84-0EA4BB3B3303}" dt="2021-11-12T18:44:40.125" v="597"/>
          <ac:spMkLst>
            <pc:docMk/>
            <pc:sldMk cId="733606312" sldId="259"/>
            <ac:spMk id="2" creationId="{88FA67B2-1297-4F87-B0E6-4B746682AC1B}"/>
          </ac:spMkLst>
        </pc:spChg>
        <pc:spChg chg="mod">
          <ac:chgData name="Ivana Rako Vuksan" userId="S::ivana.rako2@skole.hr::e9a160ce-3b19-41c4-87a5-e5177424b9f1" providerId="AD" clId="Web-{1B6E90CB-B35F-219F-2D84-0EA4BB3B3303}" dt="2021-11-12T18:44:55.235" v="602" actId="14100"/>
          <ac:spMkLst>
            <pc:docMk/>
            <pc:sldMk cId="733606312" sldId="259"/>
            <ac:spMk id="4" creationId="{3585086F-5CB0-4686-92ED-540942993D25}"/>
          </ac:spMkLst>
        </pc:spChg>
        <pc:spChg chg="del">
          <ac:chgData name="Ivana Rako Vuksan" userId="S::ivana.rako2@skole.hr::e9a160ce-3b19-41c4-87a5-e5177424b9f1" providerId="AD" clId="Web-{1B6E90CB-B35F-219F-2D84-0EA4BB3B3303}" dt="2021-11-12T18:44:41.141" v="598"/>
          <ac:spMkLst>
            <pc:docMk/>
            <pc:sldMk cId="733606312" sldId="259"/>
            <ac:spMk id="6" creationId="{DF23D8EA-D5BF-4D84-BF20-C96D230D6F30}"/>
          </ac:spMkLst>
        </pc:spChg>
        <pc:spChg chg="add del mod">
          <ac:chgData name="Ivana Rako Vuksan" userId="S::ivana.rako2@skole.hr::e9a160ce-3b19-41c4-87a5-e5177424b9f1" providerId="AD" clId="Web-{1B6E90CB-B35F-219F-2D84-0EA4BB3B3303}" dt="2021-11-12T18:44:48.438" v="600"/>
          <ac:spMkLst>
            <pc:docMk/>
            <pc:sldMk cId="733606312" sldId="259"/>
            <ac:spMk id="8" creationId="{DF76146D-9A29-4237-AEBB-7604D804F837}"/>
          </ac:spMkLst>
        </pc:spChg>
        <pc:picChg chg="add del mod">
          <ac:chgData name="Ivana Rako Vuksan" userId="S::ivana.rako2@skole.hr::e9a160ce-3b19-41c4-87a5-e5177424b9f1" providerId="AD" clId="Web-{1B6E90CB-B35F-219F-2D84-0EA4BB3B3303}" dt="2021-11-12T18:44:27.438" v="595"/>
          <ac:picMkLst>
            <pc:docMk/>
            <pc:sldMk cId="733606312" sldId="259"/>
            <ac:picMk id="3" creationId="{EBC4FD44-F452-4300-94F8-CBD06A2AF823}"/>
          </ac:picMkLst>
        </pc:picChg>
        <pc:picChg chg="mod">
          <ac:chgData name="Ivana Rako Vuksan" userId="S::ivana.rako2@skole.hr::e9a160ce-3b19-41c4-87a5-e5177424b9f1" providerId="AD" clId="Web-{1B6E90CB-B35F-219F-2D84-0EA4BB3B3303}" dt="2021-11-10T22:27:03.975" v="21" actId="14100"/>
          <ac:picMkLst>
            <pc:docMk/>
            <pc:sldMk cId="733606312" sldId="259"/>
            <ac:picMk id="5" creationId="{D4469270-1002-4731-9B43-7F345D4191C8}"/>
          </ac:picMkLst>
        </pc:picChg>
      </pc:sldChg>
      <pc:sldChg chg="modSp modAnim">
        <pc:chgData name="Ivana Rako Vuksan" userId="S::ivana.rako2@skole.hr::e9a160ce-3b19-41c4-87a5-e5177424b9f1" providerId="AD" clId="Web-{1B6E90CB-B35F-219F-2D84-0EA4BB3B3303}" dt="2021-11-10T22:30:21.627" v="27"/>
        <pc:sldMkLst>
          <pc:docMk/>
          <pc:sldMk cId="3347898454" sldId="260"/>
        </pc:sldMkLst>
        <pc:spChg chg="mod">
          <ac:chgData name="Ivana Rako Vuksan" userId="S::ivana.rako2@skole.hr::e9a160ce-3b19-41c4-87a5-e5177424b9f1" providerId="AD" clId="Web-{1B6E90CB-B35F-219F-2D84-0EA4BB3B3303}" dt="2021-11-10T22:29:38.703" v="25" actId="1076"/>
          <ac:spMkLst>
            <pc:docMk/>
            <pc:sldMk cId="3347898454" sldId="260"/>
            <ac:spMk id="3" creationId="{58C554DE-750C-4C6E-9119-65EC3AEBD051}"/>
          </ac:spMkLst>
        </pc:spChg>
      </pc:sldChg>
      <pc:sldChg chg="addSp delSp modSp mod setBg">
        <pc:chgData name="Ivana Rako Vuksan" userId="S::ivana.rako2@skole.hr::e9a160ce-3b19-41c4-87a5-e5177424b9f1" providerId="AD" clId="Web-{1B6E90CB-B35F-219F-2D84-0EA4BB3B3303}" dt="2021-11-12T19:31:40.554" v="865" actId="1076"/>
        <pc:sldMkLst>
          <pc:docMk/>
          <pc:sldMk cId="667551018" sldId="261"/>
        </pc:sldMkLst>
        <pc:spChg chg="mod">
          <ac:chgData name="Ivana Rako Vuksan" userId="S::ivana.rako2@skole.hr::e9a160ce-3b19-41c4-87a5-e5177424b9f1" providerId="AD" clId="Web-{1B6E90CB-B35F-219F-2D84-0EA4BB3B3303}" dt="2021-11-12T19:31:40.554" v="865" actId="1076"/>
          <ac:spMkLst>
            <pc:docMk/>
            <pc:sldMk cId="667551018" sldId="261"/>
            <ac:spMk id="2" creationId="{E7ADC9C3-A90D-4AAC-990E-7C752A29FAAC}"/>
          </ac:spMkLst>
        </pc:spChg>
        <pc:spChg chg="mod">
          <ac:chgData name="Ivana Rako Vuksan" userId="S::ivana.rako2@skole.hr::e9a160ce-3b19-41c4-87a5-e5177424b9f1" providerId="AD" clId="Web-{1B6E90CB-B35F-219F-2D84-0EA4BB3B3303}" dt="2021-11-12T19:05:17.036" v="658" actId="20577"/>
          <ac:spMkLst>
            <pc:docMk/>
            <pc:sldMk cId="667551018" sldId="261"/>
            <ac:spMk id="3" creationId="{7D366CE0-8BDF-4503-8C01-18DEFAFB636F}"/>
          </ac:spMkLst>
        </pc:spChg>
        <pc:spChg chg="add">
          <ac:chgData name="Ivana Rako Vuksan" userId="S::ivana.rako2@skole.hr::e9a160ce-3b19-41c4-87a5-e5177424b9f1" providerId="AD" clId="Web-{1B6E90CB-B35F-219F-2D84-0EA4BB3B3303}" dt="2021-11-10T23:27:24.251" v="515"/>
          <ac:spMkLst>
            <pc:docMk/>
            <pc:sldMk cId="667551018" sldId="261"/>
            <ac:spMk id="8" creationId="{907EF6B7-1338-4443-8C46-6A318D952DFD}"/>
          </ac:spMkLst>
        </pc:spChg>
        <pc:spChg chg="add">
          <ac:chgData name="Ivana Rako Vuksan" userId="S::ivana.rako2@skole.hr::e9a160ce-3b19-41c4-87a5-e5177424b9f1" providerId="AD" clId="Web-{1B6E90CB-B35F-219F-2D84-0EA4BB3B3303}" dt="2021-11-10T23:27:24.251" v="515"/>
          <ac:spMkLst>
            <pc:docMk/>
            <pc:sldMk cId="667551018" sldId="261"/>
            <ac:spMk id="10" creationId="{DAAE4CDD-124C-4DCF-9584-B6033B545DD5}"/>
          </ac:spMkLst>
        </pc:spChg>
        <pc:spChg chg="add">
          <ac:chgData name="Ivana Rako Vuksan" userId="S::ivana.rako2@skole.hr::e9a160ce-3b19-41c4-87a5-e5177424b9f1" providerId="AD" clId="Web-{1B6E90CB-B35F-219F-2D84-0EA4BB3B3303}" dt="2021-11-10T23:27:24.251" v="515"/>
          <ac:spMkLst>
            <pc:docMk/>
            <pc:sldMk cId="667551018" sldId="261"/>
            <ac:spMk id="12" creationId="{081E4A58-353D-44AE-B2FC-2A74E2E400F7}"/>
          </ac:spMkLst>
        </pc:spChg>
        <pc:picChg chg="del mod">
          <ac:chgData name="Ivana Rako Vuksan" userId="S::ivana.rako2@skole.hr::e9a160ce-3b19-41c4-87a5-e5177424b9f1" providerId="AD" clId="Web-{1B6E90CB-B35F-219F-2D84-0EA4BB3B3303}" dt="2021-11-10T22:49:09.437" v="276"/>
          <ac:picMkLst>
            <pc:docMk/>
            <pc:sldMk cId="667551018" sldId="261"/>
            <ac:picMk id="4" creationId="{25B7E222-E98E-4966-A0DA-EC66E88572F9}"/>
          </ac:picMkLst>
        </pc:picChg>
        <pc:picChg chg="add mod">
          <ac:chgData name="Ivana Rako Vuksan" userId="S::ivana.rako2@skole.hr::e9a160ce-3b19-41c4-87a5-e5177424b9f1" providerId="AD" clId="Web-{1B6E90CB-B35F-219F-2D84-0EA4BB3B3303}" dt="2021-11-10T23:44:57.924" v="567" actId="1076"/>
          <ac:picMkLst>
            <pc:docMk/>
            <pc:sldMk cId="667551018" sldId="261"/>
            <ac:picMk id="5" creationId="{8C8B56C7-588E-4E39-8306-220E98864D18}"/>
          </ac:picMkLst>
        </pc:picChg>
        <pc:picChg chg="add mod modCrop">
          <ac:chgData name="Ivana Rako Vuksan" userId="S::ivana.rako2@skole.hr::e9a160ce-3b19-41c4-87a5-e5177424b9f1" providerId="AD" clId="Web-{1B6E90CB-B35F-219F-2D84-0EA4BB3B3303}" dt="2021-11-10T23:45:36.051" v="576"/>
          <ac:picMkLst>
            <pc:docMk/>
            <pc:sldMk cId="667551018" sldId="261"/>
            <ac:picMk id="6" creationId="{66143043-AD75-45BA-A9A6-78FF6C2E610D}"/>
          </ac:picMkLst>
        </pc:picChg>
      </pc:sldChg>
      <pc:sldChg chg="addSp delSp modSp">
        <pc:chgData name="Ivana Rako Vuksan" userId="S::ivana.rako2@skole.hr::e9a160ce-3b19-41c4-87a5-e5177424b9f1" providerId="AD" clId="Web-{1B6E90CB-B35F-219F-2D84-0EA4BB3B3303}" dt="2021-11-12T22:49:16.730" v="1167"/>
        <pc:sldMkLst>
          <pc:docMk/>
          <pc:sldMk cId="2928283404" sldId="262"/>
        </pc:sldMkLst>
        <pc:spChg chg="mod">
          <ac:chgData name="Ivana Rako Vuksan" userId="S::ivana.rako2@skole.hr::e9a160ce-3b19-41c4-87a5-e5177424b9f1" providerId="AD" clId="Web-{1B6E90CB-B35F-219F-2D84-0EA4BB3B3303}" dt="2021-11-12T22:49:16.730" v="1167"/>
          <ac:spMkLst>
            <pc:docMk/>
            <pc:sldMk cId="2928283404" sldId="262"/>
            <ac:spMk id="2" creationId="{1F51CB13-7FBD-45F9-A3C5-8590904412B5}"/>
          </ac:spMkLst>
        </pc:spChg>
        <pc:spChg chg="del">
          <ac:chgData name="Ivana Rako Vuksan" userId="S::ivana.rako2@skole.hr::e9a160ce-3b19-41c4-87a5-e5177424b9f1" providerId="AD" clId="Web-{1B6E90CB-B35F-219F-2D84-0EA4BB3B3303}" dt="2021-11-12T22:49:09.417" v="1166"/>
          <ac:spMkLst>
            <pc:docMk/>
            <pc:sldMk cId="2928283404" sldId="262"/>
            <ac:spMk id="5" creationId="{D9BC5BC2-4674-468F-9F51-DC3B382EB7A4}"/>
          </ac:spMkLst>
        </pc:spChg>
        <pc:spChg chg="del">
          <ac:chgData name="Ivana Rako Vuksan" userId="S::ivana.rako2@skole.hr::e9a160ce-3b19-41c4-87a5-e5177424b9f1" providerId="AD" clId="Web-{1B6E90CB-B35F-219F-2D84-0EA4BB3B3303}" dt="2021-11-12T22:49:16.730" v="1167"/>
          <ac:spMkLst>
            <pc:docMk/>
            <pc:sldMk cId="2928283404" sldId="262"/>
            <ac:spMk id="12" creationId="{04812C46-200A-4DEB-A05E-3ED6C68C2387}"/>
          </ac:spMkLst>
        </pc:spChg>
        <pc:spChg chg="del">
          <ac:chgData name="Ivana Rako Vuksan" userId="S::ivana.rako2@skole.hr::e9a160ce-3b19-41c4-87a5-e5177424b9f1" providerId="AD" clId="Web-{1B6E90CB-B35F-219F-2D84-0EA4BB3B3303}" dt="2021-11-12T22:49:16.730" v="1167"/>
          <ac:spMkLst>
            <pc:docMk/>
            <pc:sldMk cId="2928283404" sldId="262"/>
            <ac:spMk id="14" creationId="{D1EA859B-E555-4109-94F3-6700E046E008}"/>
          </ac:spMkLst>
        </pc:spChg>
        <pc:spChg chg="add">
          <ac:chgData name="Ivana Rako Vuksan" userId="S::ivana.rako2@skole.hr::e9a160ce-3b19-41c4-87a5-e5177424b9f1" providerId="AD" clId="Web-{1B6E90CB-B35F-219F-2D84-0EA4BB3B3303}" dt="2021-11-12T22:49:16.730" v="1167"/>
          <ac:spMkLst>
            <pc:docMk/>
            <pc:sldMk cId="2928283404" sldId="262"/>
            <ac:spMk id="19" creationId="{D278ADA9-6383-4BDD-80D2-8899A402687B}"/>
          </ac:spMkLst>
        </pc:spChg>
        <pc:spChg chg="add">
          <ac:chgData name="Ivana Rako Vuksan" userId="S::ivana.rako2@skole.hr::e9a160ce-3b19-41c4-87a5-e5177424b9f1" providerId="AD" clId="Web-{1B6E90CB-B35F-219F-2D84-0EA4BB3B3303}" dt="2021-11-12T22:49:16.730" v="1167"/>
          <ac:spMkLst>
            <pc:docMk/>
            <pc:sldMk cId="2928283404" sldId="262"/>
            <ac:spMk id="21" creationId="{484B7147-B0F6-40ED-B5A2-FF72BC8198B6}"/>
          </ac:spMkLst>
        </pc:spChg>
        <pc:spChg chg="add">
          <ac:chgData name="Ivana Rako Vuksan" userId="S::ivana.rako2@skole.hr::e9a160ce-3b19-41c4-87a5-e5177424b9f1" providerId="AD" clId="Web-{1B6E90CB-B35F-219F-2D84-0EA4BB3B3303}" dt="2021-11-12T22:49:16.730" v="1167"/>
          <ac:spMkLst>
            <pc:docMk/>
            <pc:sldMk cId="2928283404" sldId="262"/>
            <ac:spMk id="23" creationId="{B36D2DE0-0628-4A9A-A59D-7BA8B5EB3022}"/>
          </ac:spMkLst>
        </pc:spChg>
        <pc:spChg chg="add">
          <ac:chgData name="Ivana Rako Vuksan" userId="S::ivana.rako2@skole.hr::e9a160ce-3b19-41c4-87a5-e5177424b9f1" providerId="AD" clId="Web-{1B6E90CB-B35F-219F-2D84-0EA4BB3B3303}" dt="2021-11-12T22:49:16.730" v="1167"/>
          <ac:spMkLst>
            <pc:docMk/>
            <pc:sldMk cId="2928283404" sldId="262"/>
            <ac:spMk id="25" creationId="{48E405C9-94BE-41DA-928C-DEC9A8550E9F}"/>
          </ac:spMkLst>
        </pc:spChg>
        <pc:spChg chg="add">
          <ac:chgData name="Ivana Rako Vuksan" userId="S::ivana.rako2@skole.hr::e9a160ce-3b19-41c4-87a5-e5177424b9f1" providerId="AD" clId="Web-{1B6E90CB-B35F-219F-2D84-0EA4BB3B3303}" dt="2021-11-12T22:49:16.730" v="1167"/>
          <ac:spMkLst>
            <pc:docMk/>
            <pc:sldMk cId="2928283404" sldId="262"/>
            <ac:spMk id="27" creationId="{D2091A72-D5BB-42AC-8FD3-F7747D90861E}"/>
          </ac:spMkLst>
        </pc:spChg>
        <pc:spChg chg="add">
          <ac:chgData name="Ivana Rako Vuksan" userId="S::ivana.rako2@skole.hr::e9a160ce-3b19-41c4-87a5-e5177424b9f1" providerId="AD" clId="Web-{1B6E90CB-B35F-219F-2D84-0EA4BB3B3303}" dt="2021-11-12T22:49:16.730" v="1167"/>
          <ac:spMkLst>
            <pc:docMk/>
            <pc:sldMk cId="2928283404" sldId="262"/>
            <ac:spMk id="29" creationId="{6ED12BFC-A737-46AF-8411-481112D54B0C}"/>
          </ac:spMkLst>
        </pc:spChg>
        <pc:picChg chg="del">
          <ac:chgData name="Ivana Rako Vuksan" userId="S::ivana.rako2@skole.hr::e9a160ce-3b19-41c4-87a5-e5177424b9f1" providerId="AD" clId="Web-{1B6E90CB-B35F-219F-2D84-0EA4BB3B3303}" dt="2021-11-12T22:49:09.417" v="1166"/>
          <ac:picMkLst>
            <pc:docMk/>
            <pc:sldMk cId="2928283404" sldId="262"/>
            <ac:picMk id="4" creationId="{C2C31FCC-B2C5-44B2-A0CE-F14EA2E42B68}"/>
          </ac:picMkLst>
        </pc:picChg>
      </pc:sldChg>
      <pc:sldChg chg="addSp delSp modSp mod setBg">
        <pc:chgData name="Ivana Rako Vuksan" userId="S::ivana.rako2@skole.hr::e9a160ce-3b19-41c4-87a5-e5177424b9f1" providerId="AD" clId="Web-{1B6E90CB-B35F-219F-2D84-0EA4BB3B3303}" dt="2021-11-12T22:34:56.641" v="1045" actId="1076"/>
        <pc:sldMkLst>
          <pc:docMk/>
          <pc:sldMk cId="3022587200" sldId="263"/>
        </pc:sldMkLst>
        <pc:spChg chg="del mod">
          <ac:chgData name="Ivana Rako Vuksan" userId="S::ivana.rako2@skole.hr::e9a160ce-3b19-41c4-87a5-e5177424b9f1" providerId="AD" clId="Web-{1B6E90CB-B35F-219F-2D84-0EA4BB3B3303}" dt="2021-11-12T19:30:13.865" v="853"/>
          <ac:spMkLst>
            <pc:docMk/>
            <pc:sldMk cId="3022587200" sldId="263"/>
            <ac:spMk id="2" creationId="{D1F7CE9A-CBF6-4F75-838F-83822C352AA1}"/>
          </ac:spMkLst>
        </pc:spChg>
        <pc:spChg chg="mod ord">
          <ac:chgData name="Ivana Rako Vuksan" userId="S::ivana.rako2@skole.hr::e9a160ce-3b19-41c4-87a5-e5177424b9f1" providerId="AD" clId="Web-{1B6E90CB-B35F-219F-2D84-0EA4BB3B3303}" dt="2021-11-12T22:34:56.641" v="1045" actId="1076"/>
          <ac:spMkLst>
            <pc:docMk/>
            <pc:sldMk cId="3022587200" sldId="263"/>
            <ac:spMk id="3" creationId="{D6E64A7B-925E-4B0D-992E-78E1CBF20880}"/>
          </ac:spMkLst>
        </pc:spChg>
        <pc:spChg chg="add del mod">
          <ac:chgData name="Ivana Rako Vuksan" userId="S::ivana.rako2@skole.hr::e9a160ce-3b19-41c4-87a5-e5177424b9f1" providerId="AD" clId="Web-{1B6E90CB-B35F-219F-2D84-0EA4BB3B3303}" dt="2021-11-12T22:33:51.606" v="1035"/>
          <ac:spMkLst>
            <pc:docMk/>
            <pc:sldMk cId="3022587200" sldId="263"/>
            <ac:spMk id="6" creationId="{055B8E5F-C84A-490A-B7B8-49B4F3E1FE3D}"/>
          </ac:spMkLst>
        </pc:spChg>
        <pc:spChg chg="add del">
          <ac:chgData name="Ivana Rako Vuksan" userId="S::ivana.rako2@skole.hr::e9a160ce-3b19-41c4-87a5-e5177424b9f1" providerId="AD" clId="Web-{1B6E90CB-B35F-219F-2D84-0EA4BB3B3303}" dt="2021-11-12T22:33:50.684" v="1034"/>
          <ac:spMkLst>
            <pc:docMk/>
            <pc:sldMk cId="3022587200" sldId="263"/>
            <ac:spMk id="7" creationId="{444FA9AC-63DC-4349-A2E6-E7EE1B3F143E}"/>
          </ac:spMkLst>
        </pc:spChg>
        <pc:spChg chg="add">
          <ac:chgData name="Ivana Rako Vuksan" userId="S::ivana.rako2@skole.hr::e9a160ce-3b19-41c4-87a5-e5177424b9f1" providerId="AD" clId="Web-{1B6E90CB-B35F-219F-2D84-0EA4BB3B3303}" dt="2021-11-12T19:30:19.115" v="855"/>
          <ac:spMkLst>
            <pc:docMk/>
            <pc:sldMk cId="3022587200" sldId="263"/>
            <ac:spMk id="11" creationId="{C2554CA6-288E-4202-BC52-2E5A8F0C0AED}"/>
          </ac:spMkLst>
        </pc:spChg>
        <pc:spChg chg="add">
          <ac:chgData name="Ivana Rako Vuksan" userId="S::ivana.rako2@skole.hr::e9a160ce-3b19-41c4-87a5-e5177424b9f1" providerId="AD" clId="Web-{1B6E90CB-B35F-219F-2D84-0EA4BB3B3303}" dt="2021-11-12T19:30:19.115" v="855"/>
          <ac:spMkLst>
            <pc:docMk/>
            <pc:sldMk cId="3022587200" sldId="263"/>
            <ac:spMk id="13" creationId="{B10BB131-AC8E-4A8E-A5D1-36260F720C3B}"/>
          </ac:spMkLst>
        </pc:spChg>
        <pc:spChg chg="add">
          <ac:chgData name="Ivana Rako Vuksan" userId="S::ivana.rako2@skole.hr::e9a160ce-3b19-41c4-87a5-e5177424b9f1" providerId="AD" clId="Web-{1B6E90CB-B35F-219F-2D84-0EA4BB3B3303}" dt="2021-11-12T19:30:19.115" v="855"/>
          <ac:spMkLst>
            <pc:docMk/>
            <pc:sldMk cId="3022587200" sldId="263"/>
            <ac:spMk id="15" creationId="{5B7778FC-632E-4DCA-A7CB-0D7731CCF970}"/>
          </ac:spMkLst>
        </pc:spChg>
        <pc:spChg chg="add">
          <ac:chgData name="Ivana Rako Vuksan" userId="S::ivana.rako2@skole.hr::e9a160ce-3b19-41c4-87a5-e5177424b9f1" providerId="AD" clId="Web-{1B6E90CB-B35F-219F-2D84-0EA4BB3B3303}" dt="2021-11-12T19:30:19.115" v="855"/>
          <ac:spMkLst>
            <pc:docMk/>
            <pc:sldMk cId="3022587200" sldId="263"/>
            <ac:spMk id="17" creationId="{FA23A907-97FB-4A8F-880A-DD77401C4296}"/>
          </ac:spMkLst>
        </pc:spChg>
        <pc:picChg chg="del">
          <ac:chgData name="Ivana Rako Vuksan" userId="S::ivana.rako2@skole.hr::e9a160ce-3b19-41c4-87a5-e5177424b9f1" providerId="AD" clId="Web-{1B6E90CB-B35F-219F-2D84-0EA4BB3B3303}" dt="2021-11-12T19:30:11.005" v="851"/>
          <ac:picMkLst>
            <pc:docMk/>
            <pc:sldMk cId="3022587200" sldId="263"/>
            <ac:picMk id="4" creationId="{E3D80DC6-EEAA-4F12-A892-5C0644CB7FAF}"/>
          </ac:picMkLst>
        </pc:picChg>
      </pc:sldChg>
      <pc:sldChg chg="addSp delSp modSp mod setBg">
        <pc:chgData name="Ivana Rako Vuksan" userId="S::ivana.rako2@skole.hr::e9a160ce-3b19-41c4-87a5-e5177424b9f1" providerId="AD" clId="Web-{1B6E90CB-B35F-219F-2D84-0EA4BB3B3303}" dt="2021-11-12T19:34:01.058" v="890" actId="1076"/>
        <pc:sldMkLst>
          <pc:docMk/>
          <pc:sldMk cId="2795919593" sldId="264"/>
        </pc:sldMkLst>
        <pc:spChg chg="del mod ord">
          <ac:chgData name="Ivana Rako Vuksan" userId="S::ivana.rako2@skole.hr::e9a160ce-3b19-41c4-87a5-e5177424b9f1" providerId="AD" clId="Web-{1B6E90CB-B35F-219F-2D84-0EA4BB3B3303}" dt="2021-11-12T19:33:43.105" v="887"/>
          <ac:spMkLst>
            <pc:docMk/>
            <pc:sldMk cId="2795919593" sldId="264"/>
            <ac:spMk id="2" creationId="{57A785AD-A6AE-44CF-95F3-AB4752C1770A}"/>
          </ac:spMkLst>
        </pc:spChg>
        <pc:spChg chg="del">
          <ac:chgData name="Ivana Rako Vuksan" userId="S::ivana.rako2@skole.hr::e9a160ce-3b19-41c4-87a5-e5177424b9f1" providerId="AD" clId="Web-{1B6E90CB-B35F-219F-2D84-0EA4BB3B3303}" dt="2021-11-12T19:14:45.754" v="702"/>
          <ac:spMkLst>
            <pc:docMk/>
            <pc:sldMk cId="2795919593" sldId="264"/>
            <ac:spMk id="3" creationId="{7C45E91F-6355-42A3-A2D4-728E3D7FFBFA}"/>
          </ac:spMkLst>
        </pc:spChg>
        <pc:spChg chg="add del">
          <ac:chgData name="Ivana Rako Vuksan" userId="S::ivana.rako2@skole.hr::e9a160ce-3b19-41c4-87a5-e5177424b9f1" providerId="AD" clId="Web-{1B6E90CB-B35F-219F-2D84-0EA4BB3B3303}" dt="2021-11-12T19:29:14.189" v="841"/>
          <ac:spMkLst>
            <pc:docMk/>
            <pc:sldMk cId="2795919593" sldId="264"/>
            <ac:spMk id="9" creationId="{9DBC8166-481C-4473-95F5-9A5B9073B7F1}"/>
          </ac:spMkLst>
        </pc:spChg>
        <pc:spChg chg="add del">
          <ac:chgData name="Ivana Rako Vuksan" userId="S::ivana.rako2@skole.hr::e9a160ce-3b19-41c4-87a5-e5177424b9f1" providerId="AD" clId="Web-{1B6E90CB-B35F-219F-2D84-0EA4BB3B3303}" dt="2021-11-12T19:29:14.189" v="841"/>
          <ac:spMkLst>
            <pc:docMk/>
            <pc:sldMk cId="2795919593" sldId="264"/>
            <ac:spMk id="11" creationId="{A5A5CE6E-90AF-4D43-A014-1F9EC83EB93D}"/>
          </ac:spMkLst>
        </pc:spChg>
        <pc:spChg chg="add del mod">
          <ac:chgData name="Ivana Rako Vuksan" userId="S::ivana.rako2@skole.hr::e9a160ce-3b19-41c4-87a5-e5177424b9f1" providerId="AD" clId="Web-{1B6E90CB-B35F-219F-2D84-0EA4BB3B3303}" dt="2021-11-12T19:15:42.099" v="712"/>
          <ac:spMkLst>
            <pc:docMk/>
            <pc:sldMk cId="2795919593" sldId="264"/>
            <ac:spMk id="17" creationId="{93B02A88-CCFC-4C79-BFEE-65551215CCCF}"/>
          </ac:spMkLst>
        </pc:spChg>
        <pc:spChg chg="add del mod">
          <ac:chgData name="Ivana Rako Vuksan" userId="S::ivana.rako2@skole.hr::e9a160ce-3b19-41c4-87a5-e5177424b9f1" providerId="AD" clId="Web-{1B6E90CB-B35F-219F-2D84-0EA4BB3B3303}" dt="2021-11-12T19:25:46.355" v="807"/>
          <ac:spMkLst>
            <pc:docMk/>
            <pc:sldMk cId="2795919593" sldId="264"/>
            <ac:spMk id="77" creationId="{DBD38D56-0AC7-4E28-B5CF-F36AEB68054C}"/>
          </ac:spMkLst>
        </pc:spChg>
        <pc:spChg chg="add mod ord">
          <ac:chgData name="Ivana Rako Vuksan" userId="S::ivana.rako2@skole.hr::e9a160ce-3b19-41c4-87a5-e5177424b9f1" providerId="AD" clId="Web-{1B6E90CB-B35F-219F-2D84-0EA4BB3B3303}" dt="2021-11-12T19:29:52.739" v="850" actId="14100"/>
          <ac:spMkLst>
            <pc:docMk/>
            <pc:sldMk cId="2795919593" sldId="264"/>
            <ac:spMk id="78" creationId="{B56B761E-CB6C-45FA-9A3E-55325639B696}"/>
          </ac:spMkLst>
        </pc:spChg>
        <pc:spChg chg="add">
          <ac:chgData name="Ivana Rako Vuksan" userId="S::ivana.rako2@skole.hr::e9a160ce-3b19-41c4-87a5-e5177424b9f1" providerId="AD" clId="Web-{1B6E90CB-B35F-219F-2D84-0EA4BB3B3303}" dt="2021-11-12T19:29:14.189" v="841"/>
          <ac:spMkLst>
            <pc:docMk/>
            <pc:sldMk cId="2795919593" sldId="264"/>
            <ac:spMk id="84" creationId="{1E9986A5-A7D1-4022-BAC0-885FB7A141AE}"/>
          </ac:spMkLst>
        </pc:spChg>
        <pc:spChg chg="add">
          <ac:chgData name="Ivana Rako Vuksan" userId="S::ivana.rako2@skole.hr::e9a160ce-3b19-41c4-87a5-e5177424b9f1" providerId="AD" clId="Web-{1B6E90CB-B35F-219F-2D84-0EA4BB3B3303}" dt="2021-11-12T19:29:14.189" v="841"/>
          <ac:spMkLst>
            <pc:docMk/>
            <pc:sldMk cId="2795919593" sldId="264"/>
            <ac:spMk id="85" creationId="{D2758DA7-6A89-49A1-B9F5-546D993242F8}"/>
          </ac:spMkLst>
        </pc:spChg>
        <pc:spChg chg="add mod">
          <ac:chgData name="Ivana Rako Vuksan" userId="S::ivana.rako2@skole.hr::e9a160ce-3b19-41c4-87a5-e5177424b9f1" providerId="AD" clId="Web-{1B6E90CB-B35F-219F-2D84-0EA4BB3B3303}" dt="2021-11-12T19:33:55.996" v="889" actId="1076"/>
          <ac:spMkLst>
            <pc:docMk/>
            <pc:sldMk cId="2795919593" sldId="264"/>
            <ac:spMk id="86" creationId="{8064410F-65B0-43B8-A654-CB5092EFD3B4}"/>
          </ac:spMkLst>
        </pc:spChg>
        <pc:spChg chg="add del">
          <ac:chgData name="Ivana Rako Vuksan" userId="S::ivana.rako2@skole.hr::e9a160ce-3b19-41c4-87a5-e5177424b9f1" providerId="AD" clId="Web-{1B6E90CB-B35F-219F-2D84-0EA4BB3B3303}" dt="2021-11-12T19:27:39.874" v="830"/>
          <ac:spMkLst>
            <pc:docMk/>
            <pc:sldMk cId="2795919593" sldId="264"/>
            <ac:spMk id="87" creationId="{1E9986A5-A7D1-4022-BAC0-885FB7A141AE}"/>
          </ac:spMkLst>
        </pc:spChg>
        <pc:spChg chg="add del">
          <ac:chgData name="Ivana Rako Vuksan" userId="S::ivana.rako2@skole.hr::e9a160ce-3b19-41c4-87a5-e5177424b9f1" providerId="AD" clId="Web-{1B6E90CB-B35F-219F-2D84-0EA4BB3B3303}" dt="2021-11-12T19:27:39.874" v="830"/>
          <ac:spMkLst>
            <pc:docMk/>
            <pc:sldMk cId="2795919593" sldId="264"/>
            <ac:spMk id="89" creationId="{D2758DA7-6A89-49A1-B9F5-546D993242F8}"/>
          </ac:spMkLst>
        </pc:spChg>
        <pc:spChg chg="add del mod">
          <ac:chgData name="Ivana Rako Vuksan" userId="S::ivana.rako2@skole.hr::e9a160ce-3b19-41c4-87a5-e5177424b9f1" providerId="AD" clId="Web-{1B6E90CB-B35F-219F-2D84-0EA4BB3B3303}" dt="2021-11-12T19:33:47.277" v="888"/>
          <ac:spMkLst>
            <pc:docMk/>
            <pc:sldMk cId="2795919593" sldId="264"/>
            <ac:spMk id="91" creationId="{6D56C821-EF55-498C-9A94-0763BE88FE2A}"/>
          </ac:spMkLst>
        </pc:spChg>
        <pc:graphicFrameChg chg="add del mod modGraphic">
          <ac:chgData name="Ivana Rako Vuksan" userId="S::ivana.rako2@skole.hr::e9a160ce-3b19-41c4-87a5-e5177424b9f1" providerId="AD" clId="Web-{1B6E90CB-B35F-219F-2D84-0EA4BB3B3303}" dt="2021-11-12T19:16:13.678" v="719"/>
          <ac:graphicFrameMkLst>
            <pc:docMk/>
            <pc:sldMk cId="2795919593" sldId="264"/>
            <ac:graphicFrameMk id="5" creationId="{C695AE6E-DDE1-41D5-B735-1F0420E9B320}"/>
          </ac:graphicFrameMkLst>
        </pc:graphicFrameChg>
        <pc:picChg chg="add mod ord">
          <ac:chgData name="Ivana Rako Vuksan" userId="S::ivana.rako2@skole.hr::e9a160ce-3b19-41c4-87a5-e5177424b9f1" providerId="AD" clId="Web-{1B6E90CB-B35F-219F-2D84-0EA4BB3B3303}" dt="2021-11-12T19:29:14.189" v="841"/>
          <ac:picMkLst>
            <pc:docMk/>
            <pc:sldMk cId="2795919593" sldId="264"/>
            <ac:picMk id="79" creationId="{43451782-13DB-4929-BD82-C00880401ABA}"/>
          </ac:picMkLst>
        </pc:picChg>
        <pc:picChg chg="add mod">
          <ac:chgData name="Ivana Rako Vuksan" userId="S::ivana.rako2@skole.hr::e9a160ce-3b19-41c4-87a5-e5177424b9f1" providerId="AD" clId="Web-{1B6E90CB-B35F-219F-2D84-0EA4BB3B3303}" dt="2021-11-12T19:29:14.189" v="841"/>
          <ac:picMkLst>
            <pc:docMk/>
            <pc:sldMk cId="2795919593" sldId="264"/>
            <ac:picMk id="80" creationId="{2D2D63CC-38BA-406D-8379-D6FAAEB51063}"/>
          </ac:picMkLst>
        </pc:picChg>
        <pc:picChg chg="add del mod">
          <ac:chgData name="Ivana Rako Vuksan" userId="S::ivana.rako2@skole.hr::e9a160ce-3b19-41c4-87a5-e5177424b9f1" providerId="AD" clId="Web-{1B6E90CB-B35F-219F-2D84-0EA4BB3B3303}" dt="2021-11-12T19:26:45.497" v="818"/>
          <ac:picMkLst>
            <pc:docMk/>
            <pc:sldMk cId="2795919593" sldId="264"/>
            <ac:picMk id="81" creationId="{1F6958A8-BBA6-4178-B84B-AC7634CAA9F4}"/>
          </ac:picMkLst>
        </pc:picChg>
        <pc:picChg chg="add mod">
          <ac:chgData name="Ivana Rako Vuksan" userId="S::ivana.rako2@skole.hr::e9a160ce-3b19-41c4-87a5-e5177424b9f1" providerId="AD" clId="Web-{1B6E90CB-B35F-219F-2D84-0EA4BB3B3303}" dt="2021-11-12T19:29:14.189" v="841"/>
          <ac:picMkLst>
            <pc:docMk/>
            <pc:sldMk cId="2795919593" sldId="264"/>
            <ac:picMk id="82" creationId="{757DC92B-D17B-4431-8EA7-EC1DA6D26780}"/>
          </ac:picMkLst>
        </pc:picChg>
        <pc:picChg chg="add mod ord">
          <ac:chgData name="Ivana Rako Vuksan" userId="S::ivana.rako2@skole.hr::e9a160ce-3b19-41c4-87a5-e5177424b9f1" providerId="AD" clId="Web-{1B6E90CB-B35F-219F-2D84-0EA4BB3B3303}" dt="2021-11-12T19:34:01.058" v="890" actId="1076"/>
          <ac:picMkLst>
            <pc:docMk/>
            <pc:sldMk cId="2795919593" sldId="264"/>
            <ac:picMk id="83" creationId="{7997F265-FB98-422B-8BC6-F8B31B092D1A}"/>
          </ac:picMkLst>
        </pc:picChg>
      </pc:sldChg>
      <pc:sldChg chg="addSp delSp modSp mod ord setBg">
        <pc:chgData name="Ivana Rako Vuksan" userId="S::ivana.rako2@skole.hr::e9a160ce-3b19-41c4-87a5-e5177424b9f1" providerId="AD" clId="Web-{1B6E90CB-B35F-219F-2D84-0EA4BB3B3303}" dt="2021-11-12T19:00:08.322" v="616"/>
        <pc:sldMkLst>
          <pc:docMk/>
          <pc:sldMk cId="3843369004" sldId="265"/>
        </pc:sldMkLst>
        <pc:spChg chg="del mod">
          <ac:chgData name="Ivana Rako Vuksan" userId="S::ivana.rako2@skole.hr::e9a160ce-3b19-41c4-87a5-e5177424b9f1" providerId="AD" clId="Web-{1B6E90CB-B35F-219F-2D84-0EA4BB3B3303}" dt="2021-11-10T22:40:15.039" v="60"/>
          <ac:spMkLst>
            <pc:docMk/>
            <pc:sldMk cId="3843369004" sldId="265"/>
            <ac:spMk id="2" creationId="{56B43E77-0BF6-4171-9520-DE86CC4A3FA0}"/>
          </ac:spMkLst>
        </pc:spChg>
        <pc:spChg chg="mod ord">
          <ac:chgData name="Ivana Rako Vuksan" userId="S::ivana.rako2@skole.hr::e9a160ce-3b19-41c4-87a5-e5177424b9f1" providerId="AD" clId="Web-{1B6E90CB-B35F-219F-2D84-0EA4BB3B3303}" dt="2021-11-12T18:59:46.962" v="614" actId="20577"/>
          <ac:spMkLst>
            <pc:docMk/>
            <pc:sldMk cId="3843369004" sldId="265"/>
            <ac:spMk id="3" creationId="{2D1D927D-B071-44B8-8F9A-716C6AB54232}"/>
          </ac:spMkLst>
        </pc:spChg>
        <pc:spChg chg="add del mod">
          <ac:chgData name="Ivana Rako Vuksan" userId="S::ivana.rako2@skole.hr::e9a160ce-3b19-41c4-87a5-e5177424b9f1" providerId="AD" clId="Web-{1B6E90CB-B35F-219F-2D84-0EA4BB3B3303}" dt="2021-11-10T22:52:46.982" v="326"/>
          <ac:spMkLst>
            <pc:docMk/>
            <pc:sldMk cId="3843369004" sldId="265"/>
            <ac:spMk id="5" creationId="{273B282D-E20A-4119-AC71-C655C887FA7E}"/>
          </ac:spMkLst>
        </pc:spChg>
        <pc:spChg chg="add mod">
          <ac:chgData name="Ivana Rako Vuksan" userId="S::ivana.rako2@skole.hr::e9a160ce-3b19-41c4-87a5-e5177424b9f1" providerId="AD" clId="Web-{1B6E90CB-B35F-219F-2D84-0EA4BB3B3303}" dt="2021-11-10T23:22:09.017" v="502" actId="20577"/>
          <ac:spMkLst>
            <pc:docMk/>
            <pc:sldMk cId="3843369004" sldId="265"/>
            <ac:spMk id="6" creationId="{7D1E2843-4D6C-44D2-BE60-4288D6317512}"/>
          </ac:spMkLst>
        </pc:spChg>
        <pc:spChg chg="add">
          <ac:chgData name="Ivana Rako Vuksan" userId="S::ivana.rako2@skole.hr::e9a160ce-3b19-41c4-87a5-e5177424b9f1" providerId="AD" clId="Web-{1B6E90CB-B35F-219F-2D84-0EA4BB3B3303}" dt="2021-11-10T22:49:28.501" v="280"/>
          <ac:spMkLst>
            <pc:docMk/>
            <pc:sldMk cId="3843369004" sldId="265"/>
            <ac:spMk id="9" creationId="{04812C46-200A-4DEB-A05E-3ED6C68C2387}"/>
          </ac:spMkLst>
        </pc:spChg>
        <pc:spChg chg="add">
          <ac:chgData name="Ivana Rako Vuksan" userId="S::ivana.rako2@skole.hr::e9a160ce-3b19-41c4-87a5-e5177424b9f1" providerId="AD" clId="Web-{1B6E90CB-B35F-219F-2D84-0EA4BB3B3303}" dt="2021-11-10T22:49:28.501" v="280"/>
          <ac:spMkLst>
            <pc:docMk/>
            <pc:sldMk cId="3843369004" sldId="265"/>
            <ac:spMk id="11" creationId="{D1EA859B-E555-4109-94F3-6700E046E008}"/>
          </ac:spMkLst>
        </pc:spChg>
        <pc:picChg chg="add mod modCrop">
          <ac:chgData name="Ivana Rako Vuksan" userId="S::ivana.rako2@skole.hr::e9a160ce-3b19-41c4-87a5-e5177424b9f1" providerId="AD" clId="Web-{1B6E90CB-B35F-219F-2D84-0EA4BB3B3303}" dt="2021-11-10T22:50:23.520" v="289" actId="14100"/>
          <ac:picMkLst>
            <pc:docMk/>
            <pc:sldMk cId="3843369004" sldId="265"/>
            <ac:picMk id="4" creationId="{667CA332-4116-41AE-AECC-BCD7EB6088AF}"/>
          </ac:picMkLst>
        </pc:picChg>
      </pc:sldChg>
      <pc:sldChg chg="modSp">
        <pc:chgData name="Ivana Rako Vuksan" userId="S::ivana.rako2@skole.hr::e9a160ce-3b19-41c4-87a5-e5177424b9f1" providerId="AD" clId="Web-{1B6E90CB-B35F-219F-2D84-0EA4BB3B3303}" dt="2021-11-12T19:09:15.933" v="689" actId="14100"/>
        <pc:sldMkLst>
          <pc:docMk/>
          <pc:sldMk cId="1848054614" sldId="266"/>
        </pc:sldMkLst>
        <pc:spChg chg="mod">
          <ac:chgData name="Ivana Rako Vuksan" userId="S::ivana.rako2@skole.hr::e9a160ce-3b19-41c4-87a5-e5177424b9f1" providerId="AD" clId="Web-{1B6E90CB-B35F-219F-2D84-0EA4BB3B3303}" dt="2021-11-12T19:09:15.933" v="689" actId="14100"/>
          <ac:spMkLst>
            <pc:docMk/>
            <pc:sldMk cId="1848054614" sldId="266"/>
            <ac:spMk id="2" creationId="{8505DF5E-E3C3-4014-94DA-26712DC01AA4}"/>
          </ac:spMkLst>
        </pc:spChg>
      </pc:sldChg>
      <pc:sldChg chg="addSp delSp modSp new del mod setBg">
        <pc:chgData name="Ivana Rako Vuksan" userId="S::ivana.rako2@skole.hr::e9a160ce-3b19-41c4-87a5-e5177424b9f1" providerId="AD" clId="Web-{1B6E90CB-B35F-219F-2D84-0EA4BB3B3303}" dt="2021-11-12T19:09:39.262" v="690"/>
        <pc:sldMkLst>
          <pc:docMk/>
          <pc:sldMk cId="1136160242" sldId="267"/>
        </pc:sldMkLst>
        <pc:spChg chg="mod">
          <ac:chgData name="Ivana Rako Vuksan" userId="S::ivana.rako2@skole.hr::e9a160ce-3b19-41c4-87a5-e5177424b9f1" providerId="AD" clId="Web-{1B6E90CB-B35F-219F-2D84-0EA4BB3B3303}" dt="2021-11-10T23:49:29.490" v="590" actId="1076"/>
          <ac:spMkLst>
            <pc:docMk/>
            <pc:sldMk cId="1136160242" sldId="267"/>
            <ac:spMk id="2" creationId="{834EE1F1-84D1-4B70-864D-052E571B99FA}"/>
          </ac:spMkLst>
        </pc:spChg>
        <pc:spChg chg="del">
          <ac:chgData name="Ivana Rako Vuksan" userId="S::ivana.rako2@skole.hr::e9a160ce-3b19-41c4-87a5-e5177424b9f1" providerId="AD" clId="Web-{1B6E90CB-B35F-219F-2D84-0EA4BB3B3303}" dt="2021-11-10T23:24:43.647" v="512"/>
          <ac:spMkLst>
            <pc:docMk/>
            <pc:sldMk cId="1136160242" sldId="267"/>
            <ac:spMk id="3" creationId="{3AD6F9DE-CA74-4D67-B15C-B1E9EB925F42}"/>
          </ac:spMkLst>
        </pc:spChg>
        <pc:spChg chg="add del mod">
          <ac:chgData name="Ivana Rako Vuksan" userId="S::ivana.rako2@skole.hr::e9a160ce-3b19-41c4-87a5-e5177424b9f1" providerId="AD" clId="Web-{1B6E90CB-B35F-219F-2D84-0EA4BB3B3303}" dt="2021-11-12T19:02:55.642" v="646"/>
          <ac:spMkLst>
            <pc:docMk/>
            <pc:sldMk cId="1136160242" sldId="267"/>
            <ac:spMk id="4" creationId="{777D4CB9-7DC0-4EDA-BDDB-3186E222B77B}"/>
          </ac:spMkLst>
        </pc:spChg>
        <pc:spChg chg="add mod ord">
          <ac:chgData name="Ivana Rako Vuksan" userId="S::ivana.rako2@skole.hr::e9a160ce-3b19-41c4-87a5-e5177424b9f1" providerId="AD" clId="Web-{1B6E90CB-B35F-219F-2D84-0EA4BB3B3303}" dt="2021-11-12T19:03:00.985" v="647" actId="20577"/>
          <ac:spMkLst>
            <pc:docMk/>
            <pc:sldMk cId="1136160242" sldId="267"/>
            <ac:spMk id="5" creationId="{2290EA44-1842-4F0D-AD28-CE7BC5F12D4D}"/>
          </ac:spMkLst>
        </pc:spChg>
        <pc:spChg chg="add del mod">
          <ac:chgData name="Ivana Rako Vuksan" userId="S::ivana.rako2@skole.hr::e9a160ce-3b19-41c4-87a5-e5177424b9f1" providerId="AD" clId="Web-{1B6E90CB-B35F-219F-2D84-0EA4BB3B3303}" dt="2021-11-10T23:46:24.585" v="579"/>
          <ac:spMkLst>
            <pc:docMk/>
            <pc:sldMk cId="1136160242" sldId="267"/>
            <ac:spMk id="7" creationId="{94268554-1E41-4413-BBE6-08BAA6C5F678}"/>
          </ac:spMkLst>
        </pc:spChg>
        <pc:spChg chg="add">
          <ac:chgData name="Ivana Rako Vuksan" userId="S::ivana.rako2@skole.hr::e9a160ce-3b19-41c4-87a5-e5177424b9f1" providerId="AD" clId="Web-{1B6E90CB-B35F-219F-2D84-0EA4BB3B3303}" dt="2021-11-10T23:48:49.219" v="585"/>
          <ac:spMkLst>
            <pc:docMk/>
            <pc:sldMk cId="1136160242" sldId="267"/>
            <ac:spMk id="14" creationId="{352BEC0E-22F8-46D0-9632-375DB541B06C}"/>
          </ac:spMkLst>
        </pc:spChg>
        <pc:spChg chg="add">
          <ac:chgData name="Ivana Rako Vuksan" userId="S::ivana.rako2@skole.hr::e9a160ce-3b19-41c4-87a5-e5177424b9f1" providerId="AD" clId="Web-{1B6E90CB-B35F-219F-2D84-0EA4BB3B3303}" dt="2021-11-10T23:48:49.219" v="585"/>
          <ac:spMkLst>
            <pc:docMk/>
            <pc:sldMk cId="1136160242" sldId="267"/>
            <ac:spMk id="16" creationId="{3FCFB1DE-0B7E-48CC-BA90-B2AB0889F9D6}"/>
          </ac:spMkLst>
        </pc:spChg>
        <pc:spChg chg="add">
          <ac:chgData name="Ivana Rako Vuksan" userId="S::ivana.rako2@skole.hr::e9a160ce-3b19-41c4-87a5-e5177424b9f1" providerId="AD" clId="Web-{1B6E90CB-B35F-219F-2D84-0EA4BB3B3303}" dt="2021-11-10T23:49:20.599" v="588"/>
          <ac:spMkLst>
            <pc:docMk/>
            <pc:sldMk cId="1136160242" sldId="267"/>
            <ac:spMk id="18" creationId="{72D05657-94EE-4B2D-BC1B-A1D065063658}"/>
          </ac:spMkLst>
        </pc:spChg>
        <pc:spChg chg="add">
          <ac:chgData name="Ivana Rako Vuksan" userId="S::ivana.rako2@skole.hr::e9a160ce-3b19-41c4-87a5-e5177424b9f1" providerId="AD" clId="Web-{1B6E90CB-B35F-219F-2D84-0EA4BB3B3303}" dt="2021-11-10T23:49:20.599" v="588"/>
          <ac:spMkLst>
            <pc:docMk/>
            <pc:sldMk cId="1136160242" sldId="267"/>
            <ac:spMk id="19" creationId="{7586665A-47B3-4AEE-BC94-15D89FF706B3}"/>
          </ac:spMkLst>
        </pc:spChg>
        <pc:picChg chg="add del mod ord">
          <ac:chgData name="Ivana Rako Vuksan" userId="S::ivana.rako2@skole.hr::e9a160ce-3b19-41c4-87a5-e5177424b9f1" providerId="AD" clId="Web-{1B6E90CB-B35F-219F-2D84-0EA4BB3B3303}" dt="2021-11-10T23:42:56.714" v="565"/>
          <ac:picMkLst>
            <pc:docMk/>
            <pc:sldMk cId="1136160242" sldId="267"/>
            <ac:picMk id="4" creationId="{75AA3C15-0D00-463F-8324-600D42765418}"/>
          </ac:picMkLst>
        </pc:picChg>
        <pc:picChg chg="add del mod ord">
          <ac:chgData name="Ivana Rako Vuksan" userId="S::ivana.rako2@skole.hr::e9a160ce-3b19-41c4-87a5-e5177424b9f1" providerId="AD" clId="Web-{1B6E90CB-B35F-219F-2D84-0EA4BB3B3303}" dt="2021-11-12T19:01:25.248" v="633"/>
          <ac:picMkLst>
            <pc:docMk/>
            <pc:sldMk cId="1136160242" sldId="267"/>
            <ac:picMk id="8" creationId="{7E89FEFF-B566-40F4-BB8F-3AE4C1BB4750}"/>
          </ac:picMkLst>
        </pc:picChg>
        <pc:picChg chg="add del mod">
          <ac:chgData name="Ivana Rako Vuksan" userId="S::ivana.rako2@skole.hr::e9a160ce-3b19-41c4-87a5-e5177424b9f1" providerId="AD" clId="Web-{1B6E90CB-B35F-219F-2D84-0EA4BB3B3303}" dt="2021-11-12T19:01:48.655" v="637"/>
          <ac:picMkLst>
            <pc:docMk/>
            <pc:sldMk cId="1136160242" sldId="267"/>
            <ac:picMk id="9" creationId="{D2039637-82F7-4707-BB85-B624FFC05CC6}"/>
          </ac:picMkLst>
        </pc:picChg>
      </pc:sldChg>
      <pc:sldChg chg="addSp delSp modSp new mod ord setBg">
        <pc:chgData name="Ivana Rako Vuksan" userId="S::ivana.rako2@skole.hr::e9a160ce-3b19-41c4-87a5-e5177424b9f1" providerId="AD" clId="Web-{1B6E90CB-B35F-219F-2D84-0EA4BB3B3303}" dt="2021-11-12T22:32:33.474" v="1033" actId="14100"/>
        <pc:sldMkLst>
          <pc:docMk/>
          <pc:sldMk cId="4033803755" sldId="268"/>
        </pc:sldMkLst>
        <pc:spChg chg="add mod">
          <ac:chgData name="Ivana Rako Vuksan" userId="S::ivana.rako2@skole.hr::e9a160ce-3b19-41c4-87a5-e5177424b9f1" providerId="AD" clId="Web-{1B6E90CB-B35F-219F-2D84-0EA4BB3B3303}" dt="2021-11-12T22:32:33.474" v="1033" actId="14100"/>
          <ac:spMkLst>
            <pc:docMk/>
            <pc:sldMk cId="4033803755" sldId="268"/>
            <ac:spMk id="2" creationId="{15A355DB-75FB-41DD-B917-09D1A24B9963}"/>
          </ac:spMkLst>
        </pc:spChg>
        <pc:spChg chg="add del">
          <ac:chgData name="Ivana Rako Vuksan" userId="S::ivana.rako2@skole.hr::e9a160ce-3b19-41c4-87a5-e5177424b9f1" providerId="AD" clId="Web-{1B6E90CB-B35F-219F-2D84-0EA4BB3B3303}" dt="2021-11-12T19:09:58.778" v="694"/>
          <ac:spMkLst>
            <pc:docMk/>
            <pc:sldMk cId="4033803755" sldId="268"/>
            <ac:spMk id="2" creationId="{F2DDF48D-4685-4BB5-90B5-09EB07909919}"/>
          </ac:spMkLst>
        </pc:spChg>
        <pc:spChg chg="del">
          <ac:chgData name="Ivana Rako Vuksan" userId="S::ivana.rako2@skole.hr::e9a160ce-3b19-41c4-87a5-e5177424b9f1" providerId="AD" clId="Web-{1B6E90CB-B35F-219F-2D84-0EA4BB3B3303}" dt="2021-11-10T23:42:59.339" v="566"/>
          <ac:spMkLst>
            <pc:docMk/>
            <pc:sldMk cId="4033803755" sldId="268"/>
            <ac:spMk id="3" creationId="{307E53F9-4F63-46B2-B84D-998843BA63B9}"/>
          </ac:spMkLst>
        </pc:spChg>
        <pc:spChg chg="add del mod">
          <ac:chgData name="Ivana Rako Vuksan" userId="S::ivana.rako2@skole.hr::e9a160ce-3b19-41c4-87a5-e5177424b9f1" providerId="AD" clId="Web-{1B6E90CB-B35F-219F-2D84-0EA4BB3B3303}" dt="2021-11-12T19:14:25.175" v="700"/>
          <ac:spMkLst>
            <pc:docMk/>
            <pc:sldMk cId="4033803755" sldId="268"/>
            <ac:spMk id="5" creationId="{B698D1E0-595A-4599-A245-C147982B6007}"/>
          </ac:spMkLst>
        </pc:spChg>
        <pc:spChg chg="add del">
          <ac:chgData name="Ivana Rako Vuksan" userId="S::ivana.rako2@skole.hr::e9a160ce-3b19-41c4-87a5-e5177424b9f1" providerId="AD" clId="Web-{1B6E90CB-B35F-219F-2D84-0EA4BB3B3303}" dt="2021-11-12T19:14:22.738" v="699"/>
          <ac:spMkLst>
            <pc:docMk/>
            <pc:sldMk cId="4033803755" sldId="268"/>
            <ac:spMk id="6" creationId="{AB8C311F-7253-4AED-9701-7FC0708C41C7}"/>
          </ac:spMkLst>
        </pc:spChg>
        <pc:spChg chg="add del">
          <ac:chgData name="Ivana Rako Vuksan" userId="S::ivana.rako2@skole.hr::e9a160ce-3b19-41c4-87a5-e5177424b9f1" providerId="AD" clId="Web-{1B6E90CB-B35F-219F-2D84-0EA4BB3B3303}" dt="2021-11-12T19:09:58.762" v="693"/>
          <ac:spMkLst>
            <pc:docMk/>
            <pc:sldMk cId="4033803755" sldId="268"/>
            <ac:spMk id="9" creationId="{42A4FC2C-047E-45A5-965D-8E1E3BF09BC6}"/>
          </ac:spMkLst>
        </pc:spChg>
        <pc:spChg chg="add del">
          <ac:chgData name="Ivana Rako Vuksan" userId="S::ivana.rako2@skole.hr::e9a160ce-3b19-41c4-87a5-e5177424b9f1" providerId="AD" clId="Web-{1B6E90CB-B35F-219F-2D84-0EA4BB3B3303}" dt="2021-11-12T19:14:22.738" v="699"/>
          <ac:spMkLst>
            <pc:docMk/>
            <pc:sldMk cId="4033803755" sldId="268"/>
            <ac:spMk id="11" creationId="{E2384209-CB15-4CDF-9D31-C44FD9A3F20D}"/>
          </ac:spMkLst>
        </pc:spChg>
        <pc:spChg chg="add del">
          <ac:chgData name="Ivana Rako Vuksan" userId="S::ivana.rako2@skole.hr::e9a160ce-3b19-41c4-87a5-e5177424b9f1" providerId="AD" clId="Web-{1B6E90CB-B35F-219F-2D84-0EA4BB3B3303}" dt="2021-11-12T19:14:22.738" v="699"/>
          <ac:spMkLst>
            <pc:docMk/>
            <pc:sldMk cId="4033803755" sldId="268"/>
            <ac:spMk id="13" creationId="{2633B3B5-CC90-43F0-8714-D31D1F3F0209}"/>
          </ac:spMkLst>
        </pc:spChg>
        <pc:spChg chg="add del">
          <ac:chgData name="Ivana Rako Vuksan" userId="S::ivana.rako2@skole.hr::e9a160ce-3b19-41c4-87a5-e5177424b9f1" providerId="AD" clId="Web-{1B6E90CB-B35F-219F-2D84-0EA4BB3B3303}" dt="2021-11-12T19:14:22.738" v="699"/>
          <ac:spMkLst>
            <pc:docMk/>
            <pc:sldMk cId="4033803755" sldId="268"/>
            <ac:spMk id="15" creationId="{A8D57A06-A426-446D-B02C-A2DC6B62E45E}"/>
          </ac:spMkLst>
        </pc:spChg>
        <pc:spChg chg="add">
          <ac:chgData name="Ivana Rako Vuksan" userId="S::ivana.rako2@skole.hr::e9a160ce-3b19-41c4-87a5-e5177424b9f1" providerId="AD" clId="Web-{1B6E90CB-B35F-219F-2D84-0EA4BB3B3303}" dt="2021-11-12T19:14:22.738" v="699"/>
          <ac:spMkLst>
            <pc:docMk/>
            <pc:sldMk cId="4033803755" sldId="268"/>
            <ac:spMk id="17" creationId="{1BB867FF-FC45-48F7-8104-F89BE54909F1}"/>
          </ac:spMkLst>
        </pc:spChg>
        <pc:spChg chg="add">
          <ac:chgData name="Ivana Rako Vuksan" userId="S::ivana.rako2@skole.hr::e9a160ce-3b19-41c4-87a5-e5177424b9f1" providerId="AD" clId="Web-{1B6E90CB-B35F-219F-2D84-0EA4BB3B3303}" dt="2021-11-12T19:14:22.738" v="699"/>
          <ac:spMkLst>
            <pc:docMk/>
            <pc:sldMk cId="4033803755" sldId="268"/>
            <ac:spMk id="18" creationId="{8BB56887-D0D5-4F0C-9E19-7247EB83C8B7}"/>
          </ac:spMkLst>
        </pc:spChg>
        <pc:spChg chg="add">
          <ac:chgData name="Ivana Rako Vuksan" userId="S::ivana.rako2@skole.hr::e9a160ce-3b19-41c4-87a5-e5177424b9f1" providerId="AD" clId="Web-{1B6E90CB-B35F-219F-2D84-0EA4BB3B3303}" dt="2021-11-12T19:14:22.738" v="699"/>
          <ac:spMkLst>
            <pc:docMk/>
            <pc:sldMk cId="4033803755" sldId="268"/>
            <ac:spMk id="19" creationId="{081E4A58-353D-44AE-B2FC-2A74E2E400F7}"/>
          </ac:spMkLst>
        </pc:spChg>
        <pc:spChg chg="add del">
          <ac:chgData name="Ivana Rako Vuksan" userId="S::ivana.rako2@skole.hr::e9a160ce-3b19-41c4-87a5-e5177424b9f1" providerId="AD" clId="Web-{1B6E90CB-B35F-219F-2D84-0EA4BB3B3303}" dt="2021-11-12T19:14:22.738" v="698"/>
          <ac:spMkLst>
            <pc:docMk/>
            <pc:sldMk cId="4033803755" sldId="268"/>
            <ac:spMk id="20" creationId="{907EF6B7-1338-4443-8C46-6A318D952DFD}"/>
          </ac:spMkLst>
        </pc:spChg>
        <pc:spChg chg="add del">
          <ac:chgData name="Ivana Rako Vuksan" userId="S::ivana.rako2@skole.hr::e9a160ce-3b19-41c4-87a5-e5177424b9f1" providerId="AD" clId="Web-{1B6E90CB-B35F-219F-2D84-0EA4BB3B3303}" dt="2021-11-12T19:14:22.738" v="698"/>
          <ac:spMkLst>
            <pc:docMk/>
            <pc:sldMk cId="4033803755" sldId="268"/>
            <ac:spMk id="22" creationId="{DAAE4CDD-124C-4DCF-9584-B6033B545DD5}"/>
          </ac:spMkLst>
        </pc:spChg>
        <pc:spChg chg="add del">
          <ac:chgData name="Ivana Rako Vuksan" userId="S::ivana.rako2@skole.hr::e9a160ce-3b19-41c4-87a5-e5177424b9f1" providerId="AD" clId="Web-{1B6E90CB-B35F-219F-2D84-0EA4BB3B3303}" dt="2021-11-12T19:14:22.738" v="698"/>
          <ac:spMkLst>
            <pc:docMk/>
            <pc:sldMk cId="4033803755" sldId="268"/>
            <ac:spMk id="24" creationId="{081E4A58-353D-44AE-B2FC-2A74E2E400F7}"/>
          </ac:spMkLst>
        </pc:spChg>
        <pc:picChg chg="add del mod ord">
          <ac:chgData name="Ivana Rako Vuksan" userId="S::ivana.rako2@skole.hr::e9a160ce-3b19-41c4-87a5-e5177424b9f1" providerId="AD" clId="Web-{1B6E90CB-B35F-219F-2D84-0EA4BB3B3303}" dt="2021-11-12T19:14:09.519" v="696"/>
          <ac:picMkLst>
            <pc:docMk/>
            <pc:sldMk cId="4033803755" sldId="268"/>
            <ac:picMk id="4" creationId="{AE26E349-80A3-4512-A331-CFE54D1D5007}"/>
          </ac:picMkLst>
        </pc:picChg>
        <pc:picChg chg="add mod ord">
          <ac:chgData name="Ivana Rako Vuksan" userId="S::ivana.rako2@skole.hr::e9a160ce-3b19-41c4-87a5-e5177424b9f1" providerId="AD" clId="Web-{1B6E90CB-B35F-219F-2D84-0EA4BB3B3303}" dt="2021-11-12T22:30:18.388" v="1005" actId="1076"/>
          <ac:picMkLst>
            <pc:docMk/>
            <pc:sldMk cId="4033803755" sldId="268"/>
            <ac:picMk id="7" creationId="{1137A167-9A99-4245-9560-961602ACCBAC}"/>
          </ac:picMkLst>
        </pc:picChg>
      </pc:sldChg>
      <pc:sldChg chg="addSp delSp modSp add replId">
        <pc:chgData name="Ivana Rako Vuksan" userId="S::ivana.rako2@skole.hr::e9a160ce-3b19-41c4-87a5-e5177424b9f1" providerId="AD" clId="Web-{1B6E90CB-B35F-219F-2D84-0EA4BB3B3303}" dt="2021-11-12T22:22:02.907" v="897" actId="20577"/>
        <pc:sldMkLst>
          <pc:docMk/>
          <pc:sldMk cId="563192481" sldId="269"/>
        </pc:sldMkLst>
        <pc:spChg chg="mod">
          <ac:chgData name="Ivana Rako Vuksan" userId="S::ivana.rako2@skole.hr::e9a160ce-3b19-41c4-87a5-e5177424b9f1" providerId="AD" clId="Web-{1B6E90CB-B35F-219F-2D84-0EA4BB3B3303}" dt="2021-11-12T22:22:02.907" v="897" actId="20577"/>
          <ac:spMkLst>
            <pc:docMk/>
            <pc:sldMk cId="563192481" sldId="269"/>
            <ac:spMk id="2" creationId="{E7ADC9C3-A90D-4AAC-990E-7C752A29FAAC}"/>
          </ac:spMkLst>
        </pc:spChg>
        <pc:spChg chg="mod">
          <ac:chgData name="Ivana Rako Vuksan" userId="S::ivana.rako2@skole.hr::e9a160ce-3b19-41c4-87a5-e5177424b9f1" providerId="AD" clId="Web-{1B6E90CB-B35F-219F-2D84-0EA4BB3B3303}" dt="2021-11-12T22:21:29.280" v="895" actId="20577"/>
          <ac:spMkLst>
            <pc:docMk/>
            <pc:sldMk cId="563192481" sldId="269"/>
            <ac:spMk id="3" creationId="{7D366CE0-8BDF-4503-8C01-18DEFAFB636F}"/>
          </ac:spMkLst>
        </pc:spChg>
        <pc:picChg chg="add mod">
          <ac:chgData name="Ivana Rako Vuksan" userId="S::ivana.rako2@skole.hr::e9a160ce-3b19-41c4-87a5-e5177424b9f1" providerId="AD" clId="Web-{1B6E90CB-B35F-219F-2D84-0EA4BB3B3303}" dt="2021-11-12T19:04:18.253" v="655" actId="14100"/>
          <ac:picMkLst>
            <pc:docMk/>
            <pc:sldMk cId="563192481" sldId="269"/>
            <ac:picMk id="4" creationId="{38D2E862-239C-4C15-871D-296DB6909370}"/>
          </ac:picMkLst>
        </pc:picChg>
        <pc:picChg chg="del">
          <ac:chgData name="Ivana Rako Vuksan" userId="S::ivana.rako2@skole.hr::e9a160ce-3b19-41c4-87a5-e5177424b9f1" providerId="AD" clId="Web-{1B6E90CB-B35F-219F-2D84-0EA4BB3B3303}" dt="2021-11-12T19:01:28.233" v="634"/>
          <ac:picMkLst>
            <pc:docMk/>
            <pc:sldMk cId="563192481" sldId="269"/>
            <ac:picMk id="5" creationId="{8C8B56C7-588E-4E39-8306-220E98864D18}"/>
          </ac:picMkLst>
        </pc:picChg>
        <pc:picChg chg="del">
          <ac:chgData name="Ivana Rako Vuksan" userId="S::ivana.rako2@skole.hr::e9a160ce-3b19-41c4-87a5-e5177424b9f1" providerId="AD" clId="Web-{1B6E90CB-B35F-219F-2D84-0EA4BB3B3303}" dt="2021-11-12T19:01:51.577" v="638"/>
          <ac:picMkLst>
            <pc:docMk/>
            <pc:sldMk cId="563192481" sldId="269"/>
            <ac:picMk id="6" creationId="{66143043-AD75-45BA-A9A6-78FF6C2E610D}"/>
          </ac:picMkLst>
        </pc:picChg>
        <pc:picChg chg="add mod">
          <ac:chgData name="Ivana Rako Vuksan" userId="S::ivana.rako2@skole.hr::e9a160ce-3b19-41c4-87a5-e5177424b9f1" providerId="AD" clId="Web-{1B6E90CB-B35F-219F-2D84-0EA4BB3B3303}" dt="2021-11-12T19:07:22.617" v="679" actId="1076"/>
          <ac:picMkLst>
            <pc:docMk/>
            <pc:sldMk cId="563192481" sldId="269"/>
            <ac:picMk id="7" creationId="{2FC24561-D6D1-4523-A2E8-5158E08C665B}"/>
          </ac:picMkLst>
        </pc:picChg>
      </pc:sldChg>
      <pc:sldChg chg="addSp delSp modSp new del mod setBg">
        <pc:chgData name="Ivana Rako Vuksan" userId="S::ivana.rako2@skole.hr::e9a160ce-3b19-41c4-87a5-e5177424b9f1" providerId="AD" clId="Web-{1B6E90CB-B35F-219F-2D84-0EA4BB3B3303}" dt="2021-11-12T19:20:05.904" v="777"/>
        <pc:sldMkLst>
          <pc:docMk/>
          <pc:sldMk cId="1079094523" sldId="270"/>
        </pc:sldMkLst>
        <pc:spChg chg="mod">
          <ac:chgData name="Ivana Rako Vuksan" userId="S::ivana.rako2@skole.hr::e9a160ce-3b19-41c4-87a5-e5177424b9f1" providerId="AD" clId="Web-{1B6E90CB-B35F-219F-2D84-0EA4BB3B3303}" dt="2021-11-12T19:19:47.981" v="776" actId="20577"/>
          <ac:spMkLst>
            <pc:docMk/>
            <pc:sldMk cId="1079094523" sldId="270"/>
            <ac:spMk id="2" creationId="{FCE5CEEA-B4AC-403D-A9C0-A0ACE521F26C}"/>
          </ac:spMkLst>
        </pc:spChg>
        <pc:spChg chg="del">
          <ac:chgData name="Ivana Rako Vuksan" userId="S::ivana.rako2@skole.hr::e9a160ce-3b19-41c4-87a5-e5177424b9f1" providerId="AD" clId="Web-{1B6E90CB-B35F-219F-2D84-0EA4BB3B3303}" dt="2021-11-12T19:19:22.683" v="765"/>
          <ac:spMkLst>
            <pc:docMk/>
            <pc:sldMk cId="1079094523" sldId="270"/>
            <ac:spMk id="3" creationId="{DCF57E26-D6D4-42B7-81D2-514C59A0DAE5}"/>
          </ac:spMkLst>
        </pc:spChg>
        <pc:spChg chg="add">
          <ac:chgData name="Ivana Rako Vuksan" userId="S::ivana.rako2@skole.hr::e9a160ce-3b19-41c4-87a5-e5177424b9f1" providerId="AD" clId="Web-{1B6E90CB-B35F-219F-2D84-0EA4BB3B3303}" dt="2021-11-12T19:19:22.683" v="765"/>
          <ac:spMkLst>
            <pc:docMk/>
            <pc:sldMk cId="1079094523" sldId="270"/>
            <ac:spMk id="8" creationId="{4E1BEB12-92AF-4445-98AD-4C7756E7C93B}"/>
          </ac:spMkLst>
        </pc:spChg>
        <pc:spChg chg="add">
          <ac:chgData name="Ivana Rako Vuksan" userId="S::ivana.rako2@skole.hr::e9a160ce-3b19-41c4-87a5-e5177424b9f1" providerId="AD" clId="Web-{1B6E90CB-B35F-219F-2D84-0EA4BB3B3303}" dt="2021-11-12T19:19:22.683" v="765"/>
          <ac:spMkLst>
            <pc:docMk/>
            <pc:sldMk cId="1079094523" sldId="270"/>
            <ac:spMk id="10" creationId="{D0522C2C-7B5C-48A7-A969-03941E5D2E76}"/>
          </ac:spMkLst>
        </pc:spChg>
        <pc:spChg chg="add">
          <ac:chgData name="Ivana Rako Vuksan" userId="S::ivana.rako2@skole.hr::e9a160ce-3b19-41c4-87a5-e5177424b9f1" providerId="AD" clId="Web-{1B6E90CB-B35F-219F-2D84-0EA4BB3B3303}" dt="2021-11-12T19:19:22.683" v="765"/>
          <ac:spMkLst>
            <pc:docMk/>
            <pc:sldMk cId="1079094523" sldId="270"/>
            <ac:spMk id="12" creationId="{9C682A1A-5B2D-4111-BBD6-620165633E5B}"/>
          </ac:spMkLst>
        </pc:spChg>
        <pc:spChg chg="add">
          <ac:chgData name="Ivana Rako Vuksan" userId="S::ivana.rako2@skole.hr::e9a160ce-3b19-41c4-87a5-e5177424b9f1" providerId="AD" clId="Web-{1B6E90CB-B35F-219F-2D84-0EA4BB3B3303}" dt="2021-11-12T19:19:22.683" v="765"/>
          <ac:spMkLst>
            <pc:docMk/>
            <pc:sldMk cId="1079094523" sldId="270"/>
            <ac:spMk id="14" creationId="{D6EE29F2-D77F-4BD0-A20B-334D316A1C9D}"/>
          </ac:spMkLst>
        </pc:spChg>
        <pc:spChg chg="add">
          <ac:chgData name="Ivana Rako Vuksan" userId="S::ivana.rako2@skole.hr::e9a160ce-3b19-41c4-87a5-e5177424b9f1" providerId="AD" clId="Web-{1B6E90CB-B35F-219F-2D84-0EA4BB3B3303}" dt="2021-11-12T19:19:22.683" v="765"/>
          <ac:spMkLst>
            <pc:docMk/>
            <pc:sldMk cId="1079094523" sldId="270"/>
            <ac:spMk id="16" creationId="{22D09ED2-868F-42C6-866E-F92E0CEF314F}"/>
          </ac:spMkLst>
        </pc:spChg>
      </pc:sldChg>
      <pc:sldChg chg="addSp delSp modSp new mod setBg">
        <pc:chgData name="Ivana Rako Vuksan" userId="S::ivana.rako2@skole.hr::e9a160ce-3b19-41c4-87a5-e5177424b9f1" providerId="AD" clId="Web-{1B6E90CB-B35F-219F-2D84-0EA4BB3B3303}" dt="2021-11-12T19:30:49.350" v="860" actId="1076"/>
        <pc:sldMkLst>
          <pc:docMk/>
          <pc:sldMk cId="2534076965" sldId="270"/>
        </pc:sldMkLst>
        <pc:spChg chg="del mod">
          <ac:chgData name="Ivana Rako Vuksan" userId="S::ivana.rako2@skole.hr::e9a160ce-3b19-41c4-87a5-e5177424b9f1" providerId="AD" clId="Web-{1B6E90CB-B35F-219F-2D84-0EA4BB3B3303}" dt="2021-11-12T19:23:43.789" v="792"/>
          <ac:spMkLst>
            <pc:docMk/>
            <pc:sldMk cId="2534076965" sldId="270"/>
            <ac:spMk id="2" creationId="{B6188A13-4016-4289-BF9A-DE6B28A45863}"/>
          </ac:spMkLst>
        </pc:spChg>
        <pc:spChg chg="mod">
          <ac:chgData name="Ivana Rako Vuksan" userId="S::ivana.rako2@skole.hr::e9a160ce-3b19-41c4-87a5-e5177424b9f1" providerId="AD" clId="Web-{1B6E90CB-B35F-219F-2D84-0EA4BB3B3303}" dt="2021-11-12T19:30:46.131" v="858" actId="1076"/>
          <ac:spMkLst>
            <pc:docMk/>
            <pc:sldMk cId="2534076965" sldId="270"/>
            <ac:spMk id="3" creationId="{E1B3FC16-54A3-4DF3-B0C9-B1B278867DB6}"/>
          </ac:spMkLst>
        </pc:spChg>
        <pc:spChg chg="add del mod">
          <ac:chgData name="Ivana Rako Vuksan" userId="S::ivana.rako2@skole.hr::e9a160ce-3b19-41c4-87a5-e5177424b9f1" providerId="AD" clId="Web-{1B6E90CB-B35F-219F-2D84-0EA4BB3B3303}" dt="2021-11-12T19:24:32.916" v="801"/>
          <ac:spMkLst>
            <pc:docMk/>
            <pc:sldMk cId="2534076965" sldId="270"/>
            <ac:spMk id="6" creationId="{20C40334-C398-4E99-A483-D41A7D595E21}"/>
          </ac:spMkLst>
        </pc:spChg>
        <pc:spChg chg="add">
          <ac:chgData name="Ivana Rako Vuksan" userId="S::ivana.rako2@skole.hr::e9a160ce-3b19-41c4-87a5-e5177424b9f1" providerId="AD" clId="Web-{1B6E90CB-B35F-219F-2D84-0EA4BB3B3303}" dt="2021-11-12T19:20:16.591" v="779"/>
          <ac:spMkLst>
            <pc:docMk/>
            <pc:sldMk cId="2534076965" sldId="270"/>
            <ac:spMk id="8" creationId="{1BB867FF-FC45-48F7-8104-F89BE54909F1}"/>
          </ac:spMkLst>
        </pc:spChg>
        <pc:spChg chg="add">
          <ac:chgData name="Ivana Rako Vuksan" userId="S::ivana.rako2@skole.hr::e9a160ce-3b19-41c4-87a5-e5177424b9f1" providerId="AD" clId="Web-{1B6E90CB-B35F-219F-2D84-0EA4BB3B3303}" dt="2021-11-12T19:20:16.591" v="779"/>
          <ac:spMkLst>
            <pc:docMk/>
            <pc:sldMk cId="2534076965" sldId="270"/>
            <ac:spMk id="10" creationId="{8BB56887-D0D5-4F0C-9E19-7247EB83C8B7}"/>
          </ac:spMkLst>
        </pc:spChg>
        <pc:spChg chg="add">
          <ac:chgData name="Ivana Rako Vuksan" userId="S::ivana.rako2@skole.hr::e9a160ce-3b19-41c4-87a5-e5177424b9f1" providerId="AD" clId="Web-{1B6E90CB-B35F-219F-2D84-0EA4BB3B3303}" dt="2021-11-12T19:20:16.591" v="779"/>
          <ac:spMkLst>
            <pc:docMk/>
            <pc:sldMk cId="2534076965" sldId="270"/>
            <ac:spMk id="12" creationId="{081E4A58-353D-44AE-B2FC-2A74E2E400F7}"/>
          </ac:spMkLst>
        </pc:spChg>
        <pc:picChg chg="add mod modCrop">
          <ac:chgData name="Ivana Rako Vuksan" userId="S::ivana.rako2@skole.hr::e9a160ce-3b19-41c4-87a5-e5177424b9f1" providerId="AD" clId="Web-{1B6E90CB-B35F-219F-2D84-0EA4BB3B3303}" dt="2021-11-12T19:27:05.670" v="826" actId="1076"/>
          <ac:picMkLst>
            <pc:docMk/>
            <pc:sldMk cId="2534076965" sldId="270"/>
            <ac:picMk id="4" creationId="{E86AFD5A-9461-4070-91B2-74A01BD068B6}"/>
          </ac:picMkLst>
        </pc:picChg>
        <pc:picChg chg="add mod">
          <ac:chgData name="Ivana Rako Vuksan" userId="S::ivana.rako2@skole.hr::e9a160ce-3b19-41c4-87a5-e5177424b9f1" providerId="AD" clId="Web-{1B6E90CB-B35F-219F-2D84-0EA4BB3B3303}" dt="2021-11-12T19:30:49.350" v="860" actId="1076"/>
          <ac:picMkLst>
            <pc:docMk/>
            <pc:sldMk cId="2534076965" sldId="270"/>
            <ac:picMk id="5" creationId="{76AA99A4-0EDD-47ED-A8F5-26E3B04CE0B5}"/>
          </ac:picMkLst>
        </pc:picChg>
        <pc:picChg chg="add mod">
          <ac:chgData name="Ivana Rako Vuksan" userId="S::ivana.rako2@skole.hr::e9a160ce-3b19-41c4-87a5-e5177424b9f1" providerId="AD" clId="Web-{1B6E90CB-B35F-219F-2D84-0EA4BB3B3303}" dt="2021-11-12T19:27:03.607" v="825" actId="1076"/>
          <ac:picMkLst>
            <pc:docMk/>
            <pc:sldMk cId="2534076965" sldId="270"/>
            <ac:picMk id="7" creationId="{4380AD4F-6915-4AAA-B985-C7516834D606}"/>
          </ac:picMkLst>
        </pc:picChg>
      </pc:sldChg>
      <pc:sldChg chg="addSp delSp modSp add replId">
        <pc:chgData name="Ivana Rako Vuksan" userId="S::ivana.rako2@skole.hr::e9a160ce-3b19-41c4-87a5-e5177424b9f1" providerId="AD" clId="Web-{1B6E90CB-B35F-219F-2D84-0EA4BB3B3303}" dt="2021-11-12T22:45:47.249" v="1165" actId="1076"/>
        <pc:sldMkLst>
          <pc:docMk/>
          <pc:sldMk cId="1330240942" sldId="271"/>
        </pc:sldMkLst>
        <pc:spChg chg="mod">
          <ac:chgData name="Ivana Rako Vuksan" userId="S::ivana.rako2@skole.hr::e9a160ce-3b19-41c4-87a5-e5177424b9f1" providerId="AD" clId="Web-{1B6E90CB-B35F-219F-2D84-0EA4BB3B3303}" dt="2021-11-12T22:35:10.876" v="1050" actId="20577"/>
          <ac:spMkLst>
            <pc:docMk/>
            <pc:sldMk cId="1330240942" sldId="271"/>
            <ac:spMk id="2" creationId="{E7ADC9C3-A90D-4AAC-990E-7C752A29FAAC}"/>
          </ac:spMkLst>
        </pc:spChg>
        <pc:spChg chg="mod">
          <ac:chgData name="Ivana Rako Vuksan" userId="S::ivana.rako2@skole.hr::e9a160ce-3b19-41c4-87a5-e5177424b9f1" providerId="AD" clId="Web-{1B6E90CB-B35F-219F-2D84-0EA4BB3B3303}" dt="2021-11-12T22:45:09.559" v="1156" actId="1076"/>
          <ac:spMkLst>
            <pc:docMk/>
            <pc:sldMk cId="1330240942" sldId="271"/>
            <ac:spMk id="3" creationId="{7D366CE0-8BDF-4503-8C01-18DEFAFB636F}"/>
          </ac:spMkLst>
        </pc:spChg>
        <pc:picChg chg="del">
          <ac:chgData name="Ivana Rako Vuksan" userId="S::ivana.rako2@skole.hr::e9a160ce-3b19-41c4-87a5-e5177424b9f1" providerId="AD" clId="Web-{1B6E90CB-B35F-219F-2D84-0EA4BB3B3303}" dt="2021-11-12T22:36:28.168" v="1079"/>
          <ac:picMkLst>
            <pc:docMk/>
            <pc:sldMk cId="1330240942" sldId="271"/>
            <ac:picMk id="4" creationId="{38D2E862-239C-4C15-871D-296DB6909370}"/>
          </ac:picMkLst>
        </pc:picChg>
        <pc:picChg chg="add mod">
          <ac:chgData name="Ivana Rako Vuksan" userId="S::ivana.rako2@skole.hr::e9a160ce-3b19-41c4-87a5-e5177424b9f1" providerId="AD" clId="Web-{1B6E90CB-B35F-219F-2D84-0EA4BB3B3303}" dt="2021-11-12T22:45:47.249" v="1165" actId="1076"/>
          <ac:picMkLst>
            <pc:docMk/>
            <pc:sldMk cId="1330240942" sldId="271"/>
            <ac:picMk id="5" creationId="{889E66BD-E00F-4A1E-9D7D-623741CF41F4}"/>
          </ac:picMkLst>
        </pc:picChg>
        <pc:picChg chg="add mod">
          <ac:chgData name="Ivana Rako Vuksan" userId="S::ivana.rako2@skole.hr::e9a160ce-3b19-41c4-87a5-e5177424b9f1" providerId="AD" clId="Web-{1B6E90CB-B35F-219F-2D84-0EA4BB3B3303}" dt="2021-11-12T22:45:43.374" v="1162" actId="1076"/>
          <ac:picMkLst>
            <pc:docMk/>
            <pc:sldMk cId="1330240942" sldId="271"/>
            <ac:picMk id="6" creationId="{ADBF1BC0-76BA-4990-9BDF-93C64AD22F5E}"/>
          </ac:picMkLst>
        </pc:picChg>
        <pc:picChg chg="del">
          <ac:chgData name="Ivana Rako Vuksan" userId="S::ivana.rako2@skole.hr::e9a160ce-3b19-41c4-87a5-e5177424b9f1" providerId="AD" clId="Web-{1B6E90CB-B35F-219F-2D84-0EA4BB3B3303}" dt="2021-11-12T22:36:28.980" v="1080"/>
          <ac:picMkLst>
            <pc:docMk/>
            <pc:sldMk cId="1330240942" sldId="271"/>
            <ac:picMk id="7" creationId="{2FC24561-D6D1-4523-A2E8-5158E08C665B}"/>
          </ac:picMkLst>
        </pc:picChg>
      </pc:sldChg>
      <pc:sldChg chg="addSp delSp modSp new mod setBg">
        <pc:chgData name="Ivana Rako Vuksan" userId="S::ivana.rako2@skole.hr::e9a160ce-3b19-41c4-87a5-e5177424b9f1" providerId="AD" clId="Web-{1B6E90CB-B35F-219F-2D84-0EA4BB3B3303}" dt="2021-11-12T22:44:18.635" v="1155" actId="20577"/>
        <pc:sldMkLst>
          <pc:docMk/>
          <pc:sldMk cId="3743484364" sldId="272"/>
        </pc:sldMkLst>
        <pc:spChg chg="del">
          <ac:chgData name="Ivana Rako Vuksan" userId="S::ivana.rako2@skole.hr::e9a160ce-3b19-41c4-87a5-e5177424b9f1" providerId="AD" clId="Web-{1B6E90CB-B35F-219F-2D84-0EA4BB3B3303}" dt="2021-11-12T22:39:36.072" v="1096"/>
          <ac:spMkLst>
            <pc:docMk/>
            <pc:sldMk cId="3743484364" sldId="272"/>
            <ac:spMk id="2" creationId="{F9D7FCB9-293D-42F2-B5CD-B5A0A21E2B56}"/>
          </ac:spMkLst>
        </pc:spChg>
        <pc:spChg chg="mod ord">
          <ac:chgData name="Ivana Rako Vuksan" userId="S::ivana.rako2@skole.hr::e9a160ce-3b19-41c4-87a5-e5177424b9f1" providerId="AD" clId="Web-{1B6E90CB-B35F-219F-2D84-0EA4BB3B3303}" dt="2021-11-12T22:44:18.635" v="1155" actId="20577"/>
          <ac:spMkLst>
            <pc:docMk/>
            <pc:sldMk cId="3743484364" sldId="272"/>
            <ac:spMk id="3" creationId="{3B493BC4-B12B-4389-B91E-A1D959D7E07B}"/>
          </ac:spMkLst>
        </pc:spChg>
        <pc:spChg chg="add">
          <ac:chgData name="Ivana Rako Vuksan" userId="S::ivana.rako2@skole.hr::e9a160ce-3b19-41c4-87a5-e5177424b9f1" providerId="AD" clId="Web-{1B6E90CB-B35F-219F-2D84-0EA4BB3B3303}" dt="2021-11-12T22:44:09.212" v="1154"/>
          <ac:spMkLst>
            <pc:docMk/>
            <pc:sldMk cId="3743484364" sldId="272"/>
            <ac:spMk id="12" creationId="{93062723-6941-4ABE-8146-AC6FA530BA4C}"/>
          </ac:spMkLst>
        </pc:spChg>
        <pc:spChg chg="add">
          <ac:chgData name="Ivana Rako Vuksan" userId="S::ivana.rako2@skole.hr::e9a160ce-3b19-41c4-87a5-e5177424b9f1" providerId="AD" clId="Web-{1B6E90CB-B35F-219F-2D84-0EA4BB3B3303}" dt="2021-11-12T22:44:09.212" v="1154"/>
          <ac:spMkLst>
            <pc:docMk/>
            <pc:sldMk cId="3743484364" sldId="272"/>
            <ac:spMk id="14" creationId="{917859B3-4C91-478D-929D-BB6433F90849}"/>
          </ac:spMkLst>
        </pc:spChg>
        <pc:spChg chg="add">
          <ac:chgData name="Ivana Rako Vuksan" userId="S::ivana.rako2@skole.hr::e9a160ce-3b19-41c4-87a5-e5177424b9f1" providerId="AD" clId="Web-{1B6E90CB-B35F-219F-2D84-0EA4BB3B3303}" dt="2021-11-12T22:44:09.212" v="1154"/>
          <ac:spMkLst>
            <pc:docMk/>
            <pc:sldMk cId="3743484364" sldId="272"/>
            <ac:spMk id="16" creationId="{6283FBD2-A663-469F-855C-06D86E3C1161}"/>
          </ac:spMkLst>
        </pc:spChg>
        <pc:spChg chg="add">
          <ac:chgData name="Ivana Rako Vuksan" userId="S::ivana.rako2@skole.hr::e9a160ce-3b19-41c4-87a5-e5177424b9f1" providerId="AD" clId="Web-{1B6E90CB-B35F-219F-2D84-0EA4BB3B3303}" dt="2021-11-12T22:44:09.212" v="1154"/>
          <ac:spMkLst>
            <pc:docMk/>
            <pc:sldMk cId="3743484364" sldId="272"/>
            <ac:spMk id="18" creationId="{8A1279FC-7441-4E55-B082-2774E6316482}"/>
          </ac:spMkLst>
        </pc:spChg>
        <pc:picChg chg="add mod ord">
          <ac:chgData name="Ivana Rako Vuksan" userId="S::ivana.rako2@skole.hr::e9a160ce-3b19-41c4-87a5-e5177424b9f1" providerId="AD" clId="Web-{1B6E90CB-B35F-219F-2D84-0EA4BB3B3303}" dt="2021-11-12T22:44:09.212" v="1154"/>
          <ac:picMkLst>
            <pc:docMk/>
            <pc:sldMk cId="3743484364" sldId="272"/>
            <ac:picMk id="4" creationId="{1DBF856A-2F20-4EBA-BBF5-79F798D108E6}"/>
          </ac:picMkLst>
        </pc:picChg>
        <pc:picChg chg="add mod">
          <ac:chgData name="Ivana Rako Vuksan" userId="S::ivana.rako2@skole.hr::e9a160ce-3b19-41c4-87a5-e5177424b9f1" providerId="AD" clId="Web-{1B6E90CB-B35F-219F-2D84-0EA4BB3B3303}" dt="2021-11-12T22:44:09.212" v="1154"/>
          <ac:picMkLst>
            <pc:docMk/>
            <pc:sldMk cId="3743484364" sldId="272"/>
            <ac:picMk id="5" creationId="{BBCFADFC-5597-4DF8-8E36-5A5E3B5B2C7D}"/>
          </ac:picMkLst>
        </pc:picChg>
        <pc:picChg chg="add mod ord">
          <ac:chgData name="Ivana Rako Vuksan" userId="S::ivana.rako2@skole.hr::e9a160ce-3b19-41c4-87a5-e5177424b9f1" providerId="AD" clId="Web-{1B6E90CB-B35F-219F-2D84-0EA4BB3B3303}" dt="2021-11-12T22:44:09.212" v="1154"/>
          <ac:picMkLst>
            <pc:docMk/>
            <pc:sldMk cId="3743484364" sldId="272"/>
            <ac:picMk id="6" creationId="{14894C06-D293-4603-BF5E-FB593176037C}"/>
          </ac:picMkLst>
        </pc:picChg>
        <pc:picChg chg="add mod">
          <ac:chgData name="Ivana Rako Vuksan" userId="S::ivana.rako2@skole.hr::e9a160ce-3b19-41c4-87a5-e5177424b9f1" providerId="AD" clId="Web-{1B6E90CB-B35F-219F-2D84-0EA4BB3B3303}" dt="2021-11-12T22:44:09.212" v="1154"/>
          <ac:picMkLst>
            <pc:docMk/>
            <pc:sldMk cId="3743484364" sldId="272"/>
            <ac:picMk id="7" creationId="{432C5FCB-1F97-4A92-B317-3526A28E5AA2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70DE5ED-2252-47F3-84B6-1CE908AB5A92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49EF778-7C0A-4FEE-A8C3-F051C10CDDF5}">
      <dgm:prSet/>
      <dgm:spPr/>
      <dgm:t>
        <a:bodyPr/>
        <a:lstStyle/>
        <a:p>
          <a:r>
            <a:rPr lang="hr-HR" dirty="0" err="1"/>
            <a:t>What</a:t>
          </a:r>
          <a:r>
            <a:rPr lang="hr-HR" dirty="0"/>
            <a:t> </a:t>
          </a:r>
          <a:r>
            <a:rPr lang="hr-HR" dirty="0" err="1"/>
            <a:t>is</a:t>
          </a:r>
          <a:r>
            <a:rPr lang="hr-HR" dirty="0"/>
            <a:t> </a:t>
          </a:r>
          <a:r>
            <a:rPr lang="hr-HR" dirty="0" err="1"/>
            <a:t>advertising</a:t>
          </a:r>
          <a:r>
            <a:rPr lang="hr-HR" dirty="0"/>
            <a:t>?</a:t>
          </a:r>
          <a:endParaRPr lang="en-US" dirty="0"/>
        </a:p>
      </dgm:t>
    </dgm:pt>
    <dgm:pt modelId="{D63CA126-3E52-417E-AF55-7E2B2E03E13F}" type="parTrans" cxnId="{CE89EB73-7389-421F-BFA4-F981D5BD2DDA}">
      <dgm:prSet/>
      <dgm:spPr/>
      <dgm:t>
        <a:bodyPr/>
        <a:lstStyle/>
        <a:p>
          <a:endParaRPr lang="en-US"/>
        </a:p>
      </dgm:t>
    </dgm:pt>
    <dgm:pt modelId="{A9684C68-F139-4594-97A6-6D0C554421D7}" type="sibTrans" cxnId="{CE89EB73-7389-421F-BFA4-F981D5BD2DDA}">
      <dgm:prSet/>
      <dgm:spPr/>
      <dgm:t>
        <a:bodyPr/>
        <a:lstStyle/>
        <a:p>
          <a:endParaRPr lang="en-US"/>
        </a:p>
      </dgm:t>
    </dgm:pt>
    <dgm:pt modelId="{86A99C13-FCBA-4358-BDEA-6AF92E998CE1}">
      <dgm:prSet/>
      <dgm:spPr/>
      <dgm:t>
        <a:bodyPr/>
        <a:lstStyle/>
        <a:p>
          <a:r>
            <a:rPr lang="hr-HR" dirty="0" err="1"/>
            <a:t>The</a:t>
          </a:r>
          <a:r>
            <a:rPr lang="hr-HR" dirty="0"/>
            <a:t> </a:t>
          </a:r>
          <a:r>
            <a:rPr lang="hr-HR" dirty="0" err="1"/>
            <a:t>importance</a:t>
          </a:r>
          <a:r>
            <a:rPr lang="hr-HR" dirty="0"/>
            <a:t> </a:t>
          </a:r>
          <a:r>
            <a:rPr lang="hr-HR" dirty="0" err="1"/>
            <a:t>of</a:t>
          </a:r>
          <a:r>
            <a:rPr lang="hr-HR" dirty="0"/>
            <a:t> </a:t>
          </a:r>
          <a:r>
            <a:rPr lang="hr-HR" dirty="0" err="1"/>
            <a:t>advertising</a:t>
          </a:r>
          <a:r>
            <a:rPr lang="hr-HR" dirty="0"/>
            <a:t> </a:t>
          </a:r>
          <a:r>
            <a:rPr lang="hr-HR" dirty="0" err="1"/>
            <a:t>in</a:t>
          </a:r>
          <a:r>
            <a:rPr lang="hr-HR" dirty="0"/>
            <a:t> </a:t>
          </a:r>
          <a:r>
            <a:rPr lang="hr-HR" dirty="0" err="1"/>
            <a:t>our</a:t>
          </a:r>
          <a:r>
            <a:rPr lang="hr-HR" dirty="0"/>
            <a:t> </a:t>
          </a:r>
          <a:r>
            <a:rPr lang="hr-HR" dirty="0" err="1"/>
            <a:t>lives</a:t>
          </a:r>
          <a:endParaRPr lang="en-US" dirty="0"/>
        </a:p>
      </dgm:t>
    </dgm:pt>
    <dgm:pt modelId="{8FCBE4AF-CEE2-42D9-AEFC-F7A1A6AD0354}" type="parTrans" cxnId="{61687247-D291-4FF8-874E-A0AB9A12767B}">
      <dgm:prSet/>
      <dgm:spPr/>
      <dgm:t>
        <a:bodyPr/>
        <a:lstStyle/>
        <a:p>
          <a:endParaRPr lang="en-US"/>
        </a:p>
      </dgm:t>
    </dgm:pt>
    <dgm:pt modelId="{456AF7D1-41CC-4219-8631-E18E9137441D}" type="sibTrans" cxnId="{61687247-D291-4FF8-874E-A0AB9A12767B}">
      <dgm:prSet/>
      <dgm:spPr/>
      <dgm:t>
        <a:bodyPr/>
        <a:lstStyle/>
        <a:p>
          <a:endParaRPr lang="en-US"/>
        </a:p>
      </dgm:t>
    </dgm:pt>
    <dgm:pt modelId="{B58AF141-5563-48D7-BB5C-2765C2F49CEF}">
      <dgm:prSet/>
      <dgm:spPr/>
      <dgm:t>
        <a:bodyPr/>
        <a:lstStyle/>
        <a:p>
          <a:r>
            <a:rPr lang="hr-HR" dirty="0"/>
            <a:t>An </a:t>
          </a:r>
          <a:r>
            <a:rPr lang="hr-HR" dirty="0" err="1"/>
            <a:t>advertisement</a:t>
          </a:r>
          <a:r>
            <a:rPr lang="hr-HR" dirty="0"/>
            <a:t>: </a:t>
          </a:r>
          <a:r>
            <a:rPr lang="hr-HR" dirty="0" err="1"/>
            <a:t>information</a:t>
          </a:r>
          <a:r>
            <a:rPr lang="hr-HR" dirty="0"/>
            <a:t> </a:t>
          </a:r>
          <a:r>
            <a:rPr lang="hr-HR" dirty="0" err="1"/>
            <a:t>and</a:t>
          </a:r>
          <a:r>
            <a:rPr lang="hr-HR" dirty="0"/>
            <a:t> influence</a:t>
          </a:r>
          <a:endParaRPr lang="en-US" dirty="0"/>
        </a:p>
      </dgm:t>
    </dgm:pt>
    <dgm:pt modelId="{24DA1355-D1BD-4B8B-B0D3-A511C29F312F}" type="parTrans" cxnId="{530D4DFF-E22D-4CA0-A997-2D32E733E834}">
      <dgm:prSet/>
      <dgm:spPr/>
      <dgm:t>
        <a:bodyPr/>
        <a:lstStyle/>
        <a:p>
          <a:endParaRPr lang="en-US"/>
        </a:p>
      </dgm:t>
    </dgm:pt>
    <dgm:pt modelId="{36F53E3A-48D1-487F-9097-C3CB03B324A8}" type="sibTrans" cxnId="{530D4DFF-E22D-4CA0-A997-2D32E733E834}">
      <dgm:prSet/>
      <dgm:spPr/>
      <dgm:t>
        <a:bodyPr/>
        <a:lstStyle/>
        <a:p>
          <a:endParaRPr lang="en-US"/>
        </a:p>
      </dgm:t>
    </dgm:pt>
    <dgm:pt modelId="{B61DB50A-BB3B-4BBF-87A1-1B12ADB73FBC}">
      <dgm:prSet/>
      <dgm:spPr/>
      <dgm:t>
        <a:bodyPr/>
        <a:lstStyle/>
        <a:p>
          <a:r>
            <a:rPr lang="hr-HR" dirty="0" err="1"/>
            <a:t>What</a:t>
          </a:r>
          <a:r>
            <a:rPr lang="hr-HR" dirty="0"/>
            <a:t> </a:t>
          </a:r>
          <a:r>
            <a:rPr lang="hr-HR" dirty="0" err="1"/>
            <a:t>elements</a:t>
          </a:r>
          <a:r>
            <a:rPr lang="hr-HR" dirty="0"/>
            <a:t> are </a:t>
          </a:r>
          <a:r>
            <a:rPr lang="hr-HR" dirty="0" err="1"/>
            <a:t>involved</a:t>
          </a:r>
          <a:r>
            <a:rPr lang="hr-HR" dirty="0"/>
            <a:t> </a:t>
          </a:r>
          <a:r>
            <a:rPr lang="hr-HR" dirty="0" err="1"/>
            <a:t>in</a:t>
          </a:r>
          <a:r>
            <a:rPr lang="hr-HR" dirty="0"/>
            <a:t> </a:t>
          </a:r>
          <a:r>
            <a:rPr lang="hr-HR" dirty="0" err="1"/>
            <a:t>advertising</a:t>
          </a:r>
          <a:r>
            <a:rPr lang="hr-HR" dirty="0"/>
            <a:t>? </a:t>
          </a:r>
          <a:endParaRPr lang="en-US" dirty="0"/>
        </a:p>
      </dgm:t>
    </dgm:pt>
    <dgm:pt modelId="{D248B90D-22C2-4009-909D-72B04064C2AB}" type="parTrans" cxnId="{D2717261-B517-4C81-B9CA-F8AF53A6302C}">
      <dgm:prSet/>
      <dgm:spPr/>
      <dgm:t>
        <a:bodyPr/>
        <a:lstStyle/>
        <a:p>
          <a:endParaRPr lang="en-US"/>
        </a:p>
      </dgm:t>
    </dgm:pt>
    <dgm:pt modelId="{67D04454-AA5E-4EDF-9F71-5D1870F446CE}" type="sibTrans" cxnId="{D2717261-B517-4C81-B9CA-F8AF53A6302C}">
      <dgm:prSet/>
      <dgm:spPr/>
      <dgm:t>
        <a:bodyPr/>
        <a:lstStyle/>
        <a:p>
          <a:endParaRPr lang="en-US"/>
        </a:p>
      </dgm:t>
    </dgm:pt>
    <dgm:pt modelId="{7FCE72BF-164E-4E0E-B388-ABB4AFC8F6F9}">
      <dgm:prSet/>
      <dgm:spPr/>
      <dgm:t>
        <a:bodyPr/>
        <a:lstStyle/>
        <a:p>
          <a:r>
            <a:rPr lang="hr-HR" dirty="0"/>
            <a:t>Target </a:t>
          </a:r>
          <a:r>
            <a:rPr lang="hr-HR" dirty="0" err="1"/>
            <a:t>audience</a:t>
          </a:r>
          <a:endParaRPr lang="en-US" dirty="0" err="1"/>
        </a:p>
      </dgm:t>
    </dgm:pt>
    <dgm:pt modelId="{C1D08B60-28BB-4074-95DA-D6D2FB48FC28}" type="parTrans" cxnId="{784E76A7-FE9C-43CB-8EA9-108571A1171D}">
      <dgm:prSet/>
      <dgm:spPr/>
      <dgm:t>
        <a:bodyPr/>
        <a:lstStyle/>
        <a:p>
          <a:endParaRPr lang="en-US"/>
        </a:p>
      </dgm:t>
    </dgm:pt>
    <dgm:pt modelId="{4D7DAB05-437E-42BC-A16D-26F814309013}" type="sibTrans" cxnId="{784E76A7-FE9C-43CB-8EA9-108571A1171D}">
      <dgm:prSet/>
      <dgm:spPr/>
      <dgm:t>
        <a:bodyPr/>
        <a:lstStyle/>
        <a:p>
          <a:endParaRPr lang="en-US"/>
        </a:p>
      </dgm:t>
    </dgm:pt>
    <dgm:pt modelId="{6DA6A186-7817-4094-A500-6DC0E3B69A50}">
      <dgm:prSet phldr="0"/>
      <dgm:spPr/>
      <dgm:t>
        <a:bodyPr/>
        <a:lstStyle/>
        <a:p>
          <a:pPr rtl="0"/>
          <a:r>
            <a:rPr lang="hr-HR" dirty="0">
              <a:latin typeface="Calibri Light" panose="020F0302020204030204"/>
            </a:rPr>
            <a:t>Am I a </a:t>
          </a:r>
          <a:r>
            <a:rPr lang="hr-HR" dirty="0" err="1">
              <a:latin typeface="Calibri Light" panose="020F0302020204030204"/>
            </a:rPr>
            <a:t>responsible</a:t>
          </a:r>
          <a:r>
            <a:rPr lang="hr-HR" dirty="0">
              <a:latin typeface="Calibri Light" panose="020F0302020204030204"/>
            </a:rPr>
            <a:t> </a:t>
          </a:r>
          <a:r>
            <a:rPr lang="hr-HR" dirty="0" err="1">
              <a:latin typeface="Calibri Light" panose="020F0302020204030204"/>
            </a:rPr>
            <a:t>consumer</a:t>
          </a:r>
          <a:r>
            <a:rPr lang="hr-HR" dirty="0">
              <a:latin typeface="Calibri Light" panose="020F0302020204030204"/>
            </a:rPr>
            <a:t>?</a:t>
          </a:r>
        </a:p>
      </dgm:t>
    </dgm:pt>
    <dgm:pt modelId="{8D94F254-9F5C-47D6-B719-CAC3D519624A}" type="parTrans" cxnId="{37F521C6-9112-4235-B776-2DA369138204}">
      <dgm:prSet/>
      <dgm:spPr/>
    </dgm:pt>
    <dgm:pt modelId="{70344CF3-41D3-4BB9-9644-4E1DFF247B8B}" type="sibTrans" cxnId="{37F521C6-9112-4235-B776-2DA369138204}">
      <dgm:prSet/>
      <dgm:spPr/>
    </dgm:pt>
    <dgm:pt modelId="{849DF001-98B0-471B-9005-7888022E721A}">
      <dgm:prSet phldr="0"/>
      <dgm:spPr/>
      <dgm:t>
        <a:bodyPr/>
        <a:lstStyle/>
        <a:p>
          <a:pPr rtl="0"/>
          <a:r>
            <a:rPr lang="hr-HR" dirty="0" err="1">
              <a:latin typeface="Calibri Light" panose="020F0302020204030204"/>
            </a:rPr>
            <a:t>Discrimination</a:t>
          </a:r>
          <a:r>
            <a:rPr lang="hr-HR" dirty="0">
              <a:latin typeface="Calibri Light" panose="020F0302020204030204"/>
            </a:rPr>
            <a:t> </a:t>
          </a:r>
          <a:r>
            <a:rPr lang="hr-HR" dirty="0" err="1">
              <a:latin typeface="Calibri Light" panose="020F0302020204030204"/>
            </a:rPr>
            <a:t>in</a:t>
          </a:r>
          <a:r>
            <a:rPr lang="hr-HR" dirty="0">
              <a:latin typeface="Calibri Light" panose="020F0302020204030204"/>
            </a:rPr>
            <a:t> </a:t>
          </a:r>
          <a:r>
            <a:rPr lang="hr-HR" dirty="0" err="1">
              <a:latin typeface="Calibri Light" panose="020F0302020204030204"/>
            </a:rPr>
            <a:t>advertisements</a:t>
          </a:r>
        </a:p>
      </dgm:t>
    </dgm:pt>
    <dgm:pt modelId="{098063F1-1A54-40A6-9FB8-93921C86719E}" type="parTrans" cxnId="{97598BD1-601C-469B-B913-5AC75A8EAAEA}">
      <dgm:prSet/>
      <dgm:spPr/>
    </dgm:pt>
    <dgm:pt modelId="{D27ADA4C-389E-45A8-B3AF-12BD313E53EA}" type="sibTrans" cxnId="{97598BD1-601C-469B-B913-5AC75A8EAAEA}">
      <dgm:prSet/>
      <dgm:spPr/>
    </dgm:pt>
    <dgm:pt modelId="{8120778C-A7C7-4D89-8795-35C9E193C8A0}" type="pres">
      <dgm:prSet presAssocID="{470DE5ED-2252-47F3-84B6-1CE908AB5A92}" presName="linear" presStyleCnt="0">
        <dgm:presLayoutVars>
          <dgm:animLvl val="lvl"/>
          <dgm:resizeHandles val="exact"/>
        </dgm:presLayoutVars>
      </dgm:prSet>
      <dgm:spPr/>
    </dgm:pt>
    <dgm:pt modelId="{6B4144A2-364D-448C-A9CB-5B3632EF7DCC}" type="pres">
      <dgm:prSet presAssocID="{549EF778-7C0A-4FEE-A8C3-F051C10CDDF5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DCB883B4-4249-4668-A68D-44651B027F7B}" type="pres">
      <dgm:prSet presAssocID="{A9684C68-F139-4594-97A6-6D0C554421D7}" presName="spacer" presStyleCnt="0"/>
      <dgm:spPr/>
    </dgm:pt>
    <dgm:pt modelId="{A89D948E-CED4-4FA9-84AE-2D9B5C6C1871}" type="pres">
      <dgm:prSet presAssocID="{86A99C13-FCBA-4358-BDEA-6AF92E998CE1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B7A53BE3-E965-4AED-A9C8-613EE4E17FD4}" type="pres">
      <dgm:prSet presAssocID="{456AF7D1-41CC-4219-8631-E18E9137441D}" presName="spacer" presStyleCnt="0"/>
      <dgm:spPr/>
    </dgm:pt>
    <dgm:pt modelId="{D5A70D74-9C91-40A5-A61E-63D38BC77DDE}" type="pres">
      <dgm:prSet presAssocID="{6DA6A186-7817-4094-A500-6DC0E3B69A50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2C4AAD7B-A9BC-4AB2-B6C1-07FEBA45EC99}" type="pres">
      <dgm:prSet presAssocID="{70344CF3-41D3-4BB9-9644-4E1DFF247B8B}" presName="spacer" presStyleCnt="0"/>
      <dgm:spPr/>
    </dgm:pt>
    <dgm:pt modelId="{7B851B48-6F32-4436-A3DD-241CBFC5D7C0}" type="pres">
      <dgm:prSet presAssocID="{B58AF141-5563-48D7-BB5C-2765C2F49CEF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52D86B34-42F1-4C1C-AC1A-47304D561F7E}" type="pres">
      <dgm:prSet presAssocID="{36F53E3A-48D1-487F-9097-C3CB03B324A8}" presName="spacer" presStyleCnt="0"/>
      <dgm:spPr/>
    </dgm:pt>
    <dgm:pt modelId="{AAC0E999-FC13-4119-864C-A9FD7443E06B}" type="pres">
      <dgm:prSet presAssocID="{B61DB50A-BB3B-4BBF-87A1-1B12ADB73FBC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A0FEBBA1-326A-40FF-BE51-D4793425562F}" type="pres">
      <dgm:prSet presAssocID="{67D04454-AA5E-4EDF-9F71-5D1870F446CE}" presName="spacer" presStyleCnt="0"/>
      <dgm:spPr/>
    </dgm:pt>
    <dgm:pt modelId="{8C00B746-311F-4485-8EE8-60950A2F6D56}" type="pres">
      <dgm:prSet presAssocID="{7FCE72BF-164E-4E0E-B388-ABB4AFC8F6F9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0176C827-9086-4832-84AE-7B8E3BE3C2A3}" type="pres">
      <dgm:prSet presAssocID="{4D7DAB05-437E-42BC-A16D-26F814309013}" presName="spacer" presStyleCnt="0"/>
      <dgm:spPr/>
    </dgm:pt>
    <dgm:pt modelId="{0399595E-F8CA-420F-A9F8-0A8FDE74EEF9}" type="pres">
      <dgm:prSet presAssocID="{849DF001-98B0-471B-9005-7888022E721A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3CD6DD11-8B46-49FC-B7B9-DA4EFC2DB0C7}" type="presOf" srcId="{6DA6A186-7817-4094-A500-6DC0E3B69A50}" destId="{D5A70D74-9C91-40A5-A61E-63D38BC77DDE}" srcOrd="0" destOrd="0" presId="urn:microsoft.com/office/officeart/2005/8/layout/vList2"/>
    <dgm:cxn modelId="{E1CF6A2A-E0A7-441D-B009-73F577D6C938}" type="presOf" srcId="{7FCE72BF-164E-4E0E-B388-ABB4AFC8F6F9}" destId="{8C00B746-311F-4485-8EE8-60950A2F6D56}" srcOrd="0" destOrd="0" presId="urn:microsoft.com/office/officeart/2005/8/layout/vList2"/>
    <dgm:cxn modelId="{D2717261-B517-4C81-B9CA-F8AF53A6302C}" srcId="{470DE5ED-2252-47F3-84B6-1CE908AB5A92}" destId="{B61DB50A-BB3B-4BBF-87A1-1B12ADB73FBC}" srcOrd="4" destOrd="0" parTransId="{D248B90D-22C2-4009-909D-72B04064C2AB}" sibTransId="{67D04454-AA5E-4EDF-9F71-5D1870F446CE}"/>
    <dgm:cxn modelId="{A210FB61-D116-4FD3-8F61-A9F1CB3BC1BB}" type="presOf" srcId="{86A99C13-FCBA-4358-BDEA-6AF92E998CE1}" destId="{A89D948E-CED4-4FA9-84AE-2D9B5C6C1871}" srcOrd="0" destOrd="0" presId="urn:microsoft.com/office/officeart/2005/8/layout/vList2"/>
    <dgm:cxn modelId="{61687247-D291-4FF8-874E-A0AB9A12767B}" srcId="{470DE5ED-2252-47F3-84B6-1CE908AB5A92}" destId="{86A99C13-FCBA-4358-BDEA-6AF92E998CE1}" srcOrd="1" destOrd="0" parTransId="{8FCBE4AF-CEE2-42D9-AEFC-F7A1A6AD0354}" sibTransId="{456AF7D1-41CC-4219-8631-E18E9137441D}"/>
    <dgm:cxn modelId="{2E277447-05DE-4C10-8A9F-0AA95628D111}" type="presOf" srcId="{B58AF141-5563-48D7-BB5C-2765C2F49CEF}" destId="{7B851B48-6F32-4436-A3DD-241CBFC5D7C0}" srcOrd="0" destOrd="0" presId="urn:microsoft.com/office/officeart/2005/8/layout/vList2"/>
    <dgm:cxn modelId="{0261E252-6B56-46EF-96A6-35C437777DF8}" type="presOf" srcId="{549EF778-7C0A-4FEE-A8C3-F051C10CDDF5}" destId="{6B4144A2-364D-448C-A9CB-5B3632EF7DCC}" srcOrd="0" destOrd="0" presId="urn:microsoft.com/office/officeart/2005/8/layout/vList2"/>
    <dgm:cxn modelId="{CE89EB73-7389-421F-BFA4-F981D5BD2DDA}" srcId="{470DE5ED-2252-47F3-84B6-1CE908AB5A92}" destId="{549EF778-7C0A-4FEE-A8C3-F051C10CDDF5}" srcOrd="0" destOrd="0" parTransId="{D63CA126-3E52-417E-AF55-7E2B2E03E13F}" sibTransId="{A9684C68-F139-4594-97A6-6D0C554421D7}"/>
    <dgm:cxn modelId="{784E76A7-FE9C-43CB-8EA9-108571A1171D}" srcId="{470DE5ED-2252-47F3-84B6-1CE908AB5A92}" destId="{7FCE72BF-164E-4E0E-B388-ABB4AFC8F6F9}" srcOrd="5" destOrd="0" parTransId="{C1D08B60-28BB-4074-95DA-D6D2FB48FC28}" sibTransId="{4D7DAB05-437E-42BC-A16D-26F814309013}"/>
    <dgm:cxn modelId="{A703A1AB-2678-4563-8CE5-24B4E459A9C5}" type="presOf" srcId="{470DE5ED-2252-47F3-84B6-1CE908AB5A92}" destId="{8120778C-A7C7-4D89-8795-35C9E193C8A0}" srcOrd="0" destOrd="0" presId="urn:microsoft.com/office/officeart/2005/8/layout/vList2"/>
    <dgm:cxn modelId="{37F521C6-9112-4235-B776-2DA369138204}" srcId="{470DE5ED-2252-47F3-84B6-1CE908AB5A92}" destId="{6DA6A186-7817-4094-A500-6DC0E3B69A50}" srcOrd="2" destOrd="0" parTransId="{8D94F254-9F5C-47D6-B719-CAC3D519624A}" sibTransId="{70344CF3-41D3-4BB9-9644-4E1DFF247B8B}"/>
    <dgm:cxn modelId="{97598BD1-601C-469B-B913-5AC75A8EAAEA}" srcId="{470DE5ED-2252-47F3-84B6-1CE908AB5A92}" destId="{849DF001-98B0-471B-9005-7888022E721A}" srcOrd="6" destOrd="0" parTransId="{098063F1-1A54-40A6-9FB8-93921C86719E}" sibTransId="{D27ADA4C-389E-45A8-B3AF-12BD313E53EA}"/>
    <dgm:cxn modelId="{10BD62FC-F01C-4AE2-A0CA-B2DE0F0816AD}" type="presOf" srcId="{B61DB50A-BB3B-4BBF-87A1-1B12ADB73FBC}" destId="{AAC0E999-FC13-4119-864C-A9FD7443E06B}" srcOrd="0" destOrd="0" presId="urn:microsoft.com/office/officeart/2005/8/layout/vList2"/>
    <dgm:cxn modelId="{BD57BEFD-01F2-4E6C-B39D-561609D1E6C2}" type="presOf" srcId="{849DF001-98B0-471B-9005-7888022E721A}" destId="{0399595E-F8CA-420F-A9F8-0A8FDE74EEF9}" srcOrd="0" destOrd="0" presId="urn:microsoft.com/office/officeart/2005/8/layout/vList2"/>
    <dgm:cxn modelId="{530D4DFF-E22D-4CA0-A997-2D32E733E834}" srcId="{470DE5ED-2252-47F3-84B6-1CE908AB5A92}" destId="{B58AF141-5563-48D7-BB5C-2765C2F49CEF}" srcOrd="3" destOrd="0" parTransId="{24DA1355-D1BD-4B8B-B0D3-A511C29F312F}" sibTransId="{36F53E3A-48D1-487F-9097-C3CB03B324A8}"/>
    <dgm:cxn modelId="{3FD26EF7-B073-4598-AC74-FBB65D66110F}" type="presParOf" srcId="{8120778C-A7C7-4D89-8795-35C9E193C8A0}" destId="{6B4144A2-364D-448C-A9CB-5B3632EF7DCC}" srcOrd="0" destOrd="0" presId="urn:microsoft.com/office/officeart/2005/8/layout/vList2"/>
    <dgm:cxn modelId="{16168BE2-0D72-4502-B881-853FDB264D92}" type="presParOf" srcId="{8120778C-A7C7-4D89-8795-35C9E193C8A0}" destId="{DCB883B4-4249-4668-A68D-44651B027F7B}" srcOrd="1" destOrd="0" presId="urn:microsoft.com/office/officeart/2005/8/layout/vList2"/>
    <dgm:cxn modelId="{3246503A-9E86-43E0-A2DB-63D2FD994060}" type="presParOf" srcId="{8120778C-A7C7-4D89-8795-35C9E193C8A0}" destId="{A89D948E-CED4-4FA9-84AE-2D9B5C6C1871}" srcOrd="2" destOrd="0" presId="urn:microsoft.com/office/officeart/2005/8/layout/vList2"/>
    <dgm:cxn modelId="{DBA605FA-FB1F-4221-AFA7-3A715CFF7F23}" type="presParOf" srcId="{8120778C-A7C7-4D89-8795-35C9E193C8A0}" destId="{B7A53BE3-E965-4AED-A9C8-613EE4E17FD4}" srcOrd="3" destOrd="0" presId="urn:microsoft.com/office/officeart/2005/8/layout/vList2"/>
    <dgm:cxn modelId="{475E7B6E-2637-4045-A42F-7CF11799AA02}" type="presParOf" srcId="{8120778C-A7C7-4D89-8795-35C9E193C8A0}" destId="{D5A70D74-9C91-40A5-A61E-63D38BC77DDE}" srcOrd="4" destOrd="0" presId="urn:microsoft.com/office/officeart/2005/8/layout/vList2"/>
    <dgm:cxn modelId="{3D09CF42-70F6-46BF-96FE-9280539310E8}" type="presParOf" srcId="{8120778C-A7C7-4D89-8795-35C9E193C8A0}" destId="{2C4AAD7B-A9BC-4AB2-B6C1-07FEBA45EC99}" srcOrd="5" destOrd="0" presId="urn:microsoft.com/office/officeart/2005/8/layout/vList2"/>
    <dgm:cxn modelId="{21DE57A6-7EF1-4052-90E8-CBF09BECAAF2}" type="presParOf" srcId="{8120778C-A7C7-4D89-8795-35C9E193C8A0}" destId="{7B851B48-6F32-4436-A3DD-241CBFC5D7C0}" srcOrd="6" destOrd="0" presId="urn:microsoft.com/office/officeart/2005/8/layout/vList2"/>
    <dgm:cxn modelId="{9392C800-F791-4F7F-B034-496C784040DA}" type="presParOf" srcId="{8120778C-A7C7-4D89-8795-35C9E193C8A0}" destId="{52D86B34-42F1-4C1C-AC1A-47304D561F7E}" srcOrd="7" destOrd="0" presId="urn:microsoft.com/office/officeart/2005/8/layout/vList2"/>
    <dgm:cxn modelId="{CBDB1597-4041-4FEB-8A97-6796994D5092}" type="presParOf" srcId="{8120778C-A7C7-4D89-8795-35C9E193C8A0}" destId="{AAC0E999-FC13-4119-864C-A9FD7443E06B}" srcOrd="8" destOrd="0" presId="urn:microsoft.com/office/officeart/2005/8/layout/vList2"/>
    <dgm:cxn modelId="{B88EB1D6-ADFA-47E2-95ED-446938C4FD37}" type="presParOf" srcId="{8120778C-A7C7-4D89-8795-35C9E193C8A0}" destId="{A0FEBBA1-326A-40FF-BE51-D4793425562F}" srcOrd="9" destOrd="0" presId="urn:microsoft.com/office/officeart/2005/8/layout/vList2"/>
    <dgm:cxn modelId="{5F2C8745-615A-45AB-89A7-224379D8189E}" type="presParOf" srcId="{8120778C-A7C7-4D89-8795-35C9E193C8A0}" destId="{8C00B746-311F-4485-8EE8-60950A2F6D56}" srcOrd="10" destOrd="0" presId="urn:microsoft.com/office/officeart/2005/8/layout/vList2"/>
    <dgm:cxn modelId="{25113C94-78EE-4948-B976-1A84C31E2FD0}" type="presParOf" srcId="{8120778C-A7C7-4D89-8795-35C9E193C8A0}" destId="{0176C827-9086-4832-84AE-7B8E3BE3C2A3}" srcOrd="11" destOrd="0" presId="urn:microsoft.com/office/officeart/2005/8/layout/vList2"/>
    <dgm:cxn modelId="{A3F998A1-3976-4DFD-9DA2-769662629B77}" type="presParOf" srcId="{8120778C-A7C7-4D89-8795-35C9E193C8A0}" destId="{0399595E-F8CA-420F-A9F8-0A8FDE74EEF9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4144A2-364D-448C-A9CB-5B3632EF7DCC}">
      <dsp:nvSpPr>
        <dsp:cNvPr id="0" name=""/>
        <dsp:cNvSpPr/>
      </dsp:nvSpPr>
      <dsp:spPr>
        <a:xfrm>
          <a:off x="0" y="349640"/>
          <a:ext cx="6364224" cy="62361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600" kern="1200" dirty="0" err="1"/>
            <a:t>What</a:t>
          </a:r>
          <a:r>
            <a:rPr lang="hr-HR" sz="2600" kern="1200" dirty="0"/>
            <a:t> </a:t>
          </a:r>
          <a:r>
            <a:rPr lang="hr-HR" sz="2600" kern="1200" dirty="0" err="1"/>
            <a:t>is</a:t>
          </a:r>
          <a:r>
            <a:rPr lang="hr-HR" sz="2600" kern="1200" dirty="0"/>
            <a:t> </a:t>
          </a:r>
          <a:r>
            <a:rPr lang="hr-HR" sz="2600" kern="1200" dirty="0" err="1"/>
            <a:t>advertising</a:t>
          </a:r>
          <a:r>
            <a:rPr lang="hr-HR" sz="2600" kern="1200" dirty="0"/>
            <a:t>?</a:t>
          </a:r>
          <a:endParaRPr lang="en-US" sz="2600" kern="1200" dirty="0"/>
        </a:p>
      </dsp:txBody>
      <dsp:txXfrm>
        <a:off x="30442" y="380082"/>
        <a:ext cx="6303340" cy="562726"/>
      </dsp:txXfrm>
    </dsp:sp>
    <dsp:sp modelId="{A89D948E-CED4-4FA9-84AE-2D9B5C6C1871}">
      <dsp:nvSpPr>
        <dsp:cNvPr id="0" name=""/>
        <dsp:cNvSpPr/>
      </dsp:nvSpPr>
      <dsp:spPr>
        <a:xfrm>
          <a:off x="0" y="1048131"/>
          <a:ext cx="6364224" cy="62361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600" kern="1200" dirty="0" err="1"/>
            <a:t>The</a:t>
          </a:r>
          <a:r>
            <a:rPr lang="hr-HR" sz="2600" kern="1200" dirty="0"/>
            <a:t> </a:t>
          </a:r>
          <a:r>
            <a:rPr lang="hr-HR" sz="2600" kern="1200" dirty="0" err="1"/>
            <a:t>importance</a:t>
          </a:r>
          <a:r>
            <a:rPr lang="hr-HR" sz="2600" kern="1200" dirty="0"/>
            <a:t> </a:t>
          </a:r>
          <a:r>
            <a:rPr lang="hr-HR" sz="2600" kern="1200" dirty="0" err="1"/>
            <a:t>of</a:t>
          </a:r>
          <a:r>
            <a:rPr lang="hr-HR" sz="2600" kern="1200" dirty="0"/>
            <a:t> </a:t>
          </a:r>
          <a:r>
            <a:rPr lang="hr-HR" sz="2600" kern="1200" dirty="0" err="1"/>
            <a:t>advertising</a:t>
          </a:r>
          <a:r>
            <a:rPr lang="hr-HR" sz="2600" kern="1200" dirty="0"/>
            <a:t> </a:t>
          </a:r>
          <a:r>
            <a:rPr lang="hr-HR" sz="2600" kern="1200" dirty="0" err="1"/>
            <a:t>in</a:t>
          </a:r>
          <a:r>
            <a:rPr lang="hr-HR" sz="2600" kern="1200" dirty="0"/>
            <a:t> </a:t>
          </a:r>
          <a:r>
            <a:rPr lang="hr-HR" sz="2600" kern="1200" dirty="0" err="1"/>
            <a:t>our</a:t>
          </a:r>
          <a:r>
            <a:rPr lang="hr-HR" sz="2600" kern="1200" dirty="0"/>
            <a:t> </a:t>
          </a:r>
          <a:r>
            <a:rPr lang="hr-HR" sz="2600" kern="1200" dirty="0" err="1"/>
            <a:t>lives</a:t>
          </a:r>
          <a:endParaRPr lang="en-US" sz="2600" kern="1200" dirty="0"/>
        </a:p>
      </dsp:txBody>
      <dsp:txXfrm>
        <a:off x="30442" y="1078573"/>
        <a:ext cx="6303340" cy="562726"/>
      </dsp:txXfrm>
    </dsp:sp>
    <dsp:sp modelId="{D5A70D74-9C91-40A5-A61E-63D38BC77DDE}">
      <dsp:nvSpPr>
        <dsp:cNvPr id="0" name=""/>
        <dsp:cNvSpPr/>
      </dsp:nvSpPr>
      <dsp:spPr>
        <a:xfrm>
          <a:off x="0" y="1746621"/>
          <a:ext cx="6364224" cy="62361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600" kern="1200" dirty="0">
              <a:latin typeface="Calibri Light" panose="020F0302020204030204"/>
            </a:rPr>
            <a:t>Am I a </a:t>
          </a:r>
          <a:r>
            <a:rPr lang="hr-HR" sz="2600" kern="1200" dirty="0" err="1">
              <a:latin typeface="Calibri Light" panose="020F0302020204030204"/>
            </a:rPr>
            <a:t>responsible</a:t>
          </a:r>
          <a:r>
            <a:rPr lang="hr-HR" sz="2600" kern="1200" dirty="0">
              <a:latin typeface="Calibri Light" panose="020F0302020204030204"/>
            </a:rPr>
            <a:t> </a:t>
          </a:r>
          <a:r>
            <a:rPr lang="hr-HR" sz="2600" kern="1200" dirty="0" err="1">
              <a:latin typeface="Calibri Light" panose="020F0302020204030204"/>
            </a:rPr>
            <a:t>consumer</a:t>
          </a:r>
          <a:r>
            <a:rPr lang="hr-HR" sz="2600" kern="1200" dirty="0">
              <a:latin typeface="Calibri Light" panose="020F0302020204030204"/>
            </a:rPr>
            <a:t>?</a:t>
          </a:r>
        </a:p>
      </dsp:txBody>
      <dsp:txXfrm>
        <a:off x="30442" y="1777063"/>
        <a:ext cx="6303340" cy="562726"/>
      </dsp:txXfrm>
    </dsp:sp>
    <dsp:sp modelId="{7B851B48-6F32-4436-A3DD-241CBFC5D7C0}">
      <dsp:nvSpPr>
        <dsp:cNvPr id="0" name=""/>
        <dsp:cNvSpPr/>
      </dsp:nvSpPr>
      <dsp:spPr>
        <a:xfrm>
          <a:off x="0" y="2445111"/>
          <a:ext cx="6364224" cy="62361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600" kern="1200" dirty="0"/>
            <a:t>An </a:t>
          </a:r>
          <a:r>
            <a:rPr lang="hr-HR" sz="2600" kern="1200" dirty="0" err="1"/>
            <a:t>advertisement</a:t>
          </a:r>
          <a:r>
            <a:rPr lang="hr-HR" sz="2600" kern="1200" dirty="0"/>
            <a:t>: </a:t>
          </a:r>
          <a:r>
            <a:rPr lang="hr-HR" sz="2600" kern="1200" dirty="0" err="1"/>
            <a:t>information</a:t>
          </a:r>
          <a:r>
            <a:rPr lang="hr-HR" sz="2600" kern="1200" dirty="0"/>
            <a:t> </a:t>
          </a:r>
          <a:r>
            <a:rPr lang="hr-HR" sz="2600" kern="1200" dirty="0" err="1"/>
            <a:t>and</a:t>
          </a:r>
          <a:r>
            <a:rPr lang="hr-HR" sz="2600" kern="1200" dirty="0"/>
            <a:t> influence</a:t>
          </a:r>
          <a:endParaRPr lang="en-US" sz="2600" kern="1200" dirty="0"/>
        </a:p>
      </dsp:txBody>
      <dsp:txXfrm>
        <a:off x="30442" y="2475553"/>
        <a:ext cx="6303340" cy="562726"/>
      </dsp:txXfrm>
    </dsp:sp>
    <dsp:sp modelId="{AAC0E999-FC13-4119-864C-A9FD7443E06B}">
      <dsp:nvSpPr>
        <dsp:cNvPr id="0" name=""/>
        <dsp:cNvSpPr/>
      </dsp:nvSpPr>
      <dsp:spPr>
        <a:xfrm>
          <a:off x="0" y="3143601"/>
          <a:ext cx="6364224" cy="62361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600" kern="1200" dirty="0" err="1"/>
            <a:t>What</a:t>
          </a:r>
          <a:r>
            <a:rPr lang="hr-HR" sz="2600" kern="1200" dirty="0"/>
            <a:t> </a:t>
          </a:r>
          <a:r>
            <a:rPr lang="hr-HR" sz="2600" kern="1200" dirty="0" err="1"/>
            <a:t>elements</a:t>
          </a:r>
          <a:r>
            <a:rPr lang="hr-HR" sz="2600" kern="1200" dirty="0"/>
            <a:t> are </a:t>
          </a:r>
          <a:r>
            <a:rPr lang="hr-HR" sz="2600" kern="1200" dirty="0" err="1"/>
            <a:t>involved</a:t>
          </a:r>
          <a:r>
            <a:rPr lang="hr-HR" sz="2600" kern="1200" dirty="0"/>
            <a:t> </a:t>
          </a:r>
          <a:r>
            <a:rPr lang="hr-HR" sz="2600" kern="1200" dirty="0" err="1"/>
            <a:t>in</a:t>
          </a:r>
          <a:r>
            <a:rPr lang="hr-HR" sz="2600" kern="1200" dirty="0"/>
            <a:t> </a:t>
          </a:r>
          <a:r>
            <a:rPr lang="hr-HR" sz="2600" kern="1200" dirty="0" err="1"/>
            <a:t>advertising</a:t>
          </a:r>
          <a:r>
            <a:rPr lang="hr-HR" sz="2600" kern="1200" dirty="0"/>
            <a:t>? </a:t>
          </a:r>
          <a:endParaRPr lang="en-US" sz="2600" kern="1200" dirty="0"/>
        </a:p>
      </dsp:txBody>
      <dsp:txXfrm>
        <a:off x="30442" y="3174043"/>
        <a:ext cx="6303340" cy="562726"/>
      </dsp:txXfrm>
    </dsp:sp>
    <dsp:sp modelId="{8C00B746-311F-4485-8EE8-60950A2F6D56}">
      <dsp:nvSpPr>
        <dsp:cNvPr id="0" name=""/>
        <dsp:cNvSpPr/>
      </dsp:nvSpPr>
      <dsp:spPr>
        <a:xfrm>
          <a:off x="0" y="3842091"/>
          <a:ext cx="6364224" cy="62361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600" kern="1200" dirty="0"/>
            <a:t>Target </a:t>
          </a:r>
          <a:r>
            <a:rPr lang="hr-HR" sz="2600" kern="1200" dirty="0" err="1"/>
            <a:t>audience</a:t>
          </a:r>
          <a:endParaRPr lang="en-US" sz="2600" kern="1200" dirty="0" err="1"/>
        </a:p>
      </dsp:txBody>
      <dsp:txXfrm>
        <a:off x="30442" y="3872533"/>
        <a:ext cx="6303340" cy="562726"/>
      </dsp:txXfrm>
    </dsp:sp>
    <dsp:sp modelId="{0399595E-F8CA-420F-A9F8-0A8FDE74EEF9}">
      <dsp:nvSpPr>
        <dsp:cNvPr id="0" name=""/>
        <dsp:cNvSpPr/>
      </dsp:nvSpPr>
      <dsp:spPr>
        <a:xfrm>
          <a:off x="0" y="4540581"/>
          <a:ext cx="6364224" cy="62361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600" kern="1200" dirty="0" err="1">
              <a:latin typeface="Calibri Light" panose="020F0302020204030204"/>
            </a:rPr>
            <a:t>Discrimination</a:t>
          </a:r>
          <a:r>
            <a:rPr lang="hr-HR" sz="2600" kern="1200" dirty="0">
              <a:latin typeface="Calibri Light" panose="020F0302020204030204"/>
            </a:rPr>
            <a:t> </a:t>
          </a:r>
          <a:r>
            <a:rPr lang="hr-HR" sz="2600" kern="1200" dirty="0" err="1">
              <a:latin typeface="Calibri Light" panose="020F0302020204030204"/>
            </a:rPr>
            <a:t>in</a:t>
          </a:r>
          <a:r>
            <a:rPr lang="hr-HR" sz="2600" kern="1200" dirty="0">
              <a:latin typeface="Calibri Light" panose="020F0302020204030204"/>
            </a:rPr>
            <a:t> </a:t>
          </a:r>
          <a:r>
            <a:rPr lang="hr-HR" sz="2600" kern="1200" dirty="0" err="1">
              <a:latin typeface="Calibri Light" panose="020F0302020204030204"/>
            </a:rPr>
            <a:t>advertisements</a:t>
          </a:r>
        </a:p>
      </dsp:txBody>
      <dsp:txXfrm>
        <a:off x="30442" y="4571023"/>
        <a:ext cx="6303340" cy="5627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BECB2-0592-4D61-8E63-C43A34666CF3}" type="datetimeFigureOut">
              <a:rPr lang="en-US"/>
              <a:t>11/13/2021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C8CE25-5249-40CE-90B1-58133A0164D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160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Not using the textbooks would be time-consuming and expensive. And radical. </a:t>
            </a:r>
          </a:p>
          <a:p>
            <a:r>
              <a:rPr lang="en-US">
                <a:cs typeface="Calibri"/>
              </a:rPr>
              <a:t>But moving away from your tektbooks is beneficial for both, pupils and teachers. We broaden our horizions, learn sth new, get motivation, get ideas. </a:t>
            </a:r>
          </a:p>
          <a:p>
            <a:r>
              <a:rPr lang="en-US">
                <a:cs typeface="Calibri"/>
              </a:rPr>
              <a:t>Where do I find materials: videos (culture related, famous people, important dates, everyday conversation), music (handouts with lyrics, lyricstraining), </a:t>
            </a:r>
          </a:p>
          <a:p>
            <a:r>
              <a:rPr lang="en-US">
                <a:cs typeface="Calibri"/>
              </a:rPr>
              <a:t>Projects (week, groups, presentation as an individual task – different topics: being eco-friendly, sport, cultural heritage, presenting a person, a gadget).</a:t>
            </a: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C8CE25-5249-40CE-90B1-58133A0164D3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4495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The idea for this talk comes from the project developed in my school from 2019. to 2021. Erasmus+ project with 5 partners: Spain, Greece, Italy, Romania nad Poland. The idea was to help pupils understand ads, get familiar with their messages and strategies, to help decide whether the ad is important or necessary for them.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C8CE25-5249-40CE-90B1-58133A0164D3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3703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Why can they be a valuable media for your lessons?</a:t>
            </a:r>
          </a:p>
          <a:p>
            <a:r>
              <a:rPr lang="en-US">
                <a:cs typeface="Calibri"/>
              </a:rPr>
              <a:t>Being language teachers, we need a trigger for starting a conversation</a:t>
            </a:r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C8CE25-5249-40CE-90B1-58133A0164D3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708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11/13/2021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sites.google.com/view/ad-dicted-to-education/home" TargetMode="External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hyperlink" Target="https://creativecommons.org/licenses/by-sa/3.0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eograph.org.uk/photo/4764256" TargetMode="Externa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4E1BEB12-92AF-4445-98AD-4C7756E7C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0522C2C-7B5C-48A7-A969-03941E5D2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7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69476" y="220196"/>
            <a:ext cx="9422524" cy="6637806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D6EE29F2-D77F-4BD0-A20B-334D316A1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09800" y="2099696"/>
            <a:ext cx="1942241" cy="18895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Arc 30">
            <a:extLst>
              <a:ext uri="{FF2B5EF4-FFF2-40B4-BE49-F238E27FC236}">
                <a16:creationId xmlns:a16="http://schemas.microsoft.com/office/drawing/2014/main" id="{22D09ED2-868F-42C6-866E-F92E0CEF31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520172">
            <a:off x="1613162" y="1492572"/>
            <a:ext cx="2987899" cy="2987899"/>
          </a:xfrm>
          <a:prstGeom prst="arc">
            <a:avLst>
              <a:gd name="adj1" fmla="val 14455503"/>
              <a:gd name="adj2" fmla="val 227775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49213" y="1324643"/>
            <a:ext cx="7534014" cy="3365602"/>
          </a:xfrm>
        </p:spPr>
        <p:txBody>
          <a:bodyPr vert="horz" lIns="91440" tIns="45720" rIns="91440" bIns="45720" rtlCol="0">
            <a:normAutofit/>
          </a:bodyPr>
          <a:lstStyle/>
          <a:p>
            <a:pPr algn="r"/>
            <a:r>
              <a:rPr lang="en-US" sz="3800">
                <a:latin typeface="Cooper Black"/>
                <a:ea typeface="+mj-lt"/>
                <a:cs typeface="+mj-lt"/>
              </a:rPr>
              <a:t>Educational value of advertising in the classroom:</a:t>
            </a:r>
            <a:br>
              <a:rPr lang="en-US" sz="3800">
                <a:latin typeface="Cooper Black"/>
                <a:ea typeface="+mj-lt"/>
                <a:cs typeface="+mj-lt"/>
              </a:rPr>
            </a:br>
            <a:r>
              <a:rPr lang="en-US" sz="3800">
                <a:latin typeface="Cooper Black"/>
                <a:cs typeface="Calibri Light"/>
              </a:rPr>
              <a:t>How to use ads in your lessons?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38600" y="5273932"/>
            <a:ext cx="7644627" cy="1083637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/>
            <a:r>
              <a:rPr lang="en-US" sz="2000">
                <a:cs typeface="Calibri"/>
              </a:rPr>
              <a:t>Ivana Rako Vuksan</a:t>
            </a:r>
          </a:p>
          <a:p>
            <a:pPr algn="r"/>
            <a:r>
              <a:rPr lang="en-US" sz="2000">
                <a:cs typeface="Calibri"/>
              </a:rPr>
              <a:t>HUPE Conference, Poreč, November 12 - 14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lose-up of open book against blurred bookshelf background">
            <a:extLst>
              <a:ext uri="{FF2B5EF4-FFF2-40B4-BE49-F238E27FC236}">
                <a16:creationId xmlns:a16="http://schemas.microsoft.com/office/drawing/2014/main" id="{D4469270-1002-4731-9B43-7F345D4191C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52" t="6484" r="16846" b="-1"/>
          <a:stretch/>
        </p:blipFill>
        <p:spPr>
          <a:xfrm>
            <a:off x="3553566" y="10"/>
            <a:ext cx="8638434" cy="68579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85086F-5CB0-4686-92ED-540942993D25}"/>
              </a:ext>
            </a:extLst>
          </p:cNvPr>
          <p:cNvSpPr txBox="1"/>
          <p:nvPr/>
        </p:nvSpPr>
        <p:spPr>
          <a:xfrm>
            <a:off x="1526718" y="2048637"/>
            <a:ext cx="4631229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b="1" dirty="0">
                <a:ea typeface="+mn-lt"/>
                <a:cs typeface="+mn-lt"/>
              </a:rPr>
              <a:t>www.menti.com</a:t>
            </a:r>
            <a:r>
              <a:rPr lang="en-US" sz="4000" dirty="0">
                <a:ea typeface="+mn-lt"/>
                <a:cs typeface="+mn-lt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336063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9" name="Rectangle 68">
            <a:extLst>
              <a:ext uri="{FF2B5EF4-FFF2-40B4-BE49-F238E27FC236}">
                <a16:creationId xmlns:a16="http://schemas.microsoft.com/office/drawing/2014/main" id="{99E115D7-68EB-4590-9BD1-A56D94144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100353-93FA-4CEC-8D98-83903E046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56996"/>
            <a:ext cx="4115710" cy="141288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>
                <a:latin typeface="Britannic Bold"/>
              </a:rPr>
              <a:t>The idea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D3332BA-D6B3-47DA-8F6E-098DBDE22D9D}"/>
              </a:ext>
            </a:extLst>
          </p:cNvPr>
          <p:cNvSpPr txBox="1"/>
          <p:nvPr/>
        </p:nvSpPr>
        <p:spPr>
          <a:xfrm>
            <a:off x="841248" y="2399719"/>
            <a:ext cx="5344742" cy="1468813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hlinkClick r:id="rId3"/>
              </a:rPr>
              <a:t>Ad-dicted to Education!</a:t>
            </a:r>
            <a:endParaRPr lang="en-US" sz="2400" dirty="0"/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48221F5A-9F7A-4F9C-9881-57AF1BC6CE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7878" y="692621"/>
            <a:ext cx="3020533" cy="2039474"/>
          </a:xfrm>
          <a:prstGeom prst="rect">
            <a:avLst/>
          </a:prstGeom>
        </p:spPr>
      </p:pic>
      <p:pic>
        <p:nvPicPr>
          <p:cNvPr id="5" name="Picture 4" descr="Light bulb on yellow background with sketched light beams and cord">
            <a:extLst>
              <a:ext uri="{FF2B5EF4-FFF2-40B4-BE49-F238E27FC236}">
                <a16:creationId xmlns:a16="http://schemas.microsoft.com/office/drawing/2014/main" id="{4CF8340B-8B8D-43F7-BE81-A23BBE9BA3D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4825" r="3" b="3"/>
          <a:stretch/>
        </p:blipFill>
        <p:spPr>
          <a:xfrm>
            <a:off x="304883" y="4867601"/>
            <a:ext cx="1926696" cy="1576172"/>
          </a:xfrm>
          <a:prstGeom prst="rect">
            <a:avLst/>
          </a:prstGeom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A379B2BA-602D-4893-A035-64723377B27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1572" r="-165" b="47161"/>
          <a:stretch/>
        </p:blipFill>
        <p:spPr>
          <a:xfrm>
            <a:off x="4485039" y="3874771"/>
            <a:ext cx="7334436" cy="2291331"/>
          </a:xfrm>
          <a:prstGeom prst="rect">
            <a:avLst/>
          </a:prstGeom>
        </p:spPr>
      </p:pic>
      <p:pic>
        <p:nvPicPr>
          <p:cNvPr id="3" name="Picture 5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57472EBA-699A-4A9D-917E-98F26646C8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46657" y="682294"/>
            <a:ext cx="2750146" cy="2001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9067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AD96FDFD-4E42-4A06-B8B5-768A1DB9C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3C002B-2574-4412-A4B8-6E00E0712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368" y="371719"/>
            <a:ext cx="6162834" cy="1402960"/>
          </a:xfrm>
        </p:spPr>
        <p:txBody>
          <a:bodyPr anchor="b">
            <a:normAutofit/>
          </a:bodyPr>
          <a:lstStyle/>
          <a:p>
            <a:r>
              <a:rPr lang="en-US" sz="5400">
                <a:latin typeface="Cooper Black"/>
                <a:ea typeface="+mj-lt"/>
                <a:cs typeface="+mj-lt"/>
              </a:rPr>
              <a:t>Why ads?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C554DE-750C-4C6E-9119-65EC3AEBD0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0763" y="2139896"/>
            <a:ext cx="4114801" cy="349014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cs typeface="Calibri"/>
              </a:rPr>
              <a:t>Everywhere</a:t>
            </a:r>
          </a:p>
          <a:p>
            <a:r>
              <a:rPr lang="en-US" sz="2400" dirty="0">
                <a:cs typeface="Calibri"/>
              </a:rPr>
              <a:t>Highly influential</a:t>
            </a:r>
          </a:p>
          <a:p>
            <a:r>
              <a:rPr lang="en-US" sz="2400" dirty="0">
                <a:cs typeface="Calibri"/>
              </a:rPr>
              <a:t>Descriptive form</a:t>
            </a:r>
          </a:p>
          <a:p>
            <a:r>
              <a:rPr lang="en-US" sz="2400" dirty="0">
                <a:cs typeface="Calibri"/>
              </a:rPr>
              <a:t>Raise awareness (gender equality, inclusion...) </a:t>
            </a:r>
          </a:p>
          <a:p>
            <a:r>
              <a:rPr lang="en-US" sz="2400" dirty="0">
                <a:cs typeface="Calibri"/>
              </a:rPr>
              <a:t>Develop critical thinking</a:t>
            </a:r>
          </a:p>
          <a:p>
            <a:r>
              <a:rPr lang="en-US" sz="2400" dirty="0">
                <a:cs typeface="Calibri"/>
              </a:rPr>
              <a:t>Encourage creativity</a:t>
            </a:r>
          </a:p>
          <a:p>
            <a:endParaRPr lang="en-US" sz="2000" dirty="0">
              <a:cs typeface="Calibri"/>
            </a:endParaRPr>
          </a:p>
          <a:p>
            <a:endParaRPr lang="en-US" sz="2000">
              <a:cs typeface="Calibri"/>
            </a:endParaRPr>
          </a:p>
          <a:p>
            <a:endParaRPr lang="en-US" sz="2000">
              <a:cs typeface="Calibri"/>
            </a:endParaRPr>
          </a:p>
          <a:p>
            <a:endParaRPr lang="en-US" sz="2000">
              <a:cs typeface="Calibri"/>
            </a:endParaRPr>
          </a:p>
        </p:txBody>
      </p:sp>
      <p:pic>
        <p:nvPicPr>
          <p:cNvPr id="4" name="Picture 4" descr="Bigscreen LCD TV in room image - Free stock photo - Public ...">
            <a:extLst>
              <a:ext uri="{FF2B5EF4-FFF2-40B4-BE49-F238E27FC236}">
                <a16:creationId xmlns:a16="http://schemas.microsoft.com/office/drawing/2014/main" id="{5514CF20-F71F-4E5D-B98C-08D21B39ABA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924" r="23708"/>
          <a:stretch/>
        </p:blipFill>
        <p:spPr>
          <a:xfrm>
            <a:off x="8452968" y="3681465"/>
            <a:ext cx="3747932" cy="3176541"/>
          </a:xfrm>
          <a:custGeom>
            <a:avLst/>
            <a:gdLst/>
            <a:ahLst/>
            <a:cxnLst/>
            <a:rect l="l" t="t" r="r" b="b"/>
            <a:pathLst>
              <a:path w="3747932" h="3176541">
                <a:moveTo>
                  <a:pt x="3239865" y="21"/>
                </a:moveTo>
                <a:cubicBezTo>
                  <a:pt x="3261821" y="112"/>
                  <a:pt x="3278837" y="498"/>
                  <a:pt x="3290337" y="938"/>
                </a:cubicBezTo>
                <a:cubicBezTo>
                  <a:pt x="3401766" y="5376"/>
                  <a:pt x="3510165" y="23128"/>
                  <a:pt x="3616543" y="49449"/>
                </a:cubicBezTo>
                <a:lnTo>
                  <a:pt x="3747932" y="87091"/>
                </a:lnTo>
                <a:lnTo>
                  <a:pt x="3747932" y="3176541"/>
                </a:lnTo>
                <a:lnTo>
                  <a:pt x="401358" y="3176541"/>
                </a:lnTo>
                <a:lnTo>
                  <a:pt x="398780" y="3136258"/>
                </a:lnTo>
                <a:cubicBezTo>
                  <a:pt x="400956" y="3079023"/>
                  <a:pt x="437945" y="3052703"/>
                  <a:pt x="483325" y="3030665"/>
                </a:cubicBezTo>
                <a:cubicBezTo>
                  <a:pt x="498866" y="3023015"/>
                  <a:pt x="520932" y="3023320"/>
                  <a:pt x="526840" y="2999447"/>
                </a:cubicBezTo>
                <a:cubicBezTo>
                  <a:pt x="501352" y="2976798"/>
                  <a:pt x="470270" y="2995161"/>
                  <a:pt x="442916" y="2988735"/>
                </a:cubicBezTo>
                <a:cubicBezTo>
                  <a:pt x="420228" y="2983533"/>
                  <a:pt x="382618" y="2986286"/>
                  <a:pt x="413701" y="2944662"/>
                </a:cubicBezTo>
                <a:cubicBezTo>
                  <a:pt x="422716" y="2932726"/>
                  <a:pt x="412147" y="2923542"/>
                  <a:pt x="400645" y="2922625"/>
                </a:cubicBezTo>
                <a:cubicBezTo>
                  <a:pt x="308644" y="2913137"/>
                  <a:pt x="350915" y="2828968"/>
                  <a:pt x="321386" y="2784590"/>
                </a:cubicBezTo>
                <a:cubicBezTo>
                  <a:pt x="313307" y="2772348"/>
                  <a:pt x="322010" y="2751230"/>
                  <a:pt x="334753" y="2746027"/>
                </a:cubicBezTo>
                <a:cubicBezTo>
                  <a:pt x="416187" y="2711746"/>
                  <a:pt x="427377" y="2630027"/>
                  <a:pt x="466852" y="2559632"/>
                </a:cubicBezTo>
                <a:cubicBezTo>
                  <a:pt x="423957" y="2531782"/>
                  <a:pt x="372673" y="2525661"/>
                  <a:pt x="326361" y="2507602"/>
                </a:cubicBezTo>
                <a:cubicBezTo>
                  <a:pt x="278183" y="2488626"/>
                  <a:pt x="278183" y="2474547"/>
                  <a:pt x="317968" y="2419457"/>
                </a:cubicBezTo>
                <a:cubicBezTo>
                  <a:pt x="214465" y="2407519"/>
                  <a:pt x="214465" y="2407519"/>
                  <a:pt x="246479" y="2320903"/>
                </a:cubicBezTo>
                <a:cubicBezTo>
                  <a:pt x="159758" y="2312945"/>
                  <a:pt x="102570" y="2271933"/>
                  <a:pt x="89205" y="2182255"/>
                </a:cubicBezTo>
                <a:cubicBezTo>
                  <a:pt x="82677" y="2138795"/>
                  <a:pt x="43514" y="2118290"/>
                  <a:pt x="0" y="2089213"/>
                </a:cubicBezTo>
                <a:cubicBezTo>
                  <a:pt x="54081" y="2061053"/>
                  <a:pt x="90759" y="2002290"/>
                  <a:pt x="153855" y="2064423"/>
                </a:cubicBezTo>
                <a:cubicBezTo>
                  <a:pt x="176855" y="2087070"/>
                  <a:pt x="174683" y="2058300"/>
                  <a:pt x="177788" y="2050037"/>
                </a:cubicBezTo>
                <a:cubicBezTo>
                  <a:pt x="185247" y="2029838"/>
                  <a:pt x="169707" y="2016369"/>
                  <a:pt x="159450" y="2001067"/>
                </a:cubicBezTo>
                <a:cubicBezTo>
                  <a:pt x="149504" y="1985763"/>
                  <a:pt x="137691" y="1969543"/>
                  <a:pt x="134895" y="1952400"/>
                </a:cubicBezTo>
                <a:cubicBezTo>
                  <a:pt x="133031" y="1940465"/>
                  <a:pt x="142044" y="1923021"/>
                  <a:pt x="151990" y="1914144"/>
                </a:cubicBezTo>
                <a:cubicBezTo>
                  <a:pt x="204209" y="1867316"/>
                  <a:pt x="173127" y="1762030"/>
                  <a:pt x="271969" y="1748562"/>
                </a:cubicBezTo>
                <a:cubicBezTo>
                  <a:pt x="316415" y="1742443"/>
                  <a:pt x="337860" y="1703878"/>
                  <a:pt x="370497" y="1682760"/>
                </a:cubicBezTo>
                <a:cubicBezTo>
                  <a:pt x="483946" y="1608999"/>
                  <a:pt x="559787" y="1514119"/>
                  <a:pt x="594908" y="1383735"/>
                </a:cubicBezTo>
                <a:cubicBezTo>
                  <a:pt x="604543" y="1347620"/>
                  <a:pt x="641532" y="1318542"/>
                  <a:pt x="665465" y="1286713"/>
                </a:cubicBezTo>
                <a:cubicBezTo>
                  <a:pt x="653963" y="1263452"/>
                  <a:pt x="591178" y="1313647"/>
                  <a:pt x="613246" y="1252435"/>
                </a:cubicBezTo>
                <a:cubicBezTo>
                  <a:pt x="630030" y="1206524"/>
                  <a:pt x="672925" y="1178060"/>
                  <a:pt x="713332" y="1150820"/>
                </a:cubicBezTo>
                <a:cubicBezTo>
                  <a:pt x="759333" y="1119908"/>
                  <a:pt x="810307" y="1095117"/>
                  <a:pt x="831133" y="1037883"/>
                </a:cubicBezTo>
                <a:cubicBezTo>
                  <a:pt x="835485" y="1025640"/>
                  <a:pt x="849470" y="1012785"/>
                  <a:pt x="861903" y="1007887"/>
                </a:cubicBezTo>
                <a:cubicBezTo>
                  <a:pt x="1469751" y="63584"/>
                  <a:pt x="2910527" y="-1353"/>
                  <a:pt x="3239865" y="21"/>
                </a:cubicBezTo>
                <a:close/>
              </a:path>
            </a:pathLst>
          </a:custGeom>
        </p:spPr>
      </p:pic>
      <p:pic>
        <p:nvPicPr>
          <p:cNvPr id="8" name="Picture 8" descr="Free stock photo of apple, cell phone, facebook">
            <a:extLst>
              <a:ext uri="{FF2B5EF4-FFF2-40B4-BE49-F238E27FC236}">
                <a16:creationId xmlns:a16="http://schemas.microsoft.com/office/drawing/2014/main" id="{FB7F8B4F-FE17-435E-A7DC-62E088B16D5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268" r="19327" b="2"/>
          <a:stretch/>
        </p:blipFill>
        <p:spPr>
          <a:xfrm>
            <a:off x="5398276" y="2457970"/>
            <a:ext cx="3458367" cy="3476265"/>
          </a:xfrm>
          <a:custGeom>
            <a:avLst/>
            <a:gdLst/>
            <a:ahLst/>
            <a:cxnLst/>
            <a:rect l="l" t="t" r="r" b="b"/>
            <a:pathLst>
              <a:path w="3458367" h="3476265">
                <a:moveTo>
                  <a:pt x="549716" y="15"/>
                </a:moveTo>
                <a:cubicBezTo>
                  <a:pt x="557611" y="271"/>
                  <a:pt x="565778" y="3856"/>
                  <a:pt x="573176" y="4995"/>
                </a:cubicBezTo>
                <a:cubicBezTo>
                  <a:pt x="736504" y="30493"/>
                  <a:pt x="899830" y="58040"/>
                  <a:pt x="1063336" y="82398"/>
                </a:cubicBezTo>
                <a:cubicBezTo>
                  <a:pt x="1216195" y="105163"/>
                  <a:pt x="1370136" y="110398"/>
                  <a:pt x="1523717" y="122237"/>
                </a:cubicBezTo>
                <a:cubicBezTo>
                  <a:pt x="1709602" y="136580"/>
                  <a:pt x="1895127" y="156841"/>
                  <a:pt x="2079929" y="188711"/>
                </a:cubicBezTo>
                <a:cubicBezTo>
                  <a:pt x="2208244" y="211023"/>
                  <a:pt x="2337823" y="226502"/>
                  <a:pt x="2467943" y="208745"/>
                </a:cubicBezTo>
                <a:cubicBezTo>
                  <a:pt x="2474439" y="207834"/>
                  <a:pt x="2481839" y="204876"/>
                  <a:pt x="2487253" y="207834"/>
                </a:cubicBezTo>
                <a:cubicBezTo>
                  <a:pt x="2550419" y="241073"/>
                  <a:pt x="2619357" y="217168"/>
                  <a:pt x="2684869" y="238113"/>
                </a:cubicBezTo>
                <a:cubicBezTo>
                  <a:pt x="2668085" y="318930"/>
                  <a:pt x="2596077" y="312327"/>
                  <a:pt x="2555471" y="368331"/>
                </a:cubicBezTo>
                <a:cubicBezTo>
                  <a:pt x="2621704" y="390639"/>
                  <a:pt x="2681259" y="413178"/>
                  <a:pt x="2741717" y="430023"/>
                </a:cubicBezTo>
                <a:cubicBezTo>
                  <a:pt x="2805785" y="447780"/>
                  <a:pt x="2860106" y="495816"/>
                  <a:pt x="2922728" y="517216"/>
                </a:cubicBezTo>
                <a:cubicBezTo>
                  <a:pt x="2936085" y="521769"/>
                  <a:pt x="2952146" y="537704"/>
                  <a:pt x="2956838" y="553184"/>
                </a:cubicBezTo>
                <a:cubicBezTo>
                  <a:pt x="2971997" y="603269"/>
                  <a:pt x="3274647" y="743732"/>
                  <a:pt x="3238914" y="788350"/>
                </a:cubicBezTo>
                <a:cubicBezTo>
                  <a:pt x="3224116" y="806791"/>
                  <a:pt x="3204986" y="819994"/>
                  <a:pt x="3184953" y="838207"/>
                </a:cubicBezTo>
                <a:cubicBezTo>
                  <a:pt x="3215093" y="872582"/>
                  <a:pt x="3249020" y="887608"/>
                  <a:pt x="3285115" y="897852"/>
                </a:cubicBezTo>
                <a:cubicBezTo>
                  <a:pt x="3295944" y="901039"/>
                  <a:pt x="3306591" y="907413"/>
                  <a:pt x="3307674" y="922894"/>
                </a:cubicBezTo>
                <a:cubicBezTo>
                  <a:pt x="3308757" y="939056"/>
                  <a:pt x="3297748" y="945429"/>
                  <a:pt x="3288544" y="952944"/>
                </a:cubicBezTo>
                <a:cubicBezTo>
                  <a:pt x="3275731" y="963415"/>
                  <a:pt x="3263278" y="972523"/>
                  <a:pt x="3247036" y="973888"/>
                </a:cubicBezTo>
                <a:cubicBezTo>
                  <a:pt x="3220325" y="975937"/>
                  <a:pt x="3207513" y="1005076"/>
                  <a:pt x="3191993" y="1026930"/>
                </a:cubicBezTo>
                <a:cubicBezTo>
                  <a:pt x="3183330" y="1039224"/>
                  <a:pt x="3178998" y="1064037"/>
                  <a:pt x="3194157" y="1068363"/>
                </a:cubicBezTo>
                <a:cubicBezTo>
                  <a:pt x="3230613" y="1078837"/>
                  <a:pt x="3227725" y="1109114"/>
                  <a:pt x="3226824" y="1143489"/>
                </a:cubicBezTo>
                <a:cubicBezTo>
                  <a:pt x="3225560" y="1186061"/>
                  <a:pt x="3204083" y="1205638"/>
                  <a:pt x="3177734" y="1222030"/>
                </a:cubicBezTo>
                <a:cubicBezTo>
                  <a:pt x="3168711" y="1227720"/>
                  <a:pt x="3155898" y="1227493"/>
                  <a:pt x="3152469" y="1245250"/>
                </a:cubicBezTo>
                <a:cubicBezTo>
                  <a:pt x="3167267" y="1262097"/>
                  <a:pt x="3185314" y="1248439"/>
                  <a:pt x="3201197" y="1253218"/>
                </a:cubicBezTo>
                <a:cubicBezTo>
                  <a:pt x="3214370" y="1257088"/>
                  <a:pt x="3236208" y="1255040"/>
                  <a:pt x="3218160" y="1286000"/>
                </a:cubicBezTo>
                <a:cubicBezTo>
                  <a:pt x="3212926" y="1294878"/>
                  <a:pt x="3219062" y="1301709"/>
                  <a:pt x="3225741" y="1302392"/>
                </a:cubicBezTo>
                <a:cubicBezTo>
                  <a:pt x="3279159" y="1309449"/>
                  <a:pt x="3254615" y="1372054"/>
                  <a:pt x="3271761" y="1405063"/>
                </a:cubicBezTo>
                <a:cubicBezTo>
                  <a:pt x="3276452" y="1414169"/>
                  <a:pt x="3271399" y="1429877"/>
                  <a:pt x="3263999" y="1433747"/>
                </a:cubicBezTo>
                <a:cubicBezTo>
                  <a:pt x="3216716" y="1459245"/>
                  <a:pt x="3210220" y="1520028"/>
                  <a:pt x="3187299" y="1572389"/>
                </a:cubicBezTo>
                <a:cubicBezTo>
                  <a:pt x="3212205" y="1593104"/>
                  <a:pt x="3241982" y="1597657"/>
                  <a:pt x="3268872" y="1611089"/>
                </a:cubicBezTo>
                <a:cubicBezTo>
                  <a:pt x="3296846" y="1625204"/>
                  <a:pt x="3296846" y="1635676"/>
                  <a:pt x="3273746" y="1676653"/>
                </a:cubicBezTo>
                <a:cubicBezTo>
                  <a:pt x="3333842" y="1685532"/>
                  <a:pt x="3333842" y="1685532"/>
                  <a:pt x="3315254" y="1749957"/>
                </a:cubicBezTo>
                <a:cubicBezTo>
                  <a:pt x="3365607" y="1755877"/>
                  <a:pt x="3398812" y="1786382"/>
                  <a:pt x="3406572" y="1853085"/>
                </a:cubicBezTo>
                <a:cubicBezTo>
                  <a:pt x="3410362" y="1885411"/>
                  <a:pt x="3433101" y="1900663"/>
                  <a:pt x="3458367" y="1922291"/>
                </a:cubicBezTo>
                <a:cubicBezTo>
                  <a:pt x="3426966" y="1943236"/>
                  <a:pt x="3405669" y="1986945"/>
                  <a:pt x="3369034" y="1940730"/>
                </a:cubicBezTo>
                <a:cubicBezTo>
                  <a:pt x="3355680" y="1923885"/>
                  <a:pt x="3356941" y="1945284"/>
                  <a:pt x="3355138" y="1951430"/>
                </a:cubicBezTo>
                <a:cubicBezTo>
                  <a:pt x="3350807" y="1966455"/>
                  <a:pt x="3359830" y="1976472"/>
                  <a:pt x="3365786" y="1987854"/>
                </a:cubicBezTo>
                <a:cubicBezTo>
                  <a:pt x="3371561" y="1999237"/>
                  <a:pt x="3378420" y="2011302"/>
                  <a:pt x="3380043" y="2024054"/>
                </a:cubicBezTo>
                <a:cubicBezTo>
                  <a:pt x="3381125" y="2032931"/>
                  <a:pt x="3375892" y="2045905"/>
                  <a:pt x="3370117" y="2052509"/>
                </a:cubicBezTo>
                <a:cubicBezTo>
                  <a:pt x="3339797" y="2087340"/>
                  <a:pt x="3357844" y="2165652"/>
                  <a:pt x="3300454" y="2175670"/>
                </a:cubicBezTo>
                <a:cubicBezTo>
                  <a:pt x="3274647" y="2180221"/>
                  <a:pt x="3262195" y="2208906"/>
                  <a:pt x="3243246" y="2224614"/>
                </a:cubicBezTo>
                <a:cubicBezTo>
                  <a:pt x="3177374" y="2279478"/>
                  <a:pt x="3133338" y="2350051"/>
                  <a:pt x="3112946" y="2447031"/>
                </a:cubicBezTo>
                <a:cubicBezTo>
                  <a:pt x="3107352" y="2473894"/>
                  <a:pt x="3085875" y="2495522"/>
                  <a:pt x="3071979" y="2519197"/>
                </a:cubicBezTo>
                <a:cubicBezTo>
                  <a:pt x="3078657" y="2536499"/>
                  <a:pt x="3115112" y="2499164"/>
                  <a:pt x="3102298" y="2544694"/>
                </a:cubicBezTo>
                <a:cubicBezTo>
                  <a:pt x="3092553" y="2578843"/>
                  <a:pt x="3067647" y="2600014"/>
                  <a:pt x="3044185" y="2620276"/>
                </a:cubicBezTo>
                <a:cubicBezTo>
                  <a:pt x="3017476" y="2643268"/>
                  <a:pt x="2987879" y="2661708"/>
                  <a:pt x="2975787" y="2704279"/>
                </a:cubicBezTo>
                <a:cubicBezTo>
                  <a:pt x="2973260" y="2713386"/>
                  <a:pt x="2965140" y="2722947"/>
                  <a:pt x="2957921" y="2726591"/>
                </a:cubicBezTo>
                <a:cubicBezTo>
                  <a:pt x="2581458" y="3475797"/>
                  <a:pt x="1654740" y="3480805"/>
                  <a:pt x="1547901" y="3475568"/>
                </a:cubicBezTo>
                <a:cubicBezTo>
                  <a:pt x="1418503" y="3468966"/>
                  <a:pt x="1296143" y="3422753"/>
                  <a:pt x="1176132" y="3365156"/>
                </a:cubicBezTo>
                <a:cubicBezTo>
                  <a:pt x="1125418" y="3340797"/>
                  <a:pt x="1078316" y="3306195"/>
                  <a:pt x="1029045" y="3279332"/>
                </a:cubicBezTo>
                <a:cubicBezTo>
                  <a:pt x="961009" y="3242223"/>
                  <a:pt x="908492" y="3171424"/>
                  <a:pt x="840634" y="3141601"/>
                </a:cubicBezTo>
                <a:cubicBezTo>
                  <a:pt x="770793" y="3110867"/>
                  <a:pt x="711057" y="3054638"/>
                  <a:pt x="639229" y="3030734"/>
                </a:cubicBezTo>
                <a:cubicBezTo>
                  <a:pt x="601330" y="3017985"/>
                  <a:pt x="564695" y="2994993"/>
                  <a:pt x="570649" y="2929200"/>
                </a:cubicBezTo>
                <a:cubicBezTo>
                  <a:pt x="572274" y="2910532"/>
                  <a:pt x="562349" y="2895282"/>
                  <a:pt x="546647" y="2900745"/>
                </a:cubicBezTo>
                <a:cubicBezTo>
                  <a:pt x="516690" y="2910989"/>
                  <a:pt x="503154" y="2883898"/>
                  <a:pt x="486550" y="2863636"/>
                </a:cubicBezTo>
                <a:cubicBezTo>
                  <a:pt x="456953" y="2827667"/>
                  <a:pt x="428801" y="2789422"/>
                  <a:pt x="381697" y="2783503"/>
                </a:cubicBezTo>
                <a:cubicBezTo>
                  <a:pt x="390720" y="2755272"/>
                  <a:pt x="406060" y="2759371"/>
                  <a:pt x="420137" y="2765290"/>
                </a:cubicBezTo>
                <a:cubicBezTo>
                  <a:pt x="457133" y="2780772"/>
                  <a:pt x="493769" y="2798300"/>
                  <a:pt x="530765" y="2813781"/>
                </a:cubicBezTo>
                <a:cubicBezTo>
                  <a:pt x="554948" y="2823799"/>
                  <a:pt x="578952" y="2837912"/>
                  <a:pt x="611257" y="2826755"/>
                </a:cubicBezTo>
                <a:cubicBezTo>
                  <a:pt x="583463" y="2769843"/>
                  <a:pt x="536180" y="2759598"/>
                  <a:pt x="497920" y="2742071"/>
                </a:cubicBezTo>
                <a:cubicBezTo>
                  <a:pt x="450096" y="2719988"/>
                  <a:pt x="421942" y="2678326"/>
                  <a:pt x="388193" y="2631885"/>
                </a:cubicBezTo>
                <a:cubicBezTo>
                  <a:pt x="423386" y="2620730"/>
                  <a:pt x="445223" y="2654879"/>
                  <a:pt x="472834" y="2653056"/>
                </a:cubicBezTo>
                <a:cubicBezTo>
                  <a:pt x="474279" y="2647140"/>
                  <a:pt x="476804" y="2638488"/>
                  <a:pt x="476444" y="2638259"/>
                </a:cubicBezTo>
                <a:cubicBezTo>
                  <a:pt x="431326" y="2612763"/>
                  <a:pt x="410211" y="2564956"/>
                  <a:pt x="403173" y="2507131"/>
                </a:cubicBezTo>
                <a:cubicBezTo>
                  <a:pt x="399563" y="2477310"/>
                  <a:pt x="383140" y="2467976"/>
                  <a:pt x="366897" y="2454316"/>
                </a:cubicBezTo>
                <a:cubicBezTo>
                  <a:pt x="310230" y="2405826"/>
                  <a:pt x="250314" y="2361890"/>
                  <a:pt x="203752" y="2295188"/>
                </a:cubicBezTo>
                <a:cubicBezTo>
                  <a:pt x="257532" y="2304066"/>
                  <a:pt x="300665" y="2347547"/>
                  <a:pt x="358597" y="2366215"/>
                </a:cubicBezTo>
                <a:cubicBezTo>
                  <a:pt x="312577" y="2292910"/>
                  <a:pt x="253020" y="2255803"/>
                  <a:pt x="198698" y="2211409"/>
                </a:cubicBezTo>
                <a:cubicBezTo>
                  <a:pt x="173974" y="2191149"/>
                  <a:pt x="151055" y="2165197"/>
                  <a:pt x="121097" y="2154269"/>
                </a:cubicBezTo>
                <a:cubicBezTo>
                  <a:pt x="110448" y="2150400"/>
                  <a:pt x="92943" y="2142204"/>
                  <a:pt x="101425" y="2120577"/>
                </a:cubicBezTo>
                <a:cubicBezTo>
                  <a:pt x="108643" y="2102593"/>
                  <a:pt x="122900" y="2108055"/>
                  <a:pt x="135895" y="2113292"/>
                </a:cubicBezTo>
                <a:cubicBezTo>
                  <a:pt x="167116" y="2126269"/>
                  <a:pt x="199421" y="2126495"/>
                  <a:pt x="241652" y="2126269"/>
                </a:cubicBezTo>
                <a:cubicBezTo>
                  <a:pt x="206279" y="2066851"/>
                  <a:pt x="141489" y="2084608"/>
                  <a:pt x="111170" y="2022231"/>
                </a:cubicBezTo>
                <a:cubicBezTo>
                  <a:pt x="149069" y="2011302"/>
                  <a:pt x="178305" y="2033841"/>
                  <a:pt x="208987" y="2038166"/>
                </a:cubicBezTo>
                <a:cubicBezTo>
                  <a:pt x="236777" y="2042036"/>
                  <a:pt x="243636" y="2031565"/>
                  <a:pt x="237139" y="1997188"/>
                </a:cubicBezTo>
                <a:cubicBezTo>
                  <a:pt x="227034" y="1943690"/>
                  <a:pt x="242193" y="1916371"/>
                  <a:pt x="282618" y="1930941"/>
                </a:cubicBezTo>
                <a:cubicBezTo>
                  <a:pt x="320155" y="1944601"/>
                  <a:pt x="324125" y="1924568"/>
                  <a:pt x="314019" y="1894062"/>
                </a:cubicBezTo>
                <a:cubicBezTo>
                  <a:pt x="299582" y="1849671"/>
                  <a:pt x="316004" y="1815295"/>
                  <a:pt x="327194" y="1777960"/>
                </a:cubicBezTo>
                <a:cubicBezTo>
                  <a:pt x="344339" y="1721045"/>
                  <a:pt x="337121" y="1693272"/>
                  <a:pt x="300123" y="1650929"/>
                </a:cubicBezTo>
                <a:cubicBezTo>
                  <a:pt x="279370" y="1627251"/>
                  <a:pt x="256992" y="1607219"/>
                  <a:pt x="226852" y="1586731"/>
                </a:cubicBezTo>
                <a:cubicBezTo>
                  <a:pt x="296334" y="1575576"/>
                  <a:pt x="223423" y="1538013"/>
                  <a:pt x="247968" y="1514564"/>
                </a:cubicBezTo>
                <a:cubicBezTo>
                  <a:pt x="297056" y="1505003"/>
                  <a:pt x="337121" y="1579673"/>
                  <a:pt x="403895" y="1558274"/>
                </a:cubicBezTo>
                <a:cubicBezTo>
                  <a:pt x="321420" y="1493619"/>
                  <a:pt x="230281" y="1472448"/>
                  <a:pt x="170546" y="1386396"/>
                </a:cubicBezTo>
                <a:cubicBezTo>
                  <a:pt x="184261" y="1366817"/>
                  <a:pt x="197977" y="1385030"/>
                  <a:pt x="209707" y="1377746"/>
                </a:cubicBezTo>
                <a:cubicBezTo>
                  <a:pt x="209346" y="1373192"/>
                  <a:pt x="210250" y="1366362"/>
                  <a:pt x="208083" y="1364314"/>
                </a:cubicBezTo>
                <a:cubicBezTo>
                  <a:pt x="163508" y="1317416"/>
                  <a:pt x="162784" y="1316279"/>
                  <a:pt x="210610" y="1281675"/>
                </a:cubicBezTo>
                <a:cubicBezTo>
                  <a:pt x="227394" y="1269609"/>
                  <a:pt x="225950" y="1258909"/>
                  <a:pt x="217108" y="1243657"/>
                </a:cubicBezTo>
                <a:cubicBezTo>
                  <a:pt x="210790" y="1232957"/>
                  <a:pt x="203211" y="1223395"/>
                  <a:pt x="206820" y="1199947"/>
                </a:cubicBezTo>
                <a:cubicBezTo>
                  <a:pt x="232988" y="1229998"/>
                  <a:pt x="359499" y="1220208"/>
                  <a:pt x="381877" y="1217021"/>
                </a:cubicBezTo>
                <a:cubicBezTo>
                  <a:pt x="406963" y="1213607"/>
                  <a:pt x="431688" y="1199037"/>
                  <a:pt x="458035" y="1207003"/>
                </a:cubicBezTo>
                <a:cubicBezTo>
                  <a:pt x="479150" y="1213381"/>
                  <a:pt x="576966" y="1275073"/>
                  <a:pt x="590863" y="1204273"/>
                </a:cubicBezTo>
                <a:cubicBezTo>
                  <a:pt x="591585" y="1200858"/>
                  <a:pt x="631107" y="1208826"/>
                  <a:pt x="652403" y="1212696"/>
                </a:cubicBezTo>
                <a:cubicBezTo>
                  <a:pt x="671172" y="1215883"/>
                  <a:pt x="692288" y="1229998"/>
                  <a:pt x="704920" y="1201769"/>
                </a:cubicBezTo>
                <a:cubicBezTo>
                  <a:pt x="712320" y="1185150"/>
                  <a:pt x="681820" y="1153051"/>
                  <a:pt x="654569" y="1150320"/>
                </a:cubicBezTo>
                <a:cubicBezTo>
                  <a:pt x="630926" y="1147814"/>
                  <a:pt x="606202" y="1144172"/>
                  <a:pt x="583643" y="1151001"/>
                </a:cubicBezTo>
                <a:cubicBezTo>
                  <a:pt x="555852" y="1159198"/>
                  <a:pt x="540873" y="1145995"/>
                  <a:pt x="533111" y="1117538"/>
                </a:cubicBezTo>
                <a:cubicBezTo>
                  <a:pt x="524450" y="1086122"/>
                  <a:pt x="507845" y="1071550"/>
                  <a:pt x="484926" y="1056980"/>
                </a:cubicBezTo>
                <a:cubicBezTo>
                  <a:pt x="429340" y="1021696"/>
                  <a:pt x="375921" y="980946"/>
                  <a:pt x="314922" y="960456"/>
                </a:cubicBezTo>
                <a:cubicBezTo>
                  <a:pt x="302830" y="956358"/>
                  <a:pt x="289476" y="950894"/>
                  <a:pt x="283881" y="923805"/>
                </a:cubicBezTo>
                <a:cubicBezTo>
                  <a:pt x="449013" y="964326"/>
                  <a:pt x="599526" y="1069958"/>
                  <a:pt x="769890" y="1063811"/>
                </a:cubicBezTo>
                <a:cubicBezTo>
                  <a:pt x="723329" y="1030346"/>
                  <a:pt x="669369" y="1028524"/>
                  <a:pt x="619738" y="1005076"/>
                </a:cubicBezTo>
                <a:cubicBezTo>
                  <a:pt x="654930" y="987546"/>
                  <a:pt x="687956" y="1005759"/>
                  <a:pt x="721344" y="1015777"/>
                </a:cubicBezTo>
                <a:cubicBezTo>
                  <a:pt x="749317" y="1023970"/>
                  <a:pt x="774583" y="1025337"/>
                  <a:pt x="777650" y="976393"/>
                </a:cubicBezTo>
                <a:cubicBezTo>
                  <a:pt x="776566" y="973205"/>
                  <a:pt x="776747" y="969107"/>
                  <a:pt x="776929" y="965238"/>
                </a:cubicBezTo>
                <a:cubicBezTo>
                  <a:pt x="767542" y="944976"/>
                  <a:pt x="752926" y="934504"/>
                  <a:pt x="735601" y="928584"/>
                </a:cubicBezTo>
                <a:cubicBezTo>
                  <a:pt x="725133" y="924942"/>
                  <a:pt x="711237" y="919478"/>
                  <a:pt x="711416" y="904909"/>
                </a:cubicBezTo>
                <a:cubicBezTo>
                  <a:pt x="711958" y="850955"/>
                  <a:pt x="678571" y="835246"/>
                  <a:pt x="645185" y="819539"/>
                </a:cubicBezTo>
                <a:cubicBezTo>
                  <a:pt x="663773" y="792676"/>
                  <a:pt x="678391" y="812481"/>
                  <a:pt x="692468" y="810433"/>
                </a:cubicBezTo>
                <a:cubicBezTo>
                  <a:pt x="701672" y="809067"/>
                  <a:pt x="709973" y="806563"/>
                  <a:pt x="709973" y="792676"/>
                </a:cubicBezTo>
                <a:cubicBezTo>
                  <a:pt x="710154" y="781065"/>
                  <a:pt x="705822" y="767861"/>
                  <a:pt x="696799" y="767635"/>
                </a:cubicBezTo>
                <a:cubicBezTo>
                  <a:pt x="640312" y="765585"/>
                  <a:pt x="609090" y="690914"/>
                  <a:pt x="550437" y="690687"/>
                </a:cubicBezTo>
                <a:cubicBezTo>
                  <a:pt x="515425" y="690687"/>
                  <a:pt x="568666" y="648572"/>
                  <a:pt x="539068" y="631042"/>
                </a:cubicBezTo>
                <a:cubicBezTo>
                  <a:pt x="532570" y="627171"/>
                  <a:pt x="556032" y="621254"/>
                  <a:pt x="566500" y="622164"/>
                </a:cubicBezTo>
                <a:cubicBezTo>
                  <a:pt x="576786" y="623074"/>
                  <a:pt x="585990" y="634229"/>
                  <a:pt x="598443" y="626261"/>
                </a:cubicBezTo>
                <a:cubicBezTo>
                  <a:pt x="605300" y="597806"/>
                  <a:pt x="587615" y="587332"/>
                  <a:pt x="572996" y="579365"/>
                </a:cubicBezTo>
                <a:cubicBezTo>
                  <a:pt x="539247" y="560925"/>
                  <a:pt x="506402" y="538615"/>
                  <a:pt x="469405" y="532013"/>
                </a:cubicBezTo>
                <a:cubicBezTo>
                  <a:pt x="456232" y="529737"/>
                  <a:pt x="488355" y="499231"/>
                  <a:pt x="494671" y="488532"/>
                </a:cubicBezTo>
                <a:cubicBezTo>
                  <a:pt x="345782" y="376071"/>
                  <a:pt x="166756" y="381762"/>
                  <a:pt x="0" y="290928"/>
                </a:cubicBezTo>
                <a:cubicBezTo>
                  <a:pt x="36817" y="273173"/>
                  <a:pt x="63887" y="286148"/>
                  <a:pt x="88973" y="288880"/>
                </a:cubicBezTo>
                <a:cubicBezTo>
                  <a:pt x="151595" y="295708"/>
                  <a:pt x="213498" y="309822"/>
                  <a:pt x="275940" y="318246"/>
                </a:cubicBezTo>
                <a:cubicBezTo>
                  <a:pt x="306620" y="322344"/>
                  <a:pt x="335134" y="337824"/>
                  <a:pt x="369424" y="313239"/>
                </a:cubicBezTo>
                <a:cubicBezTo>
                  <a:pt x="392343" y="296847"/>
                  <a:pt x="428980" y="314604"/>
                  <a:pt x="457133" y="329174"/>
                </a:cubicBezTo>
                <a:cubicBezTo>
                  <a:pt x="480414" y="341238"/>
                  <a:pt x="502612" y="344425"/>
                  <a:pt x="533474" y="329174"/>
                </a:cubicBezTo>
                <a:cubicBezTo>
                  <a:pt x="505501" y="319841"/>
                  <a:pt x="484023" y="311645"/>
                  <a:pt x="462006" y="305953"/>
                </a:cubicBezTo>
                <a:cubicBezTo>
                  <a:pt x="444501" y="301400"/>
                  <a:pt x="486189" y="282960"/>
                  <a:pt x="507484" y="285237"/>
                </a:cubicBezTo>
                <a:cubicBezTo>
                  <a:pt x="537263" y="288423"/>
                  <a:pt x="520479" y="276586"/>
                  <a:pt x="515425" y="260195"/>
                </a:cubicBezTo>
                <a:cubicBezTo>
                  <a:pt x="510012" y="242665"/>
                  <a:pt x="526074" y="237203"/>
                  <a:pt x="536180" y="240844"/>
                </a:cubicBezTo>
                <a:cubicBezTo>
                  <a:pt x="574980" y="255187"/>
                  <a:pt x="613602" y="229917"/>
                  <a:pt x="653668" y="250407"/>
                </a:cubicBezTo>
                <a:cubicBezTo>
                  <a:pt x="643561" y="199867"/>
                  <a:pt x="621723" y="177784"/>
                  <a:pt x="576064" y="170726"/>
                </a:cubicBezTo>
                <a:cubicBezTo>
                  <a:pt x="558919" y="167996"/>
                  <a:pt x="541053" y="172093"/>
                  <a:pt x="526254" y="157522"/>
                </a:cubicBezTo>
                <a:cubicBezTo>
                  <a:pt x="517771" y="149101"/>
                  <a:pt x="508207" y="139084"/>
                  <a:pt x="514884" y="123603"/>
                </a:cubicBezTo>
                <a:cubicBezTo>
                  <a:pt x="519577" y="112674"/>
                  <a:pt x="529684" y="112674"/>
                  <a:pt x="537985" y="116318"/>
                </a:cubicBezTo>
                <a:cubicBezTo>
                  <a:pt x="575162" y="132483"/>
                  <a:pt x="613963" y="138400"/>
                  <a:pt x="652764" y="144320"/>
                </a:cubicBezTo>
                <a:cubicBezTo>
                  <a:pt x="658720" y="145230"/>
                  <a:pt x="665397" y="148191"/>
                  <a:pt x="672075" y="133164"/>
                </a:cubicBezTo>
                <a:cubicBezTo>
                  <a:pt x="599526" y="108805"/>
                  <a:pt x="530585" y="74202"/>
                  <a:pt x="456051" y="60770"/>
                </a:cubicBezTo>
                <a:cubicBezTo>
                  <a:pt x="457133" y="54397"/>
                  <a:pt x="458215" y="48022"/>
                  <a:pt x="459299" y="41649"/>
                </a:cubicBezTo>
                <a:cubicBezTo>
                  <a:pt x="517591" y="50753"/>
                  <a:pt x="575884" y="59859"/>
                  <a:pt x="649515" y="71243"/>
                </a:cubicBezTo>
                <a:cubicBezTo>
                  <a:pt x="604218" y="35045"/>
                  <a:pt x="561446" y="47111"/>
                  <a:pt x="527879" y="15013"/>
                </a:cubicBezTo>
                <a:cubicBezTo>
                  <a:pt x="534195" y="2833"/>
                  <a:pt x="541820" y="-241"/>
                  <a:pt x="549716" y="15"/>
                </a:cubicBezTo>
                <a:close/>
              </a:path>
            </a:pathLst>
          </a:custGeom>
        </p:spPr>
      </p:pic>
      <p:pic>
        <p:nvPicPr>
          <p:cNvPr id="5" name="Picture 5" descr="A picture containing text, outdoor, sign&#10;&#10;Description automatically generated">
            <a:extLst>
              <a:ext uri="{FF2B5EF4-FFF2-40B4-BE49-F238E27FC236}">
                <a16:creationId xmlns:a16="http://schemas.microsoft.com/office/drawing/2014/main" id="{C71CC866-31E1-480C-A47C-F9956E34DA4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6384" r="6200" b="-1"/>
          <a:stretch/>
        </p:blipFill>
        <p:spPr>
          <a:xfrm>
            <a:off x="7621024" y="-5"/>
            <a:ext cx="4579876" cy="3536502"/>
          </a:xfrm>
          <a:custGeom>
            <a:avLst/>
            <a:gdLst/>
            <a:ahLst/>
            <a:cxnLst/>
            <a:rect l="l" t="t" r="r" b="b"/>
            <a:pathLst>
              <a:path w="4579876" h="3536502">
                <a:moveTo>
                  <a:pt x="457312" y="0"/>
                </a:moveTo>
                <a:lnTo>
                  <a:pt x="4579876" y="0"/>
                </a:lnTo>
                <a:lnTo>
                  <a:pt x="4579876" y="3057029"/>
                </a:lnTo>
                <a:lnTo>
                  <a:pt x="4508441" y="3086568"/>
                </a:lnTo>
                <a:cubicBezTo>
                  <a:pt x="4391572" y="3126663"/>
                  <a:pt x="4301124" y="3221848"/>
                  <a:pt x="4183947" y="3271738"/>
                </a:cubicBezTo>
                <a:cubicBezTo>
                  <a:pt x="4099090" y="3307854"/>
                  <a:pt x="4017967" y="3354374"/>
                  <a:pt x="3930625" y="3387123"/>
                </a:cubicBezTo>
                <a:cubicBezTo>
                  <a:pt x="3723932" y="3464557"/>
                  <a:pt x="3513195" y="3526689"/>
                  <a:pt x="3290337" y="3535564"/>
                </a:cubicBezTo>
                <a:cubicBezTo>
                  <a:pt x="3106332" y="3542605"/>
                  <a:pt x="1510274" y="3535872"/>
                  <a:pt x="861903" y="2528615"/>
                </a:cubicBezTo>
                <a:cubicBezTo>
                  <a:pt x="849470" y="2523717"/>
                  <a:pt x="835485" y="2510862"/>
                  <a:pt x="831133" y="2498619"/>
                </a:cubicBezTo>
                <a:cubicBezTo>
                  <a:pt x="810307" y="2441385"/>
                  <a:pt x="759333" y="2416594"/>
                  <a:pt x="713333" y="2385682"/>
                </a:cubicBezTo>
                <a:cubicBezTo>
                  <a:pt x="672925" y="2358442"/>
                  <a:pt x="630030" y="2329978"/>
                  <a:pt x="613246" y="2284067"/>
                </a:cubicBezTo>
                <a:cubicBezTo>
                  <a:pt x="591179" y="2222855"/>
                  <a:pt x="653963" y="2273050"/>
                  <a:pt x="665465" y="2249789"/>
                </a:cubicBezTo>
                <a:cubicBezTo>
                  <a:pt x="641532" y="2217960"/>
                  <a:pt x="604543" y="2188882"/>
                  <a:pt x="594908" y="2152767"/>
                </a:cubicBezTo>
                <a:cubicBezTo>
                  <a:pt x="559787" y="2022383"/>
                  <a:pt x="483946" y="1927503"/>
                  <a:pt x="370497" y="1853742"/>
                </a:cubicBezTo>
                <a:cubicBezTo>
                  <a:pt x="337861" y="1832624"/>
                  <a:pt x="316415" y="1794059"/>
                  <a:pt x="271969" y="1787940"/>
                </a:cubicBezTo>
                <a:cubicBezTo>
                  <a:pt x="173127" y="1774472"/>
                  <a:pt x="204209" y="1669186"/>
                  <a:pt x="151990" y="1622358"/>
                </a:cubicBezTo>
                <a:cubicBezTo>
                  <a:pt x="142044" y="1613481"/>
                  <a:pt x="133031" y="1596037"/>
                  <a:pt x="134895" y="1584102"/>
                </a:cubicBezTo>
                <a:cubicBezTo>
                  <a:pt x="137691" y="1566959"/>
                  <a:pt x="149504" y="1550739"/>
                  <a:pt x="159450" y="1535435"/>
                </a:cubicBezTo>
                <a:cubicBezTo>
                  <a:pt x="169708" y="1520133"/>
                  <a:pt x="185247" y="1506664"/>
                  <a:pt x="177788" y="1486465"/>
                </a:cubicBezTo>
                <a:cubicBezTo>
                  <a:pt x="174683" y="1478202"/>
                  <a:pt x="176855" y="1449432"/>
                  <a:pt x="153856" y="1472079"/>
                </a:cubicBezTo>
                <a:cubicBezTo>
                  <a:pt x="90760" y="1534212"/>
                  <a:pt x="54082" y="1475449"/>
                  <a:pt x="0" y="1447289"/>
                </a:cubicBezTo>
                <a:cubicBezTo>
                  <a:pt x="43515" y="1418212"/>
                  <a:pt x="82677" y="1397707"/>
                  <a:pt x="89205" y="1354247"/>
                </a:cubicBezTo>
                <a:cubicBezTo>
                  <a:pt x="102570" y="1264569"/>
                  <a:pt x="159758" y="1223557"/>
                  <a:pt x="246479" y="1215599"/>
                </a:cubicBezTo>
                <a:cubicBezTo>
                  <a:pt x="214465" y="1128983"/>
                  <a:pt x="214465" y="1128983"/>
                  <a:pt x="317968" y="1117045"/>
                </a:cubicBezTo>
                <a:cubicBezTo>
                  <a:pt x="278183" y="1061955"/>
                  <a:pt x="278183" y="1047876"/>
                  <a:pt x="326362" y="1028900"/>
                </a:cubicBezTo>
                <a:cubicBezTo>
                  <a:pt x="372673" y="1010841"/>
                  <a:pt x="423957" y="1004720"/>
                  <a:pt x="466852" y="976870"/>
                </a:cubicBezTo>
                <a:cubicBezTo>
                  <a:pt x="427377" y="906475"/>
                  <a:pt x="416188" y="824756"/>
                  <a:pt x="334754" y="790475"/>
                </a:cubicBezTo>
                <a:cubicBezTo>
                  <a:pt x="322010" y="785272"/>
                  <a:pt x="313307" y="764154"/>
                  <a:pt x="321386" y="751912"/>
                </a:cubicBezTo>
                <a:cubicBezTo>
                  <a:pt x="350915" y="707534"/>
                  <a:pt x="308644" y="623365"/>
                  <a:pt x="400645" y="613877"/>
                </a:cubicBezTo>
                <a:cubicBezTo>
                  <a:pt x="412147" y="612959"/>
                  <a:pt x="422716" y="603776"/>
                  <a:pt x="413701" y="591839"/>
                </a:cubicBezTo>
                <a:cubicBezTo>
                  <a:pt x="382618" y="550216"/>
                  <a:pt x="420228" y="552969"/>
                  <a:pt x="442917" y="547767"/>
                </a:cubicBezTo>
                <a:cubicBezTo>
                  <a:pt x="470271" y="541341"/>
                  <a:pt x="501353" y="559703"/>
                  <a:pt x="526840" y="537055"/>
                </a:cubicBezTo>
                <a:cubicBezTo>
                  <a:pt x="520932" y="513181"/>
                  <a:pt x="498866" y="513487"/>
                  <a:pt x="483325" y="505836"/>
                </a:cubicBezTo>
                <a:cubicBezTo>
                  <a:pt x="437946" y="483799"/>
                  <a:pt x="400956" y="457479"/>
                  <a:pt x="398780" y="400243"/>
                </a:cubicBezTo>
                <a:cubicBezTo>
                  <a:pt x="397229" y="354028"/>
                  <a:pt x="392255" y="313323"/>
                  <a:pt x="455041" y="299242"/>
                </a:cubicBezTo>
                <a:cubicBezTo>
                  <a:pt x="481149" y="293426"/>
                  <a:pt x="473687" y="260067"/>
                  <a:pt x="458769" y="243538"/>
                </a:cubicBezTo>
                <a:cubicBezTo>
                  <a:pt x="432038" y="214157"/>
                  <a:pt x="409972" y="174981"/>
                  <a:pt x="363969" y="172227"/>
                </a:cubicBezTo>
                <a:cubicBezTo>
                  <a:pt x="335995" y="170391"/>
                  <a:pt x="314549" y="158146"/>
                  <a:pt x="292481" y="144069"/>
                </a:cubicBezTo>
                <a:cubicBezTo>
                  <a:pt x="276630" y="133966"/>
                  <a:pt x="257670" y="125398"/>
                  <a:pt x="259534" y="103668"/>
                </a:cubicBezTo>
                <a:cubicBezTo>
                  <a:pt x="261399" y="82855"/>
                  <a:pt x="279736" y="74286"/>
                  <a:pt x="298387" y="70001"/>
                </a:cubicBezTo>
                <a:cubicBezTo>
                  <a:pt x="345011" y="59672"/>
                  <a:pt x="389535" y="45726"/>
                  <a:pt x="430782" y="19902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72135CF-A4FC-456E-A512-871C03354EDD}"/>
              </a:ext>
            </a:extLst>
          </p:cNvPr>
          <p:cNvSpPr txBox="1"/>
          <p:nvPr/>
        </p:nvSpPr>
        <p:spPr>
          <a:xfrm>
            <a:off x="9870531" y="6657945"/>
            <a:ext cx="2321469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47898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1" name="Freeform: Shape 30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3" name="Freeform: Shape 32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05DF5E-E3C3-4014-94DA-26712DC01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455253" cy="4526280"/>
          </a:xfrm>
        </p:spPr>
        <p:txBody>
          <a:bodyPr>
            <a:normAutofit/>
          </a:bodyPr>
          <a:lstStyle/>
          <a:p>
            <a:r>
              <a:rPr lang="en-US">
                <a:latin typeface="Cooper Black"/>
                <a:ea typeface="+mj-lt"/>
                <a:cs typeface="+mj-lt"/>
              </a:rPr>
              <a:t>Suggested topics: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25" name="Content Placeholder 2">
            <a:extLst>
              <a:ext uri="{FF2B5EF4-FFF2-40B4-BE49-F238E27FC236}">
                <a16:creationId xmlns:a16="http://schemas.microsoft.com/office/drawing/2014/main" id="{27846931-C198-4492-9EA0-DB84B6A01A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7127864"/>
              </p:ext>
            </p:extLst>
          </p:nvPr>
        </p:nvGraphicFramePr>
        <p:xfrm>
          <a:off x="4430907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480546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ADC9C3-A90D-4AAC-990E-7C752A29F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  <a:latin typeface="Britannic Bold"/>
                <a:cs typeface="Calibri Light"/>
              </a:rPr>
              <a:t>Activities  - examples:</a:t>
            </a:r>
            <a:br>
              <a:rPr lang="en-US" dirty="0">
                <a:latin typeface="Britannic Bold"/>
                <a:cs typeface="Calibri Light"/>
              </a:rPr>
            </a:br>
            <a:r>
              <a:rPr lang="en-US" dirty="0">
                <a:solidFill>
                  <a:srgbClr val="FFFFFF"/>
                </a:solidFill>
                <a:latin typeface="Britannic Bold"/>
                <a:cs typeface="Calibri Light"/>
              </a:rPr>
              <a:t>What do we need from what we buy? 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366CE0-8BDF-4503-8C01-18DEFAFB63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2881750"/>
          </a:xfr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indent="0">
              <a:buNone/>
            </a:pPr>
            <a:endParaRPr lang="en-US" dirty="0"/>
          </a:p>
          <a:p>
            <a:endParaRPr lang="en-US" dirty="0">
              <a:cs typeface="Calibri"/>
            </a:endParaRPr>
          </a:p>
          <a:p>
            <a:pPr marL="0" indent="0">
              <a:buNone/>
            </a:pPr>
            <a:r>
              <a:rPr lang="hr-HR" err="1">
                <a:ea typeface="+mn-lt"/>
                <a:cs typeface="+mn-lt"/>
              </a:rPr>
              <a:t>Objectives</a:t>
            </a:r>
            <a:r>
              <a:rPr lang="hr-HR" dirty="0">
                <a:ea typeface="+mn-lt"/>
                <a:cs typeface="+mn-lt"/>
              </a:rPr>
              <a:t>:</a:t>
            </a:r>
            <a:endParaRPr lang="en-US" dirty="0">
              <a:ea typeface="+mn-lt"/>
              <a:cs typeface="+mn-lt"/>
            </a:endParaRPr>
          </a:p>
          <a:p>
            <a:endParaRPr lang="en-US" dirty="0">
              <a:ea typeface="+mn-lt"/>
              <a:cs typeface="+mn-lt"/>
            </a:endParaRPr>
          </a:p>
          <a:p>
            <a:pPr lvl="1"/>
            <a:r>
              <a:rPr lang="hr-HR">
                <a:ea typeface="+mn-lt"/>
                <a:cs typeface="+mn-lt"/>
              </a:rPr>
              <a:t>To identify the concept of consumerism</a:t>
            </a:r>
            <a:endParaRPr lang="en-US">
              <a:ea typeface="+mn-lt"/>
              <a:cs typeface="+mn-lt"/>
            </a:endParaRPr>
          </a:p>
          <a:p>
            <a:pPr lvl="1"/>
            <a:endParaRPr lang="en-US">
              <a:ea typeface="+mn-lt"/>
              <a:cs typeface="+mn-lt"/>
            </a:endParaRPr>
          </a:p>
          <a:p>
            <a:pPr lvl="1"/>
            <a:r>
              <a:rPr lang="hr-HR">
                <a:ea typeface="+mn-lt"/>
                <a:cs typeface="+mn-lt"/>
              </a:rPr>
              <a:t>To determine needs vs. wants</a:t>
            </a:r>
          </a:p>
          <a:p>
            <a:endParaRPr lang="hr-HR" dirty="0">
              <a:ea typeface="+mn-lt"/>
              <a:cs typeface="+mn-lt"/>
            </a:endParaRPr>
          </a:p>
          <a:p>
            <a:pPr lvl="1"/>
            <a:endParaRPr lang="hr-HR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pic>
        <p:nvPicPr>
          <p:cNvPr id="5" name="Picture 5" descr="Icon&#10;&#10;Description automatically generated">
            <a:extLst>
              <a:ext uri="{FF2B5EF4-FFF2-40B4-BE49-F238E27FC236}">
                <a16:creationId xmlns:a16="http://schemas.microsoft.com/office/drawing/2014/main" id="{8C8B56C7-588E-4E39-8306-220E98864D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6315" y="3533929"/>
            <a:ext cx="2997916" cy="3010206"/>
          </a:xfrm>
          <a:prstGeom prst="rect">
            <a:avLst/>
          </a:prstGeom>
        </p:spPr>
      </p:pic>
      <p:pic>
        <p:nvPicPr>
          <p:cNvPr id="6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66143043-AD75-45BA-A9A6-78FF6C2E610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3" t="2032" b="-1626"/>
          <a:stretch/>
        </p:blipFill>
        <p:spPr>
          <a:xfrm>
            <a:off x="8339445" y="3521639"/>
            <a:ext cx="2825856" cy="301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5510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667CA332-4116-41AE-AECC-BCD7EB6088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31" t="1633" r="2136" b="-1089"/>
          <a:stretch/>
        </p:blipFill>
        <p:spPr>
          <a:xfrm>
            <a:off x="-5487" y="49171"/>
            <a:ext cx="8597555" cy="674728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1D927D-B071-44B8-8F9A-716C6AB542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7418" y="566072"/>
            <a:ext cx="4203188" cy="4086891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hr-HR" sz="2000" b="1" dirty="0" err="1">
                <a:ea typeface="+mn-lt"/>
                <a:cs typeface="+mn-lt"/>
              </a:rPr>
              <a:t>Students</a:t>
            </a:r>
            <a:r>
              <a:rPr lang="hr-HR" sz="2000" b="1" dirty="0">
                <a:ea typeface="+mn-lt"/>
                <a:cs typeface="+mn-lt"/>
              </a:rPr>
              <a:t> </a:t>
            </a:r>
            <a:r>
              <a:rPr lang="hr-HR" sz="2000" b="1" dirty="0" err="1">
                <a:ea typeface="+mn-lt"/>
                <a:cs typeface="+mn-lt"/>
              </a:rPr>
              <a:t>divided</a:t>
            </a:r>
            <a:r>
              <a:rPr lang="hr-HR" sz="2000" b="1" dirty="0">
                <a:ea typeface="+mn-lt"/>
                <a:cs typeface="+mn-lt"/>
              </a:rPr>
              <a:t> </a:t>
            </a:r>
            <a:r>
              <a:rPr lang="hr-HR" sz="2000" b="1" dirty="0" err="1">
                <a:ea typeface="+mn-lt"/>
                <a:cs typeface="+mn-lt"/>
              </a:rPr>
              <a:t>into</a:t>
            </a:r>
            <a:r>
              <a:rPr lang="hr-HR" sz="2000" b="1" dirty="0">
                <a:ea typeface="+mn-lt"/>
                <a:cs typeface="+mn-lt"/>
              </a:rPr>
              <a:t> </a:t>
            </a:r>
            <a:r>
              <a:rPr lang="hr-HR" sz="2000" b="1" dirty="0" err="1">
                <a:ea typeface="+mn-lt"/>
                <a:cs typeface="+mn-lt"/>
              </a:rPr>
              <a:t>groups</a:t>
            </a:r>
            <a:endParaRPr lang="en-US" sz="2000" b="1" dirty="0" err="1">
              <a:ea typeface="+mn-lt"/>
              <a:cs typeface="+mn-lt"/>
            </a:endParaRPr>
          </a:p>
          <a:p>
            <a:r>
              <a:rPr lang="hr-HR" sz="2000" b="1" err="1">
                <a:ea typeface="+mn-lt"/>
                <a:cs typeface="+mn-lt"/>
              </a:rPr>
              <a:t>Given</a:t>
            </a:r>
            <a:r>
              <a:rPr lang="hr-HR" sz="2000" b="1">
                <a:ea typeface="+mn-lt"/>
                <a:cs typeface="+mn-lt"/>
              </a:rPr>
              <a:t> a list of things</a:t>
            </a:r>
          </a:p>
          <a:p>
            <a:r>
              <a:rPr lang="en-US" sz="2000" b="1" dirty="0">
                <a:ea typeface="+mn-lt"/>
                <a:cs typeface="+mn-lt"/>
              </a:rPr>
              <a:t>Choose 12,  cut down to 7</a:t>
            </a:r>
          </a:p>
          <a:p>
            <a:r>
              <a:rPr lang="en-US" sz="2000" b="1" dirty="0">
                <a:cs typeface="Calibri"/>
              </a:rPr>
              <a:t>Debate </a:t>
            </a:r>
          </a:p>
          <a:p>
            <a:r>
              <a:rPr lang="en-US" sz="2000" b="1" dirty="0">
                <a:cs typeface="Calibri"/>
              </a:rPr>
              <a:t>Poster</a:t>
            </a:r>
            <a:r>
              <a:rPr lang="en-US" sz="2000" dirty="0">
                <a:cs typeface="Calibri"/>
              </a:rPr>
              <a:t> 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7D1E2843-4D6C-44D2-BE60-4288D6317512}"/>
              </a:ext>
            </a:extLst>
          </p:cNvPr>
          <p:cNvSpPr/>
          <p:nvPr/>
        </p:nvSpPr>
        <p:spPr>
          <a:xfrm>
            <a:off x="7686675" y="2614163"/>
            <a:ext cx="3908320" cy="3613353"/>
          </a:xfrm>
          <a:prstGeom prst="wedgeRoundRectCallout">
            <a:avLst/>
          </a:prstGeom>
          <a:solidFill>
            <a:schemeClr val="accent1">
              <a:lumMod val="60000"/>
              <a:lumOff val="40000"/>
            </a:schemeClr>
          </a:solidFill>
          <a:ln w="63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err="1">
                <a:solidFill>
                  <a:schemeClr val="tx1"/>
                </a:solidFill>
                <a:cs typeface="Calibri"/>
              </a:rPr>
              <a:t>own</a:t>
            </a:r>
            <a:r>
              <a:rPr lang="hr-HR" dirty="0">
                <a:solidFill>
                  <a:schemeClr val="tx1"/>
                </a:solidFill>
                <a:cs typeface="Calibri"/>
              </a:rPr>
              <a:t> </a:t>
            </a:r>
            <a:r>
              <a:rPr lang="hr-HR" dirty="0" err="1">
                <a:solidFill>
                  <a:schemeClr val="tx1"/>
                </a:solidFill>
                <a:cs typeface="Calibri"/>
              </a:rPr>
              <a:t>bedroom</a:t>
            </a:r>
            <a:r>
              <a:rPr lang="hr-HR" dirty="0">
                <a:solidFill>
                  <a:schemeClr val="tx1"/>
                </a:solidFill>
                <a:cs typeface="Calibri"/>
              </a:rPr>
              <a:t>, </a:t>
            </a:r>
            <a:r>
              <a:rPr lang="hr-HR" dirty="0" err="1">
                <a:solidFill>
                  <a:schemeClr val="tx1"/>
                </a:solidFill>
                <a:cs typeface="Calibri"/>
              </a:rPr>
              <a:t>candies</a:t>
            </a:r>
            <a:r>
              <a:rPr lang="hr-HR" dirty="0">
                <a:solidFill>
                  <a:schemeClr val="tx1"/>
                </a:solidFill>
                <a:cs typeface="Calibri"/>
              </a:rPr>
              <a:t>, </a:t>
            </a:r>
            <a:r>
              <a:rPr lang="hr-HR" dirty="0" err="1">
                <a:solidFill>
                  <a:schemeClr val="tx1"/>
                </a:solidFill>
                <a:cs typeface="Calibri"/>
              </a:rPr>
              <a:t>education</a:t>
            </a:r>
            <a:r>
              <a:rPr lang="hr-HR" dirty="0">
                <a:solidFill>
                  <a:schemeClr val="tx1"/>
                </a:solidFill>
                <a:cs typeface="Calibri"/>
              </a:rPr>
              <a:t>,</a:t>
            </a:r>
            <a:endParaRPr lang="en-US" dirty="0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hr-HR" dirty="0" err="1">
                <a:solidFill>
                  <a:schemeClr val="tx1"/>
                </a:solidFill>
                <a:cs typeface="Calibri"/>
              </a:rPr>
              <a:t>nutritious</a:t>
            </a:r>
            <a:r>
              <a:rPr lang="hr-HR" dirty="0">
                <a:solidFill>
                  <a:schemeClr val="tx1"/>
                </a:solidFill>
                <a:cs typeface="Calibri"/>
              </a:rPr>
              <a:t> </a:t>
            </a:r>
            <a:r>
              <a:rPr lang="hr-HR" dirty="0" err="1">
                <a:solidFill>
                  <a:schemeClr val="tx1"/>
                </a:solidFill>
                <a:cs typeface="Calibri"/>
              </a:rPr>
              <a:t>food</a:t>
            </a:r>
            <a:r>
              <a:rPr lang="hr-HR" dirty="0">
                <a:solidFill>
                  <a:schemeClr val="tx1"/>
                </a:solidFill>
                <a:cs typeface="Calibri"/>
              </a:rPr>
              <a:t>, </a:t>
            </a:r>
            <a:endParaRPr lang="en-US" dirty="0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hr-HR" dirty="0">
                <a:solidFill>
                  <a:schemeClr val="tx1"/>
                </a:solidFill>
                <a:cs typeface="Calibri"/>
              </a:rPr>
              <a:t>a TV, </a:t>
            </a:r>
            <a:r>
              <a:rPr lang="hr-HR" dirty="0" err="1">
                <a:solidFill>
                  <a:schemeClr val="tx1"/>
                </a:solidFill>
                <a:cs typeface="Calibri"/>
              </a:rPr>
              <a:t>money</a:t>
            </a:r>
            <a:r>
              <a:rPr lang="hr-HR" dirty="0">
                <a:solidFill>
                  <a:schemeClr val="tx1"/>
                </a:solidFill>
                <a:cs typeface="Calibri"/>
              </a:rPr>
              <a:t>, </a:t>
            </a:r>
            <a:r>
              <a:rPr lang="hr-HR" dirty="0" err="1">
                <a:solidFill>
                  <a:schemeClr val="tx1"/>
                </a:solidFill>
                <a:cs typeface="Calibri"/>
              </a:rPr>
              <a:t>trips</a:t>
            </a:r>
            <a:r>
              <a:rPr lang="hr-HR" dirty="0">
                <a:solidFill>
                  <a:schemeClr val="tx1"/>
                </a:solidFill>
                <a:cs typeface="Calibri"/>
              </a:rPr>
              <a:t>, </a:t>
            </a:r>
            <a:r>
              <a:rPr lang="hr-HR" dirty="0" err="1">
                <a:solidFill>
                  <a:schemeClr val="tx1"/>
                </a:solidFill>
                <a:cs typeface="Calibri"/>
              </a:rPr>
              <a:t>fashionable</a:t>
            </a:r>
            <a:endParaRPr lang="en-US" dirty="0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hr-HR" dirty="0">
                <a:solidFill>
                  <a:schemeClr val="tx1"/>
                </a:solidFill>
                <a:cs typeface="Calibri"/>
              </a:rPr>
              <a:t> </a:t>
            </a:r>
            <a:r>
              <a:rPr lang="hr-HR" err="1">
                <a:solidFill>
                  <a:schemeClr val="tx1"/>
                </a:solidFill>
                <a:cs typeface="Calibri"/>
              </a:rPr>
              <a:t>clothes</a:t>
            </a:r>
            <a:r>
              <a:rPr lang="hr-HR" dirty="0">
                <a:solidFill>
                  <a:schemeClr val="tx1"/>
                </a:solidFill>
                <a:cs typeface="Calibri"/>
              </a:rPr>
              <a:t>, </a:t>
            </a:r>
            <a:r>
              <a:rPr lang="hr-HR" err="1">
                <a:solidFill>
                  <a:schemeClr val="tx1"/>
                </a:solidFill>
                <a:cs typeface="Calibri"/>
              </a:rPr>
              <a:t>an</a:t>
            </a:r>
            <a:r>
              <a:rPr lang="hr-HR" dirty="0">
                <a:solidFill>
                  <a:schemeClr val="tx1"/>
                </a:solidFill>
                <a:cs typeface="Calibri"/>
              </a:rPr>
              <a:t> MP3 </a:t>
            </a:r>
            <a:r>
              <a:rPr lang="hr-HR" err="1">
                <a:solidFill>
                  <a:schemeClr val="tx1"/>
                </a:solidFill>
                <a:cs typeface="Calibri"/>
              </a:rPr>
              <a:t>player</a:t>
            </a:r>
            <a:r>
              <a:rPr lang="hr-HR" dirty="0">
                <a:solidFill>
                  <a:schemeClr val="tx1"/>
                </a:solidFill>
                <a:cs typeface="Calibri"/>
              </a:rPr>
              <a:t>, a place to </a:t>
            </a:r>
            <a:r>
              <a:rPr lang="hr-HR" err="1">
                <a:solidFill>
                  <a:schemeClr val="tx1"/>
                </a:solidFill>
                <a:cs typeface="Calibri"/>
              </a:rPr>
              <a:t>play</a:t>
            </a:r>
            <a:r>
              <a:rPr lang="hr-HR" dirty="0">
                <a:solidFill>
                  <a:schemeClr val="tx1"/>
                </a:solidFill>
                <a:cs typeface="Calibri"/>
              </a:rPr>
              <a:t>, a bike, </a:t>
            </a:r>
            <a:r>
              <a:rPr lang="hr-HR" err="1">
                <a:solidFill>
                  <a:schemeClr val="tx1"/>
                </a:solidFill>
                <a:cs typeface="Calibri"/>
              </a:rPr>
              <a:t>the</a:t>
            </a:r>
            <a:r>
              <a:rPr lang="hr-HR" dirty="0">
                <a:solidFill>
                  <a:schemeClr val="tx1"/>
                </a:solidFill>
                <a:cs typeface="Calibri"/>
              </a:rPr>
              <a:t> </a:t>
            </a:r>
            <a:r>
              <a:rPr lang="hr-HR" err="1">
                <a:solidFill>
                  <a:schemeClr val="tx1"/>
                </a:solidFill>
                <a:cs typeface="Calibri"/>
              </a:rPr>
              <a:t>opportunity</a:t>
            </a:r>
            <a:r>
              <a:rPr lang="hr-HR" dirty="0">
                <a:solidFill>
                  <a:schemeClr val="tx1"/>
                </a:solidFill>
                <a:cs typeface="Calibri"/>
              </a:rPr>
              <a:t> to </a:t>
            </a:r>
            <a:endParaRPr lang="en-US" dirty="0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hr-HR" err="1">
                <a:solidFill>
                  <a:schemeClr val="tx1"/>
                </a:solidFill>
                <a:cs typeface="Calibri"/>
              </a:rPr>
              <a:t>practice</a:t>
            </a:r>
            <a:r>
              <a:rPr lang="hr-HR" dirty="0">
                <a:solidFill>
                  <a:schemeClr val="tx1"/>
                </a:solidFill>
                <a:cs typeface="Calibri"/>
              </a:rPr>
              <a:t> </a:t>
            </a:r>
            <a:r>
              <a:rPr lang="hr-HR" err="1">
                <a:solidFill>
                  <a:schemeClr val="tx1"/>
                </a:solidFill>
                <a:cs typeface="Calibri"/>
              </a:rPr>
              <a:t>your</a:t>
            </a:r>
            <a:r>
              <a:rPr lang="hr-HR" dirty="0">
                <a:solidFill>
                  <a:schemeClr val="tx1"/>
                </a:solidFill>
                <a:cs typeface="Calibri"/>
              </a:rPr>
              <a:t> </a:t>
            </a:r>
            <a:r>
              <a:rPr lang="hr-HR" err="1">
                <a:solidFill>
                  <a:schemeClr val="tx1"/>
                </a:solidFill>
                <a:cs typeface="Calibri"/>
              </a:rPr>
              <a:t>own</a:t>
            </a:r>
            <a:r>
              <a:rPr lang="hr-HR" dirty="0">
                <a:solidFill>
                  <a:schemeClr val="tx1"/>
                </a:solidFill>
                <a:cs typeface="Calibri"/>
              </a:rPr>
              <a:t> </a:t>
            </a:r>
            <a:r>
              <a:rPr lang="hr-HR" err="1">
                <a:solidFill>
                  <a:schemeClr val="tx1"/>
                </a:solidFill>
                <a:ea typeface="+mn-lt"/>
                <a:cs typeface="+mn-lt"/>
              </a:rPr>
              <a:t>religion</a:t>
            </a:r>
            <a:r>
              <a:rPr lang="hr-HR" dirty="0">
                <a:solidFill>
                  <a:schemeClr val="tx1"/>
                </a:solidFill>
                <a:ea typeface="+mn-lt"/>
                <a:cs typeface="+mn-lt"/>
              </a:rPr>
              <a:t>, a </a:t>
            </a:r>
            <a:r>
              <a:rPr lang="hr-HR" err="1">
                <a:solidFill>
                  <a:schemeClr val="tx1"/>
                </a:solidFill>
                <a:ea typeface="+mn-lt"/>
                <a:cs typeface="+mn-lt"/>
              </a:rPr>
              <a:t>computer</a:t>
            </a:r>
            <a:r>
              <a:rPr lang="hr-HR" dirty="0">
                <a:solidFill>
                  <a:schemeClr val="tx1"/>
                </a:solidFill>
                <a:ea typeface="+mn-lt"/>
                <a:cs typeface="+mn-lt"/>
              </a:rPr>
              <a:t>,</a:t>
            </a:r>
            <a:endParaRPr lang="en-US">
              <a:solidFill>
                <a:schemeClr val="tx1"/>
              </a:solidFill>
              <a:ea typeface="+mn-lt"/>
              <a:cs typeface="+mn-lt"/>
            </a:endParaRPr>
          </a:p>
          <a:p>
            <a:pPr algn="ctr"/>
            <a:r>
              <a:rPr lang="hr-HR" dirty="0">
                <a:solidFill>
                  <a:schemeClr val="tx1"/>
                </a:solidFill>
                <a:cs typeface="Calibri"/>
              </a:rPr>
              <a:t> </a:t>
            </a:r>
            <a:r>
              <a:rPr lang="hr-HR" err="1">
                <a:solidFill>
                  <a:schemeClr val="tx1"/>
                </a:solidFill>
                <a:cs typeface="Calibri"/>
              </a:rPr>
              <a:t>medical</a:t>
            </a:r>
            <a:r>
              <a:rPr lang="hr-HR" dirty="0">
                <a:solidFill>
                  <a:schemeClr val="tx1"/>
                </a:solidFill>
                <a:cs typeface="Calibri"/>
              </a:rPr>
              <a:t> </a:t>
            </a:r>
            <a:r>
              <a:rPr lang="hr-HR" err="1">
                <a:solidFill>
                  <a:schemeClr val="tx1"/>
                </a:solidFill>
                <a:cs typeface="Calibri"/>
              </a:rPr>
              <a:t>attention</a:t>
            </a:r>
            <a:r>
              <a:rPr lang="hr-HR" dirty="0">
                <a:solidFill>
                  <a:schemeClr val="tx1"/>
                </a:solidFill>
                <a:cs typeface="Calibri"/>
              </a:rPr>
              <a:t>...</a:t>
            </a:r>
            <a:endParaRPr lang="hr-HR">
              <a:solidFill>
                <a:schemeClr val="tx1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433690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ADC9C3-A90D-4AAC-990E-7C752A29F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028" y="956927"/>
            <a:ext cx="3446206" cy="4657808"/>
          </a:xfrm>
        </p:spPr>
        <p:txBody>
          <a:bodyPr>
            <a:normAutofit/>
          </a:bodyPr>
          <a:lstStyle/>
          <a:p>
            <a:r>
              <a:rPr lang="en-US" sz="4800" dirty="0">
                <a:solidFill>
                  <a:srgbClr val="FFFFFF"/>
                </a:solidFill>
                <a:latin typeface="Britannic Bold"/>
                <a:cs typeface="Calibri Light"/>
              </a:rPr>
              <a:t>Ads and </a:t>
            </a:r>
            <a:r>
              <a:rPr lang="en-US" sz="4800">
                <a:solidFill>
                  <a:srgbClr val="FFFFFF"/>
                </a:solidFill>
                <a:latin typeface="Britannic Bold"/>
                <a:cs typeface="Calibri Light"/>
              </a:rPr>
              <a:t>stereotypes</a:t>
            </a:r>
          </a:p>
          <a:p>
            <a:endParaRPr lang="en-US" dirty="0">
              <a:solidFill>
                <a:srgbClr val="FFFFFF"/>
              </a:solidFill>
              <a:latin typeface="Britannic Bold"/>
              <a:cs typeface="Calibri Ligh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366CE0-8BDF-4503-8C01-18DEFAFB63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4405" y="1328763"/>
            <a:ext cx="7434974" cy="2520481"/>
          </a:xfr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3100" dirty="0">
                <a:ea typeface="+mn-lt"/>
                <a:cs typeface="+mn-lt"/>
              </a:rPr>
              <a:t>Objectives: </a:t>
            </a:r>
          </a:p>
          <a:p>
            <a:pPr>
              <a:spcBef>
                <a:spcPts val="0"/>
              </a:spcBef>
              <a:spcAft>
                <a:spcPts val="600"/>
              </a:spcAft>
              <a:buFont typeface="Arial,Sans-Serif" panose="020B0604020202020204" pitchFamily="34" charset="0"/>
            </a:pPr>
            <a:endParaRPr lang="en-US" sz="3100" dirty="0">
              <a:ea typeface="+mn-lt"/>
              <a:cs typeface="+mn-lt"/>
            </a:endParaRPr>
          </a:p>
          <a:p>
            <a:pPr lvl="1">
              <a:spcBef>
                <a:spcPts val="0"/>
              </a:spcBef>
              <a:spcAft>
                <a:spcPts val="600"/>
              </a:spcAft>
              <a:buFont typeface="Arial,Sans-Serif" panose="020B0604020202020204" pitchFamily="34" charset="0"/>
            </a:pPr>
            <a:r>
              <a:rPr lang="en-US" sz="3100" dirty="0">
                <a:ea typeface="+mn-lt"/>
                <a:cs typeface="+mn-lt"/>
              </a:rPr>
              <a:t>To become aware of the stereotypes and roles that </a:t>
            </a:r>
          </a:p>
          <a:p>
            <a:pPr marL="457200" lvl="1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3100" dirty="0">
                <a:ea typeface="+mn-lt"/>
                <a:cs typeface="+mn-lt"/>
              </a:rPr>
              <a:t>advertisements assign to certain groups. </a:t>
            </a:r>
          </a:p>
          <a:p>
            <a:pPr>
              <a:spcBef>
                <a:spcPts val="0"/>
              </a:spcBef>
              <a:spcAft>
                <a:spcPts val="600"/>
              </a:spcAft>
              <a:buFont typeface="Arial,Sans-Serif" panose="020B0604020202020204" pitchFamily="34" charset="0"/>
            </a:pPr>
            <a:endParaRPr lang="en-US" sz="3100" dirty="0">
              <a:ea typeface="+mn-lt"/>
              <a:cs typeface="+mn-lt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Font typeface="Arial,Sans-Serif" panose="020B0604020202020204" pitchFamily="34" charset="0"/>
            </a:pPr>
            <a:endParaRPr lang="en-US" sz="3100" dirty="0">
              <a:ea typeface="+mn-lt"/>
              <a:cs typeface="+mn-lt"/>
            </a:endParaRPr>
          </a:p>
          <a:p>
            <a:pPr lvl="1">
              <a:spcBef>
                <a:spcPts val="0"/>
              </a:spcBef>
              <a:spcAft>
                <a:spcPts val="600"/>
              </a:spcAft>
              <a:buFont typeface="Arial,Sans-Serif" panose="020B0604020202020204" pitchFamily="34" charset="0"/>
            </a:pPr>
            <a:r>
              <a:rPr lang="en-US" sz="3100" dirty="0">
                <a:ea typeface="+mn-lt"/>
                <a:cs typeface="+mn-lt"/>
              </a:rPr>
              <a:t>To take a critical attitude towards advertising messages.</a:t>
            </a:r>
          </a:p>
          <a:p>
            <a:endParaRPr lang="hr-HR" dirty="0">
              <a:ea typeface="+mn-lt"/>
              <a:cs typeface="+mn-lt"/>
            </a:endParaRPr>
          </a:p>
          <a:p>
            <a:pPr lvl="1"/>
            <a:endParaRPr lang="hr-HR" dirty="0">
              <a:ea typeface="+mn-lt"/>
              <a:cs typeface="+mn-lt"/>
            </a:endParaRPr>
          </a:p>
          <a:p>
            <a:endParaRPr lang="en-US" dirty="0">
              <a:cs typeface="Calibri"/>
            </a:endParaRPr>
          </a:p>
        </p:txBody>
      </p:sp>
      <p:pic>
        <p:nvPicPr>
          <p:cNvPr id="4" name="Picture 6">
            <a:extLst>
              <a:ext uri="{FF2B5EF4-FFF2-40B4-BE49-F238E27FC236}">
                <a16:creationId xmlns:a16="http://schemas.microsoft.com/office/drawing/2014/main" id="{38D2E862-239C-4C15-871D-296DB69093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705" y="3912268"/>
            <a:ext cx="2328887" cy="2336650"/>
          </a:xfrm>
          <a:prstGeom prst="rect">
            <a:avLst/>
          </a:prstGeom>
        </p:spPr>
      </p:pic>
      <p:pic>
        <p:nvPicPr>
          <p:cNvPr id="7" name="Picture 8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2FC24561-D6D1-4523-A2E8-5158E08C66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8593" y="4057787"/>
            <a:ext cx="2307865" cy="2311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1924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9">
            <a:extLst>
              <a:ext uri="{FF2B5EF4-FFF2-40B4-BE49-F238E27FC236}">
                <a16:creationId xmlns:a16="http://schemas.microsoft.com/office/drawing/2014/main" id="{1BB867FF-FC45-48F7-8104-F89BE5490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21">
            <a:extLst>
              <a:ext uri="{FF2B5EF4-FFF2-40B4-BE49-F238E27FC236}">
                <a16:creationId xmlns:a16="http://schemas.microsoft.com/office/drawing/2014/main" id="{8BB56887-D0D5-4F0C-9E19-7247EB83C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Arc 23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555710" y="2183223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7" descr="Timeline&#10;&#10;Description automatically generated">
            <a:extLst>
              <a:ext uri="{FF2B5EF4-FFF2-40B4-BE49-F238E27FC236}">
                <a16:creationId xmlns:a16="http://schemas.microsoft.com/office/drawing/2014/main" id="{1137A167-9A99-4245-9560-961602ACCB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56863" y="2083722"/>
            <a:ext cx="9551980" cy="4609434"/>
          </a:xfr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5A355DB-75FB-41DD-B917-09D1A24B9963}"/>
              </a:ext>
            </a:extLst>
          </p:cNvPr>
          <p:cNvSpPr txBox="1"/>
          <p:nvPr/>
        </p:nvSpPr>
        <p:spPr>
          <a:xfrm>
            <a:off x="840658" y="594851"/>
            <a:ext cx="7954295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cs typeface="Calibri"/>
              </a:rPr>
              <a:t>- identifying the situation – brainstorming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- looking for more  ads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- reflection on the ads (including different aspects, frequency, influence)</a:t>
            </a:r>
          </a:p>
        </p:txBody>
      </p:sp>
    </p:spTree>
    <p:extLst>
      <p:ext uri="{BB962C8B-B14F-4D97-AF65-F5344CB8AC3E}">
        <p14:creationId xmlns:p14="http://schemas.microsoft.com/office/powerpoint/2010/main" val="40338037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ADC9C3-A90D-4AAC-990E-7C752A29F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028" y="956927"/>
            <a:ext cx="3446206" cy="4657808"/>
          </a:xfrm>
        </p:spPr>
        <p:txBody>
          <a:bodyPr>
            <a:normAutofit/>
          </a:bodyPr>
          <a:lstStyle/>
          <a:p>
            <a:r>
              <a:rPr lang="en-US" sz="4800">
                <a:solidFill>
                  <a:srgbClr val="FFFFFF"/>
                </a:solidFill>
                <a:latin typeface="Britannic Bold"/>
                <a:cs typeface="Calibri Light"/>
              </a:rPr>
              <a:t>Creating ads</a:t>
            </a:r>
            <a:endParaRPr lang="en-US"/>
          </a:p>
          <a:p>
            <a:endParaRPr lang="en-US" dirty="0">
              <a:solidFill>
                <a:srgbClr val="FFFFFF"/>
              </a:solidFill>
              <a:latin typeface="Britannic Bold"/>
              <a:cs typeface="Calibri Ligh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366CE0-8BDF-4503-8C01-18DEFAFB63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91333" y="1989853"/>
            <a:ext cx="7434974" cy="792398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buNone/>
            </a:pPr>
            <a:endParaRPr lang="en-US" sz="2400" dirty="0">
              <a:cs typeface="Calibri"/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>
                <a:ea typeface="+mn-lt"/>
                <a:cs typeface="+mn-lt"/>
              </a:rPr>
              <a:t>Objectives: </a:t>
            </a:r>
            <a:endParaRPr lang="en-US" dirty="0">
              <a:ea typeface="+mn-lt"/>
              <a:cs typeface="+mn-lt"/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endParaRPr lang="en-US" dirty="0">
              <a:ea typeface="+mn-lt"/>
              <a:cs typeface="+mn-lt"/>
            </a:endParaRPr>
          </a:p>
          <a:p>
            <a:pPr lvl="1">
              <a:spcBef>
                <a:spcPts val="0"/>
              </a:spcBef>
              <a:spcAft>
                <a:spcPts val="600"/>
              </a:spcAft>
              <a:buFont typeface="Arial,Sans-Serif" panose="020B0604020202020204" pitchFamily="34" charset="0"/>
            </a:pPr>
            <a:r>
              <a:rPr lang="en-US" sz="2800">
                <a:ea typeface="+mn-lt"/>
                <a:cs typeface="+mn-lt"/>
              </a:rPr>
              <a:t>To distinguish the elements of ads</a:t>
            </a:r>
            <a:endParaRPr lang="en-US" sz="2800" dirty="0">
              <a:ea typeface="+mn-lt"/>
              <a:cs typeface="+mn-lt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Font typeface="Arial,Sans-Serif" panose="020B0604020202020204" pitchFamily="34" charset="0"/>
            </a:pPr>
            <a:endParaRPr lang="en-US" dirty="0">
              <a:ea typeface="+mn-lt"/>
              <a:cs typeface="+mn-lt"/>
            </a:endParaRPr>
          </a:p>
          <a:p>
            <a:pPr lvl="1">
              <a:spcBef>
                <a:spcPts val="0"/>
              </a:spcBef>
              <a:spcAft>
                <a:spcPts val="600"/>
              </a:spcAft>
              <a:buFont typeface="Arial,Sans-Serif" panose="020B0604020202020204" pitchFamily="34" charset="0"/>
            </a:pPr>
            <a:r>
              <a:rPr lang="en-US" sz="2800">
                <a:ea typeface="+mn-lt"/>
                <a:cs typeface="+mn-lt"/>
              </a:rPr>
              <a:t>To create an ad</a:t>
            </a:r>
            <a:endParaRPr lang="en-US" sz="2800" dirty="0">
              <a:ea typeface="+mn-lt"/>
              <a:cs typeface="+mn-lt"/>
            </a:endParaRPr>
          </a:p>
          <a:p>
            <a:pPr marL="0" indent="0">
              <a:buNone/>
            </a:pPr>
            <a:endParaRPr lang="en-US" dirty="0">
              <a:ea typeface="+mn-lt"/>
              <a:cs typeface="+mn-lt"/>
            </a:endParaRPr>
          </a:p>
          <a:p>
            <a:endParaRPr lang="hr-HR" dirty="0">
              <a:ea typeface="+mn-lt"/>
              <a:cs typeface="+mn-lt"/>
            </a:endParaRPr>
          </a:p>
          <a:p>
            <a:pPr lvl="1"/>
            <a:endParaRPr lang="hr-HR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pic>
        <p:nvPicPr>
          <p:cNvPr id="5" name="Picture 5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889E66BD-E00F-4A1E-9D7D-623741CF41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0607" y="4371578"/>
            <a:ext cx="3426929" cy="1966892"/>
          </a:xfrm>
          <a:prstGeom prst="rect">
            <a:avLst/>
          </a:prstGeom>
        </p:spPr>
      </p:pic>
      <p:pic>
        <p:nvPicPr>
          <p:cNvPr id="6" name="Picture 8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ADBF1BC0-76BA-4990-9BDF-93C64AD22F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0374" y="2786677"/>
            <a:ext cx="2762864" cy="3423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2409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3062723-6941-4ABE-8146-AC6FA530BA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917859B3-4C91-478D-929D-BB6433F908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416" y="4218905"/>
            <a:ext cx="11167447" cy="2089317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BBCFADFC-5597-4DF8-8E36-5A5E3B5B2C7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386" r="-3" b="5973"/>
          <a:stretch/>
        </p:blipFill>
        <p:spPr>
          <a:xfrm>
            <a:off x="20" y="-13"/>
            <a:ext cx="2926060" cy="4005072"/>
          </a:xfrm>
          <a:prstGeom prst="rect">
            <a:avLst/>
          </a:prstGeom>
        </p:spPr>
      </p:pic>
      <p:pic>
        <p:nvPicPr>
          <p:cNvPr id="4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1DBF856A-2F20-4EBA-BBF5-79F798D108E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" b="4676"/>
          <a:stretch/>
        </p:blipFill>
        <p:spPr>
          <a:xfrm>
            <a:off x="3077487" y="8"/>
            <a:ext cx="2935224" cy="4005067"/>
          </a:xfrm>
          <a:prstGeom prst="rect">
            <a:avLst/>
          </a:prstGeom>
        </p:spPr>
      </p:pic>
      <p:pic>
        <p:nvPicPr>
          <p:cNvPr id="7" name="Picture 7" descr="Graphical user interface&#10;&#10;Description automatically generated">
            <a:extLst>
              <a:ext uri="{FF2B5EF4-FFF2-40B4-BE49-F238E27FC236}">
                <a16:creationId xmlns:a16="http://schemas.microsoft.com/office/drawing/2014/main" id="{432C5FCB-1F97-4A92-B317-3526A28E5AA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973" r="1" b="7299"/>
          <a:stretch/>
        </p:blipFill>
        <p:spPr>
          <a:xfrm>
            <a:off x="6174474" y="13"/>
            <a:ext cx="2935224" cy="4005071"/>
          </a:xfrm>
          <a:prstGeom prst="rect">
            <a:avLst/>
          </a:prstGeom>
        </p:spPr>
      </p:pic>
      <p:pic>
        <p:nvPicPr>
          <p:cNvPr id="6" name="Picture 6" descr="A picture containing text, businesscard, screenshot&#10;&#10;Description automatically generated">
            <a:extLst>
              <a:ext uri="{FF2B5EF4-FFF2-40B4-BE49-F238E27FC236}">
                <a16:creationId xmlns:a16="http://schemas.microsoft.com/office/drawing/2014/main" id="{14894C06-D293-4603-BF5E-FB593176037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4847" r="-3" b="6439"/>
          <a:stretch/>
        </p:blipFill>
        <p:spPr>
          <a:xfrm>
            <a:off x="9256776" y="-9"/>
            <a:ext cx="2935224" cy="4005072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6283FBD2-A663-469F-855C-06D86E3C11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08" y="491151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A1279FC-7441-4E55-B082-2774E6316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411220" y="5254418"/>
            <a:ext cx="1463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493BC4-B12B-4389-B91E-A1D959D7E0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80266" y="4440602"/>
            <a:ext cx="7104188" cy="164592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000">
                <a:cs typeface="Calibri"/>
              </a:rPr>
              <a:t>Presenting the elements of an advertisement</a:t>
            </a:r>
          </a:p>
          <a:p>
            <a:r>
              <a:rPr lang="en-US" sz="2000">
                <a:cs typeface="Calibri"/>
              </a:rPr>
              <a:t>A quiz</a:t>
            </a:r>
          </a:p>
          <a:p>
            <a:r>
              <a:rPr lang="en-US" sz="2000">
                <a:cs typeface="Calibri"/>
              </a:rPr>
              <a:t>Creating an ad (postermywall.com)</a:t>
            </a:r>
          </a:p>
        </p:txBody>
      </p:sp>
    </p:spTree>
    <p:extLst>
      <p:ext uri="{BB962C8B-B14F-4D97-AF65-F5344CB8AC3E}">
        <p14:creationId xmlns:p14="http://schemas.microsoft.com/office/powerpoint/2010/main" val="37434843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4" name="Rectangle 86">
            <a:extLst>
              <a:ext uri="{FF2B5EF4-FFF2-40B4-BE49-F238E27FC236}">
                <a16:creationId xmlns:a16="http://schemas.microsoft.com/office/drawing/2014/main" id="{1E9986A5-A7D1-4022-BAC0-885FB7A141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9" name="Picture 79" descr="A picture containing text&#10;&#10;Description automatically generated">
            <a:extLst>
              <a:ext uri="{FF2B5EF4-FFF2-40B4-BE49-F238E27FC236}">
                <a16:creationId xmlns:a16="http://schemas.microsoft.com/office/drawing/2014/main" id="{43451782-13DB-4929-BD82-C00880401A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7138" r="-2" b="9446"/>
          <a:stretch/>
        </p:blipFill>
        <p:spPr>
          <a:xfrm>
            <a:off x="20" y="-1"/>
            <a:ext cx="3975444" cy="4306593"/>
          </a:xfrm>
          <a:custGeom>
            <a:avLst/>
            <a:gdLst/>
            <a:ahLst/>
            <a:cxnLst/>
            <a:rect l="l" t="t" r="r" b="b"/>
            <a:pathLst>
              <a:path w="3975464" h="4365555">
                <a:moveTo>
                  <a:pt x="0" y="0"/>
                </a:moveTo>
                <a:lnTo>
                  <a:pt x="3954724" y="0"/>
                </a:lnTo>
                <a:lnTo>
                  <a:pt x="3944328" y="441228"/>
                </a:lnTo>
                <a:cubicBezTo>
                  <a:pt x="3942781" y="508796"/>
                  <a:pt x="3939430" y="576877"/>
                  <a:pt x="3951159" y="643804"/>
                </a:cubicBezTo>
                <a:cubicBezTo>
                  <a:pt x="3980543" y="810736"/>
                  <a:pt x="3979900" y="978310"/>
                  <a:pt x="3967011" y="1146396"/>
                </a:cubicBezTo>
                <a:cubicBezTo>
                  <a:pt x="3954123" y="1321150"/>
                  <a:pt x="3931569" y="1495262"/>
                  <a:pt x="3940203" y="1671170"/>
                </a:cubicBezTo>
                <a:cubicBezTo>
                  <a:pt x="3945230" y="1770534"/>
                  <a:pt x="3953091" y="1869643"/>
                  <a:pt x="3953091" y="1969263"/>
                </a:cubicBezTo>
                <a:cubicBezTo>
                  <a:pt x="3955799" y="2447623"/>
                  <a:pt x="3948581" y="2926496"/>
                  <a:pt x="3959665" y="3405241"/>
                </a:cubicBezTo>
                <a:cubicBezTo>
                  <a:pt x="3962629" y="3529479"/>
                  <a:pt x="3949097" y="3653076"/>
                  <a:pt x="3946777" y="3777057"/>
                </a:cubicBezTo>
                <a:cubicBezTo>
                  <a:pt x="3944973" y="3878089"/>
                  <a:pt x="3947873" y="3979056"/>
                  <a:pt x="3950499" y="4080023"/>
                </a:cubicBezTo>
                <a:lnTo>
                  <a:pt x="3952324" y="4346210"/>
                </a:lnTo>
                <a:lnTo>
                  <a:pt x="3923793" y="4344582"/>
                </a:lnTo>
                <a:cubicBezTo>
                  <a:pt x="3869166" y="4337251"/>
                  <a:pt x="3813841" y="4336693"/>
                  <a:pt x="3759075" y="4342933"/>
                </a:cubicBezTo>
                <a:cubicBezTo>
                  <a:pt x="3703277" y="4347626"/>
                  <a:pt x="3647607" y="4354981"/>
                  <a:pt x="3591682" y="4357645"/>
                </a:cubicBezTo>
                <a:cubicBezTo>
                  <a:pt x="3349688" y="4370998"/>
                  <a:pt x="3107046" y="4367447"/>
                  <a:pt x="2865549" y="4346991"/>
                </a:cubicBezTo>
                <a:cubicBezTo>
                  <a:pt x="2661378" y="4329084"/>
                  <a:pt x="2456048" y="4328501"/>
                  <a:pt x="2251775" y="4345215"/>
                </a:cubicBezTo>
                <a:cubicBezTo>
                  <a:pt x="2200819" y="4349148"/>
                  <a:pt x="2149862" y="4359293"/>
                  <a:pt x="2098906" y="4351937"/>
                </a:cubicBezTo>
                <a:cubicBezTo>
                  <a:pt x="2025044" y="4342895"/>
                  <a:pt x="1950494" y="4340688"/>
                  <a:pt x="1876224" y="4345343"/>
                </a:cubicBezTo>
                <a:cubicBezTo>
                  <a:pt x="1700042" y="4352318"/>
                  <a:pt x="1523986" y="4361576"/>
                  <a:pt x="1347676" y="4359039"/>
                </a:cubicBezTo>
                <a:cubicBezTo>
                  <a:pt x="1064484" y="4355108"/>
                  <a:pt x="781420" y="4341031"/>
                  <a:pt x="498101" y="4351430"/>
                </a:cubicBezTo>
                <a:cubicBezTo>
                  <a:pt x="364340" y="4356376"/>
                  <a:pt x="230578" y="4360752"/>
                  <a:pt x="96817" y="4355568"/>
                </a:cubicBezTo>
                <a:lnTo>
                  <a:pt x="0" y="4349268"/>
                </a:lnTo>
                <a:close/>
              </a:path>
            </a:pathLst>
          </a:custGeom>
        </p:spPr>
      </p:pic>
      <p:pic>
        <p:nvPicPr>
          <p:cNvPr id="80" name="Picture 80" descr="Map&#10;&#10;Description automatically generated">
            <a:extLst>
              <a:ext uri="{FF2B5EF4-FFF2-40B4-BE49-F238E27FC236}">
                <a16:creationId xmlns:a16="http://schemas.microsoft.com/office/drawing/2014/main" id="{2D2D63CC-38BA-406D-8379-D6FAAEB5106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954" r="20054" b="2"/>
          <a:stretch/>
        </p:blipFill>
        <p:spPr>
          <a:xfrm>
            <a:off x="4148881" y="-1"/>
            <a:ext cx="3872656" cy="4306594"/>
          </a:xfrm>
          <a:custGeom>
            <a:avLst/>
            <a:gdLst/>
            <a:ahLst/>
            <a:cxnLst/>
            <a:rect l="l" t="t" r="r" b="b"/>
            <a:pathLst>
              <a:path w="3872656" h="4370715">
                <a:moveTo>
                  <a:pt x="9308" y="0"/>
                </a:moveTo>
                <a:lnTo>
                  <a:pt x="3851998" y="0"/>
                </a:lnTo>
                <a:lnTo>
                  <a:pt x="3841520" y="444702"/>
                </a:lnTo>
                <a:cubicBezTo>
                  <a:pt x="3839973" y="512270"/>
                  <a:pt x="3836622" y="580351"/>
                  <a:pt x="3848351" y="647278"/>
                </a:cubicBezTo>
                <a:cubicBezTo>
                  <a:pt x="3877736" y="814210"/>
                  <a:pt x="3877092" y="981784"/>
                  <a:pt x="3864203" y="1149870"/>
                </a:cubicBezTo>
                <a:cubicBezTo>
                  <a:pt x="3851315" y="1324624"/>
                  <a:pt x="3828761" y="1498736"/>
                  <a:pt x="3837395" y="1674644"/>
                </a:cubicBezTo>
                <a:cubicBezTo>
                  <a:pt x="3842422" y="1774008"/>
                  <a:pt x="3850284" y="1873117"/>
                  <a:pt x="3850284" y="1972737"/>
                </a:cubicBezTo>
                <a:cubicBezTo>
                  <a:pt x="3852991" y="2451097"/>
                  <a:pt x="3845773" y="2929970"/>
                  <a:pt x="3856857" y="3408715"/>
                </a:cubicBezTo>
                <a:cubicBezTo>
                  <a:pt x="3859821" y="3532953"/>
                  <a:pt x="3846289" y="3656550"/>
                  <a:pt x="3843969" y="3780531"/>
                </a:cubicBezTo>
                <a:cubicBezTo>
                  <a:pt x="3842165" y="3881563"/>
                  <a:pt x="3845065" y="3982530"/>
                  <a:pt x="3847691" y="4083497"/>
                </a:cubicBezTo>
                <a:lnTo>
                  <a:pt x="3849494" y="4346466"/>
                </a:lnTo>
                <a:lnTo>
                  <a:pt x="3739963" y="4345485"/>
                </a:lnTo>
                <a:cubicBezTo>
                  <a:pt x="3702780" y="4346420"/>
                  <a:pt x="3665581" y="4348259"/>
                  <a:pt x="3628383" y="4349908"/>
                </a:cubicBezTo>
                <a:cubicBezTo>
                  <a:pt x="3508316" y="4356655"/>
                  <a:pt x="3387918" y="4354828"/>
                  <a:pt x="3268119" y="4344454"/>
                </a:cubicBezTo>
                <a:cubicBezTo>
                  <a:pt x="3196206" y="4335589"/>
                  <a:pt x="3123466" y="4335589"/>
                  <a:pt x="3051553" y="4344454"/>
                </a:cubicBezTo>
                <a:cubicBezTo>
                  <a:pt x="2869715" y="4368829"/>
                  <a:pt x="2685977" y="4376260"/>
                  <a:pt x="2502751" y="4366648"/>
                </a:cubicBezTo>
                <a:cubicBezTo>
                  <a:pt x="2288987" y="4357263"/>
                  <a:pt x="2075733" y="4337859"/>
                  <a:pt x="1861843" y="4332533"/>
                </a:cubicBezTo>
                <a:cubicBezTo>
                  <a:pt x="1726297" y="4329109"/>
                  <a:pt x="1589733" y="4319851"/>
                  <a:pt x="1455972" y="4342552"/>
                </a:cubicBezTo>
                <a:cubicBezTo>
                  <a:pt x="1319536" y="4365887"/>
                  <a:pt x="1184374" y="4354980"/>
                  <a:pt x="1048318" y="4348258"/>
                </a:cubicBezTo>
                <a:cubicBezTo>
                  <a:pt x="946532" y="4340953"/>
                  <a:pt x="844365" y="4340953"/>
                  <a:pt x="742578" y="4348258"/>
                </a:cubicBezTo>
                <a:cubicBezTo>
                  <a:pt x="618869" y="4360661"/>
                  <a:pt x="494432" y="4364263"/>
                  <a:pt x="370214" y="4359038"/>
                </a:cubicBezTo>
                <a:cubicBezTo>
                  <a:pt x="296007" y="4355170"/>
                  <a:pt x="221738" y="4351270"/>
                  <a:pt x="147421" y="4348702"/>
                </a:cubicBezTo>
                <a:lnTo>
                  <a:pt x="13040" y="4347289"/>
                </a:lnTo>
                <a:lnTo>
                  <a:pt x="371" y="4103870"/>
                </a:lnTo>
                <a:cubicBezTo>
                  <a:pt x="-757" y="4012134"/>
                  <a:pt x="886" y="3920334"/>
                  <a:pt x="2690" y="3828598"/>
                </a:cubicBezTo>
                <a:cubicBezTo>
                  <a:pt x="5913" y="3670768"/>
                  <a:pt x="16095" y="3513067"/>
                  <a:pt x="20090" y="3355238"/>
                </a:cubicBezTo>
                <a:cubicBezTo>
                  <a:pt x="25761" y="3127790"/>
                  <a:pt x="3336" y="2900469"/>
                  <a:pt x="10940" y="2573142"/>
                </a:cubicBezTo>
                <a:cubicBezTo>
                  <a:pt x="20218" y="2391979"/>
                  <a:pt x="14032" y="2111578"/>
                  <a:pt x="14677" y="1830024"/>
                </a:cubicBezTo>
                <a:cubicBezTo>
                  <a:pt x="15451" y="1640269"/>
                  <a:pt x="5268" y="1450771"/>
                  <a:pt x="6171" y="1261145"/>
                </a:cubicBezTo>
                <a:cubicBezTo>
                  <a:pt x="6815" y="1121522"/>
                  <a:pt x="19961" y="982540"/>
                  <a:pt x="25374" y="843301"/>
                </a:cubicBezTo>
                <a:cubicBezTo>
                  <a:pt x="30078" y="673215"/>
                  <a:pt x="25426" y="502988"/>
                  <a:pt x="11455" y="333401"/>
                </a:cubicBezTo>
                <a:cubicBezTo>
                  <a:pt x="4817" y="239678"/>
                  <a:pt x="5623" y="145890"/>
                  <a:pt x="8088" y="52087"/>
                </a:cubicBezTo>
                <a:close/>
              </a:path>
            </a:pathLst>
          </a:custGeom>
        </p:spPr>
      </p:pic>
      <p:pic>
        <p:nvPicPr>
          <p:cNvPr id="82" name="Picture 82" descr="A picture containing text, whiteboard&#10;&#10;Description automatically generated">
            <a:extLst>
              <a:ext uri="{FF2B5EF4-FFF2-40B4-BE49-F238E27FC236}">
                <a16:creationId xmlns:a16="http://schemas.microsoft.com/office/drawing/2014/main" id="{757DC92B-D17B-4431-8EA7-EC1DA6D2678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3" b="22426"/>
          <a:stretch/>
        </p:blipFill>
        <p:spPr>
          <a:xfrm>
            <a:off x="8194953" y="-1"/>
            <a:ext cx="3997047" cy="4306593"/>
          </a:xfrm>
          <a:custGeom>
            <a:avLst/>
            <a:gdLst/>
            <a:ahLst/>
            <a:cxnLst/>
            <a:rect l="l" t="t" r="r" b="b"/>
            <a:pathLst>
              <a:path w="3997047" h="4358703">
                <a:moveTo>
                  <a:pt x="9389" y="0"/>
                </a:moveTo>
                <a:lnTo>
                  <a:pt x="3997047" y="0"/>
                </a:lnTo>
                <a:lnTo>
                  <a:pt x="3997047" y="4347477"/>
                </a:lnTo>
                <a:lnTo>
                  <a:pt x="3922844" y="4341211"/>
                </a:lnTo>
                <a:cubicBezTo>
                  <a:pt x="3821334" y="4336140"/>
                  <a:pt x="3719771" y="4340396"/>
                  <a:pt x="3618208" y="4343440"/>
                </a:cubicBezTo>
                <a:cubicBezTo>
                  <a:pt x="3488013" y="4347245"/>
                  <a:pt x="3357819" y="4358659"/>
                  <a:pt x="3227370" y="4344455"/>
                </a:cubicBezTo>
                <a:cubicBezTo>
                  <a:pt x="3152388" y="4335717"/>
                  <a:pt x="3076577" y="4336833"/>
                  <a:pt x="3001887" y="4347752"/>
                </a:cubicBezTo>
                <a:cubicBezTo>
                  <a:pt x="2932216" y="4357340"/>
                  <a:pt x="2861768" y="4360092"/>
                  <a:pt x="2791563" y="4355995"/>
                </a:cubicBezTo>
                <a:cubicBezTo>
                  <a:pt x="2658694" y="4350416"/>
                  <a:pt x="2524678" y="4346991"/>
                  <a:pt x="2391171" y="4351303"/>
                </a:cubicBezTo>
                <a:cubicBezTo>
                  <a:pt x="2185433" y="4357898"/>
                  <a:pt x="1979696" y="4363985"/>
                  <a:pt x="1773830" y="4351303"/>
                </a:cubicBezTo>
                <a:cubicBezTo>
                  <a:pt x="1620961" y="4342172"/>
                  <a:pt x="1468090" y="4341031"/>
                  <a:pt x="1315220" y="4345723"/>
                </a:cubicBezTo>
                <a:cubicBezTo>
                  <a:pt x="1162350" y="4350416"/>
                  <a:pt x="1009480" y="4359927"/>
                  <a:pt x="856610" y="4351303"/>
                </a:cubicBezTo>
                <a:cubicBezTo>
                  <a:pt x="678261" y="4341158"/>
                  <a:pt x="499913" y="4342933"/>
                  <a:pt x="321565" y="4344708"/>
                </a:cubicBezTo>
                <a:cubicBezTo>
                  <a:pt x="235449" y="4345596"/>
                  <a:pt x="149428" y="4348323"/>
                  <a:pt x="63422" y="4349686"/>
                </a:cubicBezTo>
                <a:lnTo>
                  <a:pt x="12951" y="4349060"/>
                </a:lnTo>
                <a:lnTo>
                  <a:pt x="371" y="4107346"/>
                </a:lnTo>
                <a:cubicBezTo>
                  <a:pt x="-757" y="4015610"/>
                  <a:pt x="887" y="3923810"/>
                  <a:pt x="2691" y="3832074"/>
                </a:cubicBezTo>
                <a:cubicBezTo>
                  <a:pt x="5913" y="3674244"/>
                  <a:pt x="16095" y="3516543"/>
                  <a:pt x="20090" y="3358714"/>
                </a:cubicBezTo>
                <a:cubicBezTo>
                  <a:pt x="25761" y="3131266"/>
                  <a:pt x="3336" y="2903945"/>
                  <a:pt x="10940" y="2576618"/>
                </a:cubicBezTo>
                <a:cubicBezTo>
                  <a:pt x="20219" y="2395455"/>
                  <a:pt x="14032" y="2115054"/>
                  <a:pt x="14677" y="1833500"/>
                </a:cubicBezTo>
                <a:cubicBezTo>
                  <a:pt x="15451" y="1643745"/>
                  <a:pt x="5269" y="1454247"/>
                  <a:pt x="6171" y="1264621"/>
                </a:cubicBezTo>
                <a:cubicBezTo>
                  <a:pt x="6815" y="1124998"/>
                  <a:pt x="19961" y="986016"/>
                  <a:pt x="25375" y="846777"/>
                </a:cubicBezTo>
                <a:cubicBezTo>
                  <a:pt x="30078" y="676691"/>
                  <a:pt x="25426" y="506464"/>
                  <a:pt x="11455" y="336877"/>
                </a:cubicBezTo>
                <a:cubicBezTo>
                  <a:pt x="4818" y="243154"/>
                  <a:pt x="5623" y="149366"/>
                  <a:pt x="8088" y="55563"/>
                </a:cubicBezTo>
                <a:close/>
              </a:path>
            </a:pathLst>
          </a:custGeom>
        </p:spPr>
      </p:pic>
      <p:sp>
        <p:nvSpPr>
          <p:cNvPr id="85" name="sketch line">
            <a:extLst>
              <a:ext uri="{FF2B5EF4-FFF2-40B4-BE49-F238E27FC236}">
                <a16:creationId xmlns:a16="http://schemas.microsoft.com/office/drawing/2014/main" id="{D2758DA7-6A89-49A1-B9F5-546D993242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422904" y="5413767"/>
            <a:ext cx="1554480" cy="18288"/>
          </a:xfrm>
          <a:custGeom>
            <a:avLst/>
            <a:gdLst>
              <a:gd name="connsiteX0" fmla="*/ 0 w 1554480"/>
              <a:gd name="connsiteY0" fmla="*/ 0 h 18288"/>
              <a:gd name="connsiteX1" fmla="*/ 549250 w 1554480"/>
              <a:gd name="connsiteY1" fmla="*/ 0 h 18288"/>
              <a:gd name="connsiteX2" fmla="*/ 1082954 w 1554480"/>
              <a:gd name="connsiteY2" fmla="*/ 0 h 18288"/>
              <a:gd name="connsiteX3" fmla="*/ 1554480 w 1554480"/>
              <a:gd name="connsiteY3" fmla="*/ 0 h 18288"/>
              <a:gd name="connsiteX4" fmla="*/ 1554480 w 1554480"/>
              <a:gd name="connsiteY4" fmla="*/ 18288 h 18288"/>
              <a:gd name="connsiteX5" fmla="*/ 1067410 w 1554480"/>
              <a:gd name="connsiteY5" fmla="*/ 18288 h 18288"/>
              <a:gd name="connsiteX6" fmla="*/ 549250 w 1554480"/>
              <a:gd name="connsiteY6" fmla="*/ 18288 h 18288"/>
              <a:gd name="connsiteX7" fmla="*/ 0 w 1554480"/>
              <a:gd name="connsiteY7" fmla="*/ 18288 h 18288"/>
              <a:gd name="connsiteX8" fmla="*/ 0 w 1554480"/>
              <a:gd name="connsiteY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54480" h="18288" fill="none" extrusionOk="0">
                <a:moveTo>
                  <a:pt x="0" y="0"/>
                </a:moveTo>
                <a:cubicBezTo>
                  <a:pt x="114141" y="-19864"/>
                  <a:pt x="345055" y="-1657"/>
                  <a:pt x="549250" y="0"/>
                </a:cubicBezTo>
                <a:cubicBezTo>
                  <a:pt x="753445" y="1657"/>
                  <a:pt x="862292" y="-5674"/>
                  <a:pt x="1082954" y="0"/>
                </a:cubicBezTo>
                <a:cubicBezTo>
                  <a:pt x="1303616" y="5674"/>
                  <a:pt x="1363530" y="4537"/>
                  <a:pt x="1554480" y="0"/>
                </a:cubicBezTo>
                <a:cubicBezTo>
                  <a:pt x="1554963" y="7176"/>
                  <a:pt x="1553909" y="13682"/>
                  <a:pt x="1554480" y="18288"/>
                </a:cubicBezTo>
                <a:cubicBezTo>
                  <a:pt x="1338847" y="6127"/>
                  <a:pt x="1215066" y="37851"/>
                  <a:pt x="1067410" y="18288"/>
                </a:cubicBezTo>
                <a:cubicBezTo>
                  <a:pt x="919754" y="-1275"/>
                  <a:pt x="800465" y="3080"/>
                  <a:pt x="549250" y="18288"/>
                </a:cubicBezTo>
                <a:cubicBezTo>
                  <a:pt x="298035" y="33496"/>
                  <a:pt x="158868" y="22769"/>
                  <a:pt x="0" y="18288"/>
                </a:cubicBezTo>
                <a:cubicBezTo>
                  <a:pt x="-655" y="13237"/>
                  <a:pt x="709" y="4645"/>
                  <a:pt x="0" y="0"/>
                </a:cubicBezTo>
                <a:close/>
              </a:path>
              <a:path w="1554480" h="18288" stroke="0" extrusionOk="0">
                <a:moveTo>
                  <a:pt x="0" y="0"/>
                </a:moveTo>
                <a:cubicBezTo>
                  <a:pt x="249941" y="-58"/>
                  <a:pt x="367334" y="23448"/>
                  <a:pt x="502615" y="0"/>
                </a:cubicBezTo>
                <a:cubicBezTo>
                  <a:pt x="637897" y="-23448"/>
                  <a:pt x="813653" y="-20418"/>
                  <a:pt x="974141" y="0"/>
                </a:cubicBezTo>
                <a:cubicBezTo>
                  <a:pt x="1134629" y="20418"/>
                  <a:pt x="1268772" y="6288"/>
                  <a:pt x="1554480" y="0"/>
                </a:cubicBezTo>
                <a:cubicBezTo>
                  <a:pt x="1554917" y="7222"/>
                  <a:pt x="1555359" y="13299"/>
                  <a:pt x="1554480" y="18288"/>
                </a:cubicBezTo>
                <a:cubicBezTo>
                  <a:pt x="1336087" y="12172"/>
                  <a:pt x="1310024" y="19759"/>
                  <a:pt x="1067410" y="18288"/>
                </a:cubicBezTo>
                <a:cubicBezTo>
                  <a:pt x="824796" y="16818"/>
                  <a:pt x="787902" y="34647"/>
                  <a:pt x="518160" y="18288"/>
                </a:cubicBezTo>
                <a:cubicBezTo>
                  <a:pt x="248418" y="1930"/>
                  <a:pt x="133160" y="9205"/>
                  <a:pt x="0" y="18288"/>
                </a:cubicBezTo>
                <a:cubicBezTo>
                  <a:pt x="-643" y="9451"/>
                  <a:pt x="-340" y="711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B56B761E-CB6C-45FA-9A3E-55325639B696}"/>
              </a:ext>
            </a:extLst>
          </p:cNvPr>
          <p:cNvSpPr txBox="1"/>
          <p:nvPr/>
        </p:nvSpPr>
        <p:spPr>
          <a:xfrm>
            <a:off x="4413582" y="4741215"/>
            <a:ext cx="7147481" cy="185131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28600" lvl="1">
              <a:lnSpc>
                <a:spcPct val="90000"/>
              </a:lnSpc>
              <a:spcAft>
                <a:spcPts val="600"/>
              </a:spcAft>
            </a:pPr>
            <a:r>
              <a:rPr lang="en-US" sz="2400"/>
              <a:t>Objective: </a:t>
            </a:r>
            <a:endParaRPr lang="en-US" sz="2400" dirty="0">
              <a:cs typeface="Calibri"/>
            </a:endParaRPr>
          </a:p>
          <a:p>
            <a:pPr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cs typeface="Calibri"/>
            </a:endParaRPr>
          </a:p>
          <a:p>
            <a:pPr marL="68580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To create an ad</a:t>
            </a:r>
            <a:endParaRPr lang="en-US" sz="2400" dirty="0">
              <a:cs typeface="Calibri"/>
            </a:endParaRPr>
          </a:p>
          <a:p>
            <a:pPr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cs typeface="Calibri"/>
            </a:endParaRPr>
          </a:p>
          <a:p>
            <a:pPr marL="68580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To practice presentational skills</a:t>
            </a:r>
            <a:endParaRPr lang="en-US" sz="2400" dirty="0">
              <a:cs typeface="Calibri"/>
            </a:endParaRPr>
          </a:p>
          <a:p>
            <a:pPr marL="68580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cs typeface="Calibri"/>
            </a:endParaRPr>
          </a:p>
          <a:p>
            <a:pPr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/>
          </a:p>
        </p:txBody>
      </p:sp>
      <p:pic>
        <p:nvPicPr>
          <p:cNvPr id="83" name="Picture 85" descr="Shape, circle&#10;&#10;Description automatically generated">
            <a:extLst>
              <a:ext uri="{FF2B5EF4-FFF2-40B4-BE49-F238E27FC236}">
                <a16:creationId xmlns:a16="http://schemas.microsoft.com/office/drawing/2014/main" id="{7997F265-FB98-422B-8BC6-F8B31B092D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98406" y="3583858"/>
            <a:ext cx="2280218" cy="3770671"/>
          </a:xfrm>
          <a:prstGeom prst="rect">
            <a:avLst/>
          </a:prstGeom>
        </p:spPr>
      </p:pic>
      <p:sp>
        <p:nvSpPr>
          <p:cNvPr id="86" name="Title 1">
            <a:extLst>
              <a:ext uri="{FF2B5EF4-FFF2-40B4-BE49-F238E27FC236}">
                <a16:creationId xmlns:a16="http://schemas.microsoft.com/office/drawing/2014/main" id="{8064410F-65B0-43B8-A654-CB5092EFD3B4}"/>
              </a:ext>
            </a:extLst>
          </p:cNvPr>
          <p:cNvSpPr txBox="1">
            <a:spLocks/>
          </p:cNvSpPr>
          <p:nvPr/>
        </p:nvSpPr>
        <p:spPr>
          <a:xfrm>
            <a:off x="537530" y="4746131"/>
            <a:ext cx="3344528" cy="17038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>
                <a:solidFill>
                  <a:srgbClr val="FFFFFF"/>
                </a:solidFill>
                <a:latin typeface="Britannic Bold"/>
                <a:cs typeface="Calibri Light"/>
              </a:rPr>
              <a:t>Eco-friendly project</a:t>
            </a:r>
          </a:p>
        </p:txBody>
      </p:sp>
    </p:spTree>
    <p:extLst>
      <p:ext uri="{BB962C8B-B14F-4D97-AF65-F5344CB8AC3E}">
        <p14:creationId xmlns:p14="http://schemas.microsoft.com/office/powerpoint/2010/main" val="27959195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B867FF-FC45-48F7-8104-F89BE5490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BB56887-D0D5-4F0C-9E19-7247EB83C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555710" y="2183223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B3FC16-54A3-4DF3-B0C9-B1B278867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555" y="817819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1">
              <a:lnSpc>
                <a:spcPct val="70000"/>
              </a:lnSpc>
              <a:spcBef>
                <a:spcPts val="0"/>
              </a:spcBef>
              <a:spcAft>
                <a:spcPts val="600"/>
              </a:spcAft>
              <a:buFont typeface="Arial,Sans-Serif" panose="020B0604020202020204" pitchFamily="34" charset="0"/>
            </a:pPr>
            <a:r>
              <a:rPr lang="en-US">
                <a:cs typeface="Calibri"/>
              </a:rPr>
              <a:t>6th graders</a:t>
            </a:r>
            <a:endParaRPr lang="en-US">
              <a:ea typeface="+mn-lt"/>
              <a:cs typeface="+mn-lt"/>
            </a:endParaRPr>
          </a:p>
          <a:p>
            <a:pPr lvl="1">
              <a:lnSpc>
                <a:spcPct val="70000"/>
              </a:lnSpc>
              <a:spcBef>
                <a:spcPts val="0"/>
              </a:spcBef>
              <a:spcAft>
                <a:spcPts val="600"/>
              </a:spcAft>
              <a:buFont typeface="Arial,Sans-Serif" panose="020B0604020202020204" pitchFamily="34" charset="0"/>
            </a:pPr>
            <a:r>
              <a:rPr lang="en-US">
                <a:cs typeface="Calibri"/>
              </a:rPr>
              <a:t>Group work </a:t>
            </a:r>
            <a:endParaRPr lang="en-US">
              <a:ea typeface="+mn-lt"/>
              <a:cs typeface="+mn-lt"/>
            </a:endParaRPr>
          </a:p>
          <a:p>
            <a:pPr lvl="1">
              <a:lnSpc>
                <a:spcPct val="70000"/>
              </a:lnSpc>
              <a:spcBef>
                <a:spcPts val="0"/>
              </a:spcBef>
              <a:spcAft>
                <a:spcPts val="600"/>
              </a:spcAft>
              <a:buFont typeface="Arial,Sans-Serif" panose="020B0604020202020204" pitchFamily="34" charset="0"/>
            </a:pPr>
            <a:r>
              <a:rPr lang="en-US">
                <a:cs typeface="Calibri"/>
              </a:rPr>
              <a:t>Presentational (speaking) skills</a:t>
            </a:r>
            <a:endParaRPr lang="en-US">
              <a:ea typeface="+mn-lt"/>
              <a:cs typeface="+mn-lt"/>
            </a:endParaRPr>
          </a:p>
          <a:p>
            <a:endParaRPr lang="en-US" dirty="0">
              <a:cs typeface="Calibri"/>
            </a:endParaRPr>
          </a:p>
        </p:txBody>
      </p:sp>
      <p:pic>
        <p:nvPicPr>
          <p:cNvPr id="4" name="Picture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E86AFD5A-9461-4070-91B2-74A01BD068B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3853" b="5806"/>
          <a:stretch/>
        </p:blipFill>
        <p:spPr>
          <a:xfrm>
            <a:off x="7059561" y="4442393"/>
            <a:ext cx="4291195" cy="19060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5" descr="Table&#10;&#10;Description automatically generated">
            <a:extLst>
              <a:ext uri="{FF2B5EF4-FFF2-40B4-BE49-F238E27FC236}">
                <a16:creationId xmlns:a16="http://schemas.microsoft.com/office/drawing/2014/main" id="{76AA99A4-0EDD-47ED-A8F5-26E3B04CE0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7175" y="2534254"/>
            <a:ext cx="4549876" cy="4063200"/>
          </a:xfrm>
          <a:prstGeom prst="rect">
            <a:avLst/>
          </a:prstGeom>
        </p:spPr>
      </p:pic>
      <p:pic>
        <p:nvPicPr>
          <p:cNvPr id="7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4380AD4F-6915-4AAA-B985-C7516834D6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0045" y="121955"/>
            <a:ext cx="3283974" cy="4119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0769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D278ADA9-6383-4BDD-80D2-8899A40268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84B7147-B0F6-40ED-B5A2-FF72BC8198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36D2DE0-0628-4A9A-A59D-7BA8B5EB3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48E405C9-94BE-41DA-928C-DEC9A8550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15929" y="148929"/>
            <a:ext cx="6560142" cy="656014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51CB13-7FBD-45F9-A3C5-8590904412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5031" y="1380754"/>
            <a:ext cx="5561938" cy="251351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Questions?</a:t>
            </a:r>
          </a:p>
        </p:txBody>
      </p:sp>
      <p:sp>
        <p:nvSpPr>
          <p:cNvPr id="27" name="Arc 26">
            <a:extLst>
              <a:ext uri="{FF2B5EF4-FFF2-40B4-BE49-F238E27FC236}">
                <a16:creationId xmlns:a16="http://schemas.microsoft.com/office/drawing/2014/main" id="{D2091A72-D5BB-42AC-8FD3-F7747D9086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9222429" flipV="1">
            <a:off x="2494119" y="6170"/>
            <a:ext cx="6816262" cy="6816262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6ED12BFC-A737-46AF-8411-481112D54B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00995" y="5310973"/>
            <a:ext cx="705948" cy="68679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2834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Arc 14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E64A7B-925E-4B0D-992E-78E1CBF208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9702" y="1993065"/>
            <a:ext cx="3348721" cy="328389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>
                <a:latin typeface="Broadway"/>
                <a:cs typeface="Calibri"/>
              </a:rPr>
              <a:t>Thank you for your attention!</a:t>
            </a:r>
            <a:endParaRPr lang="en-US" sz="3200">
              <a:latin typeface="Broadway"/>
            </a:endParaRPr>
          </a:p>
        </p:txBody>
      </p:sp>
    </p:spTree>
    <p:extLst>
      <p:ext uri="{BB962C8B-B14F-4D97-AF65-F5344CB8AC3E}">
        <p14:creationId xmlns:p14="http://schemas.microsoft.com/office/powerpoint/2010/main" val="3022587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15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Educational value of advertising in the classroom: How to use ads in your lessons?</vt:lpstr>
      <vt:lpstr>PowerPoint Presentation</vt:lpstr>
      <vt:lpstr>The idea</vt:lpstr>
      <vt:lpstr>Why ads?</vt:lpstr>
      <vt:lpstr>Suggested topics:</vt:lpstr>
      <vt:lpstr>Activities  - examples: What do we need from what we buy? </vt:lpstr>
      <vt:lpstr>PowerPoint Presentation</vt:lpstr>
      <vt:lpstr>Ads and stereotypes </vt:lpstr>
      <vt:lpstr>PowerPoint Presentation</vt:lpstr>
      <vt:lpstr>Creating ads </vt:lpstr>
      <vt:lpstr>PowerPoint Presentation</vt:lpstr>
      <vt:lpstr>PowerPoint Presentation</vt:lpstr>
      <vt:lpstr>PowerPoint Presentation</vt:lpstr>
      <vt:lpstr>Questions?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874</cp:revision>
  <dcterms:created xsi:type="dcterms:W3CDTF">2021-11-06T19:30:30Z</dcterms:created>
  <dcterms:modified xsi:type="dcterms:W3CDTF">2021-11-13T19:40:56Z</dcterms:modified>
</cp:coreProperties>
</file>