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Lst>
  <p:sldSz cx="12192000" cy="6858000"/>
  <p:notesSz cx="6858000" cy="9144000"/>
  <p:embeddedFontLst>
    <p:embeddedFont>
      <p:font typeface="Lexend" panose="020B0604020202020204" charset="-18"/>
      <p:regular r:id="rId47"/>
      <p:bold r:id="rId48"/>
    </p:embeddedFont>
    <p:embeddedFont>
      <p:font typeface="Calibri" panose="020F0502020204030204" pitchFamily="34" charset="0"/>
      <p:regular r:id="rId49"/>
      <p:bold r:id="rId50"/>
      <p:italic r:id="rId51"/>
      <p:boldItalic r:id="rId52"/>
    </p:embeddedFont>
    <p:embeddedFont>
      <p:font typeface="Pacifico" panose="020B0604020202020204" charset="-18"/>
      <p:regular r:id="rId53"/>
    </p:embeddedFont>
    <p:embeddedFont>
      <p:font typeface="Comic Sans MS" panose="030F0702030302020204" pitchFamily="66" charset="0"/>
      <p:regular r:id="rId54"/>
      <p:bold r:id="rId55"/>
      <p:italic r:id="rId56"/>
      <p:boldItalic r:id="rId57"/>
    </p:embeddedFont>
    <p:embeddedFont>
      <p:font typeface="Comfortaa" panose="020B0604020202020204" charset="0"/>
      <p:regular r:id="rId58"/>
      <p:bold r:id="rId59"/>
    </p:embeddedFont>
    <p:embeddedFont>
      <p:font typeface="Roboto" panose="020B0604020202020204" charset="0"/>
      <p:regular r:id="rId60"/>
      <p:bold r:id="rId61"/>
      <p:italic r:id="rId62"/>
      <p:boldItalic r:id="rId63"/>
    </p:embeddedFont>
    <p:embeddedFont>
      <p:font typeface="Caveat" panose="020B0604020202020204" charset="0"/>
      <p:regular r:id="rId64"/>
      <p:bold r:id="rId6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6" roundtripDataSignature="AMtx7mhGrNVn0ALgbIxCsKhTiovwL6woK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658"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font" Target="fonts/font1.fntdata"/><Relationship Id="rId63" Type="http://schemas.openxmlformats.org/officeDocument/2006/relationships/font" Target="fonts/font17.fntdata"/><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7.fntdata"/><Relationship Id="rId58" Type="http://schemas.openxmlformats.org/officeDocument/2006/relationships/font" Target="fonts/font12.fntdata"/><Relationship Id="rId66" Type="http://customschemas.google.com/relationships/presentationmetadata" Target="metadata"/><Relationship Id="rId5" Type="http://schemas.openxmlformats.org/officeDocument/2006/relationships/slide" Target="slides/slide4.xml"/><Relationship Id="rId61" Type="http://schemas.openxmlformats.org/officeDocument/2006/relationships/font" Target="fonts/font15.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2.fntdata"/><Relationship Id="rId56" Type="http://schemas.openxmlformats.org/officeDocument/2006/relationships/font" Target="fonts/font10.fntdata"/><Relationship Id="rId64" Type="http://schemas.openxmlformats.org/officeDocument/2006/relationships/font" Target="fonts/font18.fntdata"/><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5.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59" Type="http://schemas.openxmlformats.org/officeDocument/2006/relationships/font" Target="fonts/font13.fntdata"/><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8.fntdata"/><Relationship Id="rId62" Type="http://schemas.openxmlformats.org/officeDocument/2006/relationships/font" Target="fonts/font16.fntdata"/><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3.fntdata"/><Relationship Id="rId57" Type="http://schemas.openxmlformats.org/officeDocument/2006/relationships/font" Target="fonts/font11.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6.fntdata"/><Relationship Id="rId60" Type="http://schemas.openxmlformats.org/officeDocument/2006/relationships/font" Target="fonts/font14.fntdata"/><Relationship Id="rId65" Type="http://schemas.openxmlformats.org/officeDocument/2006/relationships/font" Target="fonts/font19.fnt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font" Target="fonts/font4.fntdata"/><Relationship Id="rId55" Type="http://schemas.openxmlformats.org/officeDocument/2006/relationships/font" Target="fonts/font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L="914400" marR="0" lvl="1"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2pPr>
            <a:lvl3pPr marL="1371600" marR="0" lvl="2"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3pPr>
            <a:lvl4pPr marL="1828800" marR="0" lvl="3"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4pPr>
            <a:lvl5pPr marL="2286000" marR="0" lvl="4"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5pPr>
            <a:lvl6pPr marL="2743200" marR="0" lvl="5"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6pPr>
            <a:lvl7pPr marL="3200400" marR="0" lvl="6"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7pPr>
            <a:lvl8pPr marL="3657600" marR="0" lvl="7"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8pPr>
            <a:lvl9pPr marL="4114800" marR="0" lvl="8"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hr-HR"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8" name="Google Shape;118;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9" name="Google Shape;119;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r-HR"/>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6" name="Google Shape;12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hr-HR"/>
              <a:t>In order to get our students writing in English, we </a:t>
            </a: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3" name="Google Shape;163;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hr-HR"/>
              <a:t>Book night, st valentines day, visit to the pediatric ward, workshops in other schools and libraries, svjetski dan knjige i autorskih prava, projekt čitajmo zajedno, mjesec hrvatske knjige, škola retorike</a:t>
            </a:r>
            <a:endParaRPr/>
          </a:p>
        </p:txBody>
      </p:sp>
      <p:sp>
        <p:nvSpPr>
          <p:cNvPr id="164" name="Google Shape;164;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r-HR"/>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5" name="Google Shape;175;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hr-HR"/>
              <a:t>February the 3rd</a:t>
            </a:r>
            <a:endParaRPr/>
          </a:p>
        </p:txBody>
      </p:sp>
      <p:sp>
        <p:nvSpPr>
          <p:cNvPr id="176" name="Google Shape;176;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r-HR"/>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6" name="Google Shape;186;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hr-HR"/>
              <a:t>February the 3rd</a:t>
            </a:r>
            <a:endParaRPr/>
          </a:p>
        </p:txBody>
      </p:sp>
      <p:sp>
        <p:nvSpPr>
          <p:cNvPr id="187" name="Google Shape;187;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r-HR"/>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5" name="Google Shape;195;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6" name="Google Shape;20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5" name="Google Shape;215;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hr-HR"/>
              <a:t>Erasmus day, Europe day, visit to Pula and their german programme</a:t>
            </a:r>
            <a:endParaRPr/>
          </a:p>
        </p:txBody>
      </p:sp>
      <p:sp>
        <p:nvSpPr>
          <p:cNvPr id="222" name="Google Shape;222;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0" name="Google Shape;230;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9" name="Google Shape;239;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hr-HR"/>
              <a:t>English language day, Live action role play, writing a CV, preparing for a job interview, live classes- a bbc project</a:t>
            </a:r>
            <a:endParaRPr/>
          </a:p>
        </p:txBody>
      </p:sp>
      <p:sp>
        <p:nvSpPr>
          <p:cNvPr id="240" name="Google Shape;240;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r-HR"/>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17c212fd92f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9" name="Google Shape;249;g17c212fd92f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0" name="Google Shape;250;g17c212fd92f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hr-HR"/>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g17c212fd92f_0_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1" name="Google Shape;261;g17c212fd92f_0_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2" name="Google Shape;262;g17c212fd92f_0_9: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hr-HR"/>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g17c212fd92f_0_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3" name="Google Shape;273;g17c212fd92f_0_1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4" name="Google Shape;274;g17c212fd92f_0_1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hr-HR"/>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g17c212fd92f_0_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4" name="Google Shape;284;g17c212fd92f_0_2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g17c212fd92f_0_27: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hr-HR"/>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g17db360da4c_1_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5" name="Google Shape;295;g17db360da4c_1_4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6" name="Google Shape;296;g17db360da4c_1_4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hr-HR"/>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g17c212fd92f_0_5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5" name="Google Shape;305;g17c212fd92f_0_5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6" name="Google Shape;306;g17c212fd92f_0_57: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hr-HR"/>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g183ff571981_0_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6" name="Google Shape;316;g183ff571981_0_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7" name="Google Shape;317;g183ff571981_0_4: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hr-HR"/>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g183ff571981_0_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6" name="Google Shape;326;g183ff571981_0_2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7" name="Google Shape;327;g183ff571981_0_2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hr-HR"/>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g17db360da4c_1_6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6" name="Google Shape;336;g17db360da4c_1_6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7" name="Google Shape;337;g17db360da4c_1_62: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hr-HR"/>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5" name="Google Shape;345;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3" name="Google Shape;353;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3"/>
        <p:cNvGrpSpPr/>
        <p:nvPr/>
      </p:nvGrpSpPr>
      <p:grpSpPr>
        <a:xfrm>
          <a:off x="0" y="0"/>
          <a:ext cx="0" cy="0"/>
          <a:chOff x="0" y="0"/>
          <a:chExt cx="0" cy="0"/>
        </a:xfrm>
      </p:grpSpPr>
      <p:sp>
        <p:nvSpPr>
          <p:cNvPr id="364" name="Google Shape;364;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hr-HR"/>
              <a:t>fun games, quizzes, projects, lectures on English speaking countries</a:t>
            </a:r>
            <a:endParaRPr/>
          </a:p>
        </p:txBody>
      </p:sp>
      <p:sp>
        <p:nvSpPr>
          <p:cNvPr id="365" name="Google Shape;365;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6" name="Google Shape;376;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7" name="Google Shape;377;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r-HR"/>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7" name="Google Shape;387;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hr-HR"/>
              <a:t>Why are/aren’t we reading- mediation activity</a:t>
            </a:r>
            <a:endParaRPr/>
          </a:p>
        </p:txBody>
      </p:sp>
      <p:sp>
        <p:nvSpPr>
          <p:cNvPr id="388" name="Google Shape;388;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r-HR"/>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9" name="Google Shape;399;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hr-HR"/>
              <a:t>Why are/aren’t we reading- mediation activity</a:t>
            </a:r>
            <a:endParaRPr/>
          </a:p>
        </p:txBody>
      </p:sp>
      <p:sp>
        <p:nvSpPr>
          <p:cNvPr id="400" name="Google Shape;400;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r-HR"/>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7" name="Google Shape;407;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hr-HR"/>
              <a:t>Why are/aren’t we reading- mediation activity</a:t>
            </a:r>
            <a:endParaRPr/>
          </a:p>
        </p:txBody>
      </p:sp>
      <p:sp>
        <p:nvSpPr>
          <p:cNvPr id="408" name="Google Shape;408;p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r-HR"/>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7" name="Google Shape;417;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6"/>
        <p:cNvGrpSpPr/>
        <p:nvPr/>
      </p:nvGrpSpPr>
      <p:grpSpPr>
        <a:xfrm>
          <a:off x="0" y="0"/>
          <a:ext cx="0" cy="0"/>
          <a:chOff x="0" y="0"/>
          <a:chExt cx="0" cy="0"/>
        </a:xfrm>
      </p:grpSpPr>
      <p:sp>
        <p:nvSpPr>
          <p:cNvPr id="427" name="Google Shape;427;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8" name="Google Shape;428;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7" name="Google Shape;437;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2"/>
        <p:cNvGrpSpPr/>
        <p:nvPr/>
      </p:nvGrpSpPr>
      <p:grpSpPr>
        <a:xfrm>
          <a:off x="0" y="0"/>
          <a:ext cx="0" cy="0"/>
          <a:chOff x="0" y="0"/>
          <a:chExt cx="0" cy="0"/>
        </a:xfrm>
      </p:grpSpPr>
      <p:sp>
        <p:nvSpPr>
          <p:cNvPr id="443" name="Google Shape;443;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4" name="Google Shape;444;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5" name="Google Shape;445;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r-HR"/>
              <a:t>32</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2"/>
        <p:cNvGrpSpPr/>
        <p:nvPr/>
      </p:nvGrpSpPr>
      <p:grpSpPr>
        <a:xfrm>
          <a:off x="0" y="0"/>
          <a:ext cx="0" cy="0"/>
          <a:chOff x="0" y="0"/>
          <a:chExt cx="0" cy="0"/>
        </a:xfrm>
      </p:grpSpPr>
      <p:sp>
        <p:nvSpPr>
          <p:cNvPr id="453" name="Google Shape;453;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4" name="Google Shape;454;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3"/>
        <p:cNvGrpSpPr/>
        <p:nvPr/>
      </p:nvGrpSpPr>
      <p:grpSpPr>
        <a:xfrm>
          <a:off x="0" y="0"/>
          <a:ext cx="0" cy="0"/>
          <a:chOff x="0" y="0"/>
          <a:chExt cx="0" cy="0"/>
        </a:xfrm>
      </p:grpSpPr>
      <p:sp>
        <p:nvSpPr>
          <p:cNvPr id="464" name="Google Shape;464;g17c212fd92f_0_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5" name="Google Shape;465;g17c212fd92f_0_3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6" name="Google Shape;466;g17c212fd92f_0_36: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hr-HR"/>
              <a:t>34</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0"/>
        <p:cNvGrpSpPr/>
        <p:nvPr/>
      </p:nvGrpSpPr>
      <p:grpSpPr>
        <a:xfrm>
          <a:off x="0" y="0"/>
          <a:ext cx="0" cy="0"/>
          <a:chOff x="0" y="0"/>
          <a:chExt cx="0" cy="0"/>
        </a:xfrm>
      </p:grpSpPr>
      <p:sp>
        <p:nvSpPr>
          <p:cNvPr id="481" name="Google Shape;481;g17c212fd92f_0_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2" name="Google Shape;482;g17c212fd92f_0_4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3" name="Google Shape;483;g17c212fd92f_0_43: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hr-HR"/>
              <a:t>35</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g17db360da4c_1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3" name="Google Shape;493;g17db360da4c_1_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4" name="Google Shape;494;g17db360da4c_1_6: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hr-HR"/>
              <a:t>36</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g17db360da4c_1_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2" name="Google Shape;502;g17db360da4c_1_1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3" name="Google Shape;503;g17db360da4c_1_1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hr-HR"/>
              <a:t>37</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8"/>
        <p:cNvGrpSpPr/>
        <p:nvPr/>
      </p:nvGrpSpPr>
      <p:grpSpPr>
        <a:xfrm>
          <a:off x="0" y="0"/>
          <a:ext cx="0" cy="0"/>
          <a:chOff x="0" y="0"/>
          <a:chExt cx="0" cy="0"/>
        </a:xfrm>
      </p:grpSpPr>
      <p:sp>
        <p:nvSpPr>
          <p:cNvPr id="509" name="Google Shape;509;g17c212fd92f_0_5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0" name="Google Shape;510;g17c212fd92f_0_5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1" name="Google Shape;511;g17c212fd92f_0_5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hr-HR"/>
              <a:t>38</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7"/>
        <p:cNvGrpSpPr/>
        <p:nvPr/>
      </p:nvGrpSpPr>
      <p:grpSpPr>
        <a:xfrm>
          <a:off x="0" y="0"/>
          <a:ext cx="0" cy="0"/>
          <a:chOff x="0" y="0"/>
          <a:chExt cx="0" cy="0"/>
        </a:xfrm>
      </p:grpSpPr>
      <p:sp>
        <p:nvSpPr>
          <p:cNvPr id="518" name="Google Shape;518;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9" name="Google Shape;519;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hr-HR"/>
              <a:t>Sometimes people are hesitant to try out poetry, thinking it can be hard to understand. But have no fear — there’s a poem out there for you! Thinking about simplifying your life and taking some time to relax? Read the works of Henry David Thoreau. Need to read something about triumph and overcoming adversity? Try Maya Angelou. Need something a little silly to remind you of your childhood? Check out Shel Silverstein: “If you’re a bird, be an early early bird. But if you’re a worm, sleep late.” 2 Are you a big fan of music? Then you’re a secret poetry fan! The cadence and rhythms of poetry are just like those of your favorite pop song or rap. With a few extra beats and melodies behind them, songs convey emotional messages and meanings, just like poetry. They even employ a lot of the same writing devices like metaphors and alliteration. teachers and classrooms around the world take time to celebrate poems and poets and get their students excited about the writing style. 3 How can you do that? Poetry competitions, poetry slams, and readings can let new and emerging poets try out their work and showcase their talents! So why not try it at your school?</a:t>
            </a:r>
            <a:endParaRPr/>
          </a:p>
        </p:txBody>
      </p:sp>
      <p:sp>
        <p:nvSpPr>
          <p:cNvPr id="520" name="Google Shape;520;p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hr-HR"/>
              <a:t>39</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5"/>
        <p:cNvGrpSpPr/>
        <p:nvPr/>
      </p:nvGrpSpPr>
      <p:grpSpPr>
        <a:xfrm>
          <a:off x="0" y="0"/>
          <a:ext cx="0" cy="0"/>
          <a:chOff x="0" y="0"/>
          <a:chExt cx="0" cy="0"/>
        </a:xfrm>
      </p:grpSpPr>
      <p:sp>
        <p:nvSpPr>
          <p:cNvPr id="526" name="Google Shape;526;g17c40fa0bdc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7" name="Google Shape;527;g17c40fa0bdc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8" name="Google Shape;528;g17c40fa0bdc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hr-HR"/>
              <a:t>40</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g17db360da4c_0_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5" name="Google Shape;535;g17db360da4c_0_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6" name="Google Shape;536;g17db360da4c_0_5: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hr-HR"/>
              <a:t>41</a:t>
            </a:fld>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1"/>
        <p:cNvGrpSpPr/>
        <p:nvPr/>
      </p:nvGrpSpPr>
      <p:grpSpPr>
        <a:xfrm>
          <a:off x="0" y="0"/>
          <a:ext cx="0" cy="0"/>
          <a:chOff x="0" y="0"/>
          <a:chExt cx="0" cy="0"/>
        </a:xfrm>
      </p:grpSpPr>
      <p:sp>
        <p:nvSpPr>
          <p:cNvPr id="542" name="Google Shape;542;g188d07ce17e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3" name="Google Shape;543;g188d07ce17e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4" name="Google Shape;544;g188d07ce17e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hr-HR"/>
              <a:t>42</a:t>
            </a:fld>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8"/>
        <p:cNvGrpSpPr/>
        <p:nvPr/>
      </p:nvGrpSpPr>
      <p:grpSpPr>
        <a:xfrm>
          <a:off x="0" y="0"/>
          <a:ext cx="0" cy="0"/>
          <a:chOff x="0" y="0"/>
          <a:chExt cx="0" cy="0"/>
        </a:xfrm>
      </p:grpSpPr>
      <p:sp>
        <p:nvSpPr>
          <p:cNvPr id="549" name="Google Shape;549;g18b5037335a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0" name="Google Shape;550;g18b5037335a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1" name="Google Shape;551;g18b5037335a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hr-HR"/>
              <a:t>43</a:t>
            </a:fld>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6"/>
        <p:cNvGrpSpPr/>
        <p:nvPr/>
      </p:nvGrpSpPr>
      <p:grpSpPr>
        <a:xfrm>
          <a:off x="0" y="0"/>
          <a:ext cx="0" cy="0"/>
          <a:chOff x="0" y="0"/>
          <a:chExt cx="0" cy="0"/>
        </a:xfrm>
      </p:grpSpPr>
      <p:sp>
        <p:nvSpPr>
          <p:cNvPr id="557" name="Google Shape;557;p2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8" name="Google Shape;558;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Naslovni slajd sa slikom">
  <p:cSld name="Naslovni slajd sa slikom">
    <p:spTree>
      <p:nvGrpSpPr>
        <p:cNvPr id="1" name="Shape 18"/>
        <p:cNvGrpSpPr/>
        <p:nvPr/>
      </p:nvGrpSpPr>
      <p:grpSpPr>
        <a:xfrm>
          <a:off x="0" y="0"/>
          <a:ext cx="0" cy="0"/>
          <a:chOff x="0" y="0"/>
          <a:chExt cx="0" cy="0"/>
        </a:xfrm>
      </p:grpSpPr>
      <p:grpSp>
        <p:nvGrpSpPr>
          <p:cNvPr id="19" name="Google Shape;19;p28"/>
          <p:cNvGrpSpPr/>
          <p:nvPr/>
        </p:nvGrpSpPr>
        <p:grpSpPr>
          <a:xfrm rot="10800000">
            <a:off x="0" y="5645510"/>
            <a:ext cx="12192000" cy="63125"/>
            <a:chOff x="507492" y="1501519"/>
            <a:chExt cx="8129016" cy="63125"/>
          </a:xfrm>
        </p:grpSpPr>
        <p:cxnSp>
          <p:nvCxnSpPr>
            <p:cNvPr id="20" name="Google Shape;20;p28"/>
            <p:cNvCxnSpPr/>
            <p:nvPr/>
          </p:nvCxnSpPr>
          <p:spPr>
            <a:xfrm>
              <a:off x="507492" y="1564644"/>
              <a:ext cx="8129016" cy="0"/>
            </a:xfrm>
            <a:prstGeom prst="straightConnector1">
              <a:avLst/>
            </a:prstGeom>
            <a:noFill/>
            <a:ln w="38100" cap="flat" cmpd="sng">
              <a:solidFill>
                <a:schemeClr val="dk1"/>
              </a:solidFill>
              <a:prstDash val="solid"/>
              <a:miter lim="800000"/>
              <a:headEnd type="none" w="sm" len="sm"/>
              <a:tailEnd type="none" w="sm" len="sm"/>
            </a:ln>
          </p:spPr>
        </p:cxnSp>
        <p:cxnSp>
          <p:nvCxnSpPr>
            <p:cNvPr id="21" name="Google Shape;21;p28"/>
            <p:cNvCxnSpPr/>
            <p:nvPr/>
          </p:nvCxnSpPr>
          <p:spPr>
            <a:xfrm>
              <a:off x="507492" y="1501519"/>
              <a:ext cx="8129016" cy="0"/>
            </a:xfrm>
            <a:prstGeom prst="straightConnector1">
              <a:avLst/>
            </a:prstGeom>
            <a:noFill/>
            <a:ln w="12700" cap="flat" cmpd="sng">
              <a:solidFill>
                <a:schemeClr val="dk1"/>
              </a:solidFill>
              <a:prstDash val="solid"/>
              <a:miter lim="800000"/>
              <a:headEnd type="none" w="sm" len="sm"/>
              <a:tailEnd type="none" w="sm" len="sm"/>
            </a:ln>
          </p:spPr>
        </p:cxnSp>
      </p:grpSp>
      <p:grpSp>
        <p:nvGrpSpPr>
          <p:cNvPr id="22" name="Google Shape;22;p28"/>
          <p:cNvGrpSpPr/>
          <p:nvPr/>
        </p:nvGrpSpPr>
        <p:grpSpPr>
          <a:xfrm>
            <a:off x="0" y="1143000"/>
            <a:ext cx="12192000" cy="63125"/>
            <a:chOff x="507492" y="1501519"/>
            <a:chExt cx="8129016" cy="63125"/>
          </a:xfrm>
        </p:grpSpPr>
        <p:cxnSp>
          <p:nvCxnSpPr>
            <p:cNvPr id="23" name="Google Shape;23;p28"/>
            <p:cNvCxnSpPr/>
            <p:nvPr/>
          </p:nvCxnSpPr>
          <p:spPr>
            <a:xfrm>
              <a:off x="507492" y="1564644"/>
              <a:ext cx="8129016" cy="0"/>
            </a:xfrm>
            <a:prstGeom prst="straightConnector1">
              <a:avLst/>
            </a:prstGeom>
            <a:noFill/>
            <a:ln w="38100" cap="flat" cmpd="sng">
              <a:solidFill>
                <a:schemeClr val="dk1"/>
              </a:solidFill>
              <a:prstDash val="solid"/>
              <a:miter lim="800000"/>
              <a:headEnd type="none" w="sm" len="sm"/>
              <a:tailEnd type="none" w="sm" len="sm"/>
            </a:ln>
          </p:spPr>
        </p:cxnSp>
        <p:cxnSp>
          <p:nvCxnSpPr>
            <p:cNvPr id="24" name="Google Shape;24;p28"/>
            <p:cNvCxnSpPr/>
            <p:nvPr/>
          </p:nvCxnSpPr>
          <p:spPr>
            <a:xfrm>
              <a:off x="507492" y="1501519"/>
              <a:ext cx="8129016" cy="0"/>
            </a:xfrm>
            <a:prstGeom prst="straightConnector1">
              <a:avLst/>
            </a:prstGeom>
            <a:noFill/>
            <a:ln w="12700" cap="flat" cmpd="sng">
              <a:solidFill>
                <a:schemeClr val="dk1"/>
              </a:solidFill>
              <a:prstDash val="solid"/>
              <a:miter lim="800000"/>
              <a:headEnd type="none" w="sm" len="sm"/>
              <a:tailEnd type="none" w="sm" len="sm"/>
            </a:ln>
          </p:spPr>
        </p:cxnSp>
      </p:grpSp>
      <p:sp>
        <p:nvSpPr>
          <p:cNvPr id="25" name="Google Shape;25;p28"/>
          <p:cNvSpPr/>
          <p:nvPr/>
        </p:nvSpPr>
        <p:spPr>
          <a:xfrm>
            <a:off x="0" y="5778124"/>
            <a:ext cx="12192000" cy="1079876"/>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6" name="Google Shape;26;p28"/>
          <p:cNvSpPr/>
          <p:nvPr/>
        </p:nvSpPr>
        <p:spPr>
          <a:xfrm>
            <a:off x="0" y="0"/>
            <a:ext cx="12192000" cy="1079876"/>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7" name="Google Shape;27;p28"/>
          <p:cNvSpPr txBox="1">
            <a:spLocks noGrp="1"/>
          </p:cNvSpPr>
          <p:nvPr>
            <p:ph type="ctrTitle"/>
          </p:nvPr>
        </p:nvSpPr>
        <p:spPr>
          <a:xfrm>
            <a:off x="1104900" y="2292094"/>
            <a:ext cx="5734050" cy="2219691"/>
          </a:xfrm>
          <a:prstGeom prst="rect">
            <a:avLst/>
          </a:prstGeom>
          <a:noFill/>
          <a:ln>
            <a:noFill/>
          </a:ln>
        </p:spPr>
        <p:txBody>
          <a:bodyPr spcFirstLastPara="1" wrap="square" lIns="0" tIns="45700" rIns="0" bIns="45700" anchor="ctr" anchorCtr="0">
            <a:normAutofit/>
          </a:bodyPr>
          <a:lstStyle>
            <a:lvl1pPr lvl="0" algn="l">
              <a:lnSpc>
                <a:spcPct val="90000"/>
              </a:lnSpc>
              <a:spcBef>
                <a:spcPts val="0"/>
              </a:spcBef>
              <a:spcAft>
                <a:spcPts val="0"/>
              </a:spcAft>
              <a:buClr>
                <a:schemeClr val="dk1"/>
              </a:buClr>
              <a:buSzPts val="4400"/>
              <a:buFont typeface="Arial"/>
              <a:buNone/>
              <a:defRPr sz="44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 name="Google Shape;28;p28"/>
          <p:cNvSpPr txBox="1">
            <a:spLocks noGrp="1"/>
          </p:cNvSpPr>
          <p:nvPr>
            <p:ph type="subTitle" idx="1"/>
          </p:nvPr>
        </p:nvSpPr>
        <p:spPr>
          <a:xfrm>
            <a:off x="1104900" y="4511784"/>
            <a:ext cx="5734050" cy="955565"/>
          </a:xfrm>
          <a:prstGeom prst="rect">
            <a:avLst/>
          </a:prstGeom>
          <a:noFill/>
          <a:ln>
            <a:noFill/>
          </a:ln>
        </p:spPr>
        <p:txBody>
          <a:bodyPr spcFirstLastPara="1" wrap="square" lIns="0" tIns="45700" rIns="0" bIns="45700" anchor="t" anchorCtr="0">
            <a:normAutofit/>
          </a:bodyPr>
          <a:lstStyle>
            <a:lvl1pPr lvl="0" algn="l">
              <a:lnSpc>
                <a:spcPct val="90000"/>
              </a:lnSpc>
              <a:spcBef>
                <a:spcPts val="0"/>
              </a:spcBef>
              <a:spcAft>
                <a:spcPts val="0"/>
              </a:spcAft>
              <a:buClr>
                <a:schemeClr val="dk1"/>
              </a:buClr>
              <a:buSzPts val="1800"/>
              <a:buNone/>
              <a:defRPr sz="1800"/>
            </a:lvl1pPr>
            <a:lvl2pPr lvl="1" algn="ctr">
              <a:lnSpc>
                <a:spcPct val="90000"/>
              </a:lnSpc>
              <a:spcBef>
                <a:spcPts val="600"/>
              </a:spcBef>
              <a:spcAft>
                <a:spcPts val="0"/>
              </a:spcAft>
              <a:buClr>
                <a:schemeClr val="dk1"/>
              </a:buClr>
              <a:buSzPts val="2000"/>
              <a:buNone/>
              <a:defRPr sz="2000"/>
            </a:lvl2pPr>
            <a:lvl3pPr lvl="2" algn="ctr">
              <a:lnSpc>
                <a:spcPct val="90000"/>
              </a:lnSpc>
              <a:spcBef>
                <a:spcPts val="600"/>
              </a:spcBef>
              <a:spcAft>
                <a:spcPts val="0"/>
              </a:spcAft>
              <a:buClr>
                <a:schemeClr val="dk1"/>
              </a:buClr>
              <a:buSzPts val="1800"/>
              <a:buNone/>
              <a:defRPr sz="1800"/>
            </a:lvl3pPr>
            <a:lvl4pPr lvl="3" algn="ctr">
              <a:lnSpc>
                <a:spcPct val="90000"/>
              </a:lnSpc>
              <a:spcBef>
                <a:spcPts val="600"/>
              </a:spcBef>
              <a:spcAft>
                <a:spcPts val="0"/>
              </a:spcAft>
              <a:buClr>
                <a:schemeClr val="dk1"/>
              </a:buClr>
              <a:buSzPts val="1600"/>
              <a:buNone/>
              <a:defRPr sz="1600"/>
            </a:lvl4pPr>
            <a:lvl5pPr lvl="4" algn="ctr">
              <a:lnSpc>
                <a:spcPct val="90000"/>
              </a:lnSpc>
              <a:spcBef>
                <a:spcPts val="6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29" name="Google Shape;29;p28"/>
          <p:cNvPicPr preferRelativeResize="0"/>
          <p:nvPr/>
        </p:nvPicPr>
        <p:blipFill rotWithShape="1">
          <a:blip r:embed="rId2">
            <a:alphaModFix/>
          </a:blip>
          <a:srcRect/>
          <a:stretch/>
        </p:blipFill>
        <p:spPr>
          <a:xfrm>
            <a:off x="1325880" y="0"/>
            <a:ext cx="1747524" cy="2292094"/>
          </a:xfrm>
          <a:prstGeom prst="rect">
            <a:avLst/>
          </a:prstGeom>
          <a:noFill/>
          <a:ln>
            <a:noFill/>
          </a:ln>
        </p:spPr>
      </p:pic>
      <p:sp>
        <p:nvSpPr>
          <p:cNvPr id="30" name="Google Shape;30;p28"/>
          <p:cNvSpPr>
            <a:spLocks noGrp="1"/>
          </p:cNvSpPr>
          <p:nvPr>
            <p:ph type="pic" idx="2"/>
          </p:nvPr>
        </p:nvSpPr>
        <p:spPr>
          <a:xfrm>
            <a:off x="6981063" y="1310656"/>
            <a:ext cx="5210937" cy="4208604"/>
          </a:xfrm>
          <a:prstGeom prst="rect">
            <a:avLst/>
          </a:prstGeom>
          <a:solidFill>
            <a:srgbClr val="DED9D6"/>
          </a:solidFill>
          <a:ln>
            <a:noFill/>
          </a:ln>
        </p:spPr>
      </p:sp>
      <p:sp>
        <p:nvSpPr>
          <p:cNvPr id="31" name="Google Shape;31;p28"/>
          <p:cNvSpPr/>
          <p:nvPr/>
        </p:nvSpPr>
        <p:spPr>
          <a:xfrm>
            <a:off x="12344400" y="0"/>
            <a:ext cx="1295400" cy="6858000"/>
          </a:xfrm>
          <a:prstGeom prst="roundRect">
            <a:avLst>
              <a:gd name="adj" fmla="val 9717"/>
            </a:avLst>
          </a:prstGeom>
          <a:solidFill>
            <a:srgbClr val="A6A6A6"/>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hr-HR" sz="1200" b="1" i="1" u="none" strike="noStrike" cap="none">
                <a:solidFill>
                  <a:schemeClr val="lt1"/>
                </a:solidFill>
                <a:latin typeface="Arial"/>
                <a:ea typeface="Arial"/>
                <a:cs typeface="Arial"/>
                <a:sym typeface="Arial"/>
              </a:rPr>
              <a:t>NAPOMENA:</a:t>
            </a:r>
            <a:endParaRPr/>
          </a:p>
          <a:p>
            <a:pPr marL="0" marR="0" lvl="0" indent="0" algn="l" rtl="0">
              <a:spcBef>
                <a:spcPts val="0"/>
              </a:spcBef>
              <a:spcAft>
                <a:spcPts val="0"/>
              </a:spcAft>
              <a:buNone/>
            </a:pPr>
            <a:r>
              <a:rPr lang="hr-HR" sz="1200" b="0" i="1" u="none" strike="noStrike" cap="none">
                <a:solidFill>
                  <a:schemeClr val="lt1"/>
                </a:solidFill>
                <a:latin typeface="Arial"/>
                <a:ea typeface="Arial"/>
                <a:cs typeface="Arial"/>
                <a:sym typeface="Arial"/>
              </a:rPr>
              <a:t>da biste promijenili sliku na slajdu, odaberite sliku pa je izbrišite. Nakon toga kliknite ikonu Slike u rezerviranom mjestu da biste umetnuli željenu sliku.</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Naslov i sadržaj" type="obj">
  <p:cSld name="OBJECT">
    <p:spTree>
      <p:nvGrpSpPr>
        <p:cNvPr id="1" name="Shape 32"/>
        <p:cNvGrpSpPr/>
        <p:nvPr/>
      </p:nvGrpSpPr>
      <p:grpSpPr>
        <a:xfrm>
          <a:off x="0" y="0"/>
          <a:ext cx="0" cy="0"/>
          <a:chOff x="0" y="0"/>
          <a:chExt cx="0" cy="0"/>
        </a:xfrm>
      </p:grpSpPr>
      <p:sp>
        <p:nvSpPr>
          <p:cNvPr id="33" name="Google Shape;33;p29"/>
          <p:cNvSpPr txBox="1">
            <a:spLocks noGrp="1"/>
          </p:cNvSpPr>
          <p:nvPr>
            <p:ph type="title"/>
          </p:nvPr>
        </p:nvSpPr>
        <p:spPr>
          <a:xfrm>
            <a:off x="1104900" y="76200"/>
            <a:ext cx="9980682" cy="1096962"/>
          </a:xfrm>
          <a:prstGeom prst="rect">
            <a:avLst/>
          </a:prstGeom>
          <a:noFill/>
          <a:ln>
            <a:noFill/>
          </a:ln>
        </p:spPr>
        <p:txBody>
          <a:bodyPr spcFirstLastPara="1" wrap="square" lIns="0" tIns="45700" rIns="0" bIns="45700" anchor="b" anchorCtr="0">
            <a:normAutofit/>
          </a:bodyPr>
          <a:lstStyle>
            <a:lvl1pPr lvl="0" algn="l">
              <a:lnSpc>
                <a:spcPct val="90000"/>
              </a:lnSpc>
              <a:spcBef>
                <a:spcPts val="0"/>
              </a:spcBef>
              <a:spcAft>
                <a:spcPts val="0"/>
              </a:spcAft>
              <a:buClr>
                <a:schemeClr val="dk1"/>
              </a:buClr>
              <a:buSzPts val="28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29"/>
          <p:cNvSpPr txBox="1">
            <a:spLocks noGrp="1"/>
          </p:cNvSpPr>
          <p:nvPr>
            <p:ph type="body" idx="1"/>
          </p:nvPr>
        </p:nvSpPr>
        <p:spPr>
          <a:xfrm>
            <a:off x="1104900" y="1600200"/>
            <a:ext cx="9982200" cy="4572000"/>
          </a:xfrm>
          <a:prstGeom prst="rect">
            <a:avLst/>
          </a:prstGeom>
          <a:noFill/>
          <a:ln>
            <a:noFill/>
          </a:ln>
        </p:spPr>
        <p:txBody>
          <a:bodyPr spcFirstLastPara="1" wrap="square" lIns="0" tIns="45700" rIns="0" bIns="45700" anchor="t" anchorCtr="0">
            <a:normAutofit/>
          </a:bodyPr>
          <a:lstStyle>
            <a:lvl1pPr marL="457200" lvl="0" indent="-355600" algn="l">
              <a:lnSpc>
                <a:spcPct val="90000"/>
              </a:lnSpc>
              <a:spcBef>
                <a:spcPts val="1800"/>
              </a:spcBef>
              <a:spcAft>
                <a:spcPts val="0"/>
              </a:spcAft>
              <a:buClr>
                <a:schemeClr val="dk1"/>
              </a:buClr>
              <a:buSzPts val="2000"/>
              <a:buChar char="▪"/>
              <a:defRPr/>
            </a:lvl1pPr>
            <a:lvl2pPr marL="914400" lvl="1" indent="-342900" algn="l">
              <a:lnSpc>
                <a:spcPct val="90000"/>
              </a:lnSpc>
              <a:spcBef>
                <a:spcPts val="600"/>
              </a:spcBef>
              <a:spcAft>
                <a:spcPts val="0"/>
              </a:spcAft>
              <a:buClr>
                <a:schemeClr val="dk1"/>
              </a:buClr>
              <a:buSzPts val="1800"/>
              <a:buChar char="▪"/>
              <a:defRPr/>
            </a:lvl2pPr>
            <a:lvl3pPr marL="1371600" lvl="2" indent="-342900" algn="l">
              <a:lnSpc>
                <a:spcPct val="90000"/>
              </a:lnSpc>
              <a:spcBef>
                <a:spcPts val="600"/>
              </a:spcBef>
              <a:spcAft>
                <a:spcPts val="0"/>
              </a:spcAft>
              <a:buClr>
                <a:schemeClr val="dk1"/>
              </a:buClr>
              <a:buSzPts val="1800"/>
              <a:buChar char="▪"/>
              <a:defRPr/>
            </a:lvl3pPr>
            <a:lvl4pPr marL="1828800" lvl="3" indent="-342900" algn="l">
              <a:lnSpc>
                <a:spcPct val="90000"/>
              </a:lnSpc>
              <a:spcBef>
                <a:spcPts val="600"/>
              </a:spcBef>
              <a:spcAft>
                <a:spcPts val="0"/>
              </a:spcAft>
              <a:buClr>
                <a:schemeClr val="dk1"/>
              </a:buClr>
              <a:buSzPts val="1800"/>
              <a:buChar char="▪"/>
              <a:defRPr/>
            </a:lvl4pPr>
            <a:lvl5pPr marL="2286000" lvl="4" indent="-342900" algn="l">
              <a:lnSpc>
                <a:spcPct val="90000"/>
              </a:lnSpc>
              <a:spcBef>
                <a:spcPts val="6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5" name="Google Shape;35;p29"/>
          <p:cNvSpPr txBox="1">
            <a:spLocks noGrp="1"/>
          </p:cNvSpPr>
          <p:nvPr>
            <p:ph type="dt" idx="10"/>
          </p:nvPr>
        </p:nvSpPr>
        <p:spPr>
          <a:xfrm>
            <a:off x="1104899" y="6356351"/>
            <a:ext cx="1829559" cy="365125"/>
          </a:xfrm>
          <a:prstGeom prst="rect">
            <a:avLst/>
          </a:prstGeom>
          <a:noFill/>
          <a:ln>
            <a:noFill/>
          </a:ln>
        </p:spPr>
        <p:txBody>
          <a:bodyPr spcFirstLastPara="1" wrap="square" lIns="0" tIns="45700" rIns="0"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29"/>
          <p:cNvSpPr txBox="1">
            <a:spLocks noGrp="1"/>
          </p:cNvSpPr>
          <p:nvPr>
            <p:ph type="ftr" idx="11"/>
          </p:nvPr>
        </p:nvSpPr>
        <p:spPr>
          <a:xfrm>
            <a:off x="2934459" y="6356350"/>
            <a:ext cx="6323082" cy="365126"/>
          </a:xfrm>
          <a:prstGeom prst="rect">
            <a:avLst/>
          </a:prstGeom>
          <a:noFill/>
          <a:ln>
            <a:noFill/>
          </a:ln>
        </p:spPr>
        <p:txBody>
          <a:bodyPr spcFirstLastPara="1" wrap="square" lIns="0" tIns="45700" rIns="0"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29"/>
          <p:cNvSpPr txBox="1">
            <a:spLocks noGrp="1"/>
          </p:cNvSpPr>
          <p:nvPr>
            <p:ph type="sldNum" idx="12"/>
          </p:nvPr>
        </p:nvSpPr>
        <p:spPr>
          <a:xfrm>
            <a:off x="9256782" y="6356351"/>
            <a:ext cx="1828800" cy="365125"/>
          </a:xfrm>
          <a:prstGeom prst="rect">
            <a:avLst/>
          </a:prstGeom>
          <a:noFill/>
          <a:ln>
            <a:noFill/>
          </a:ln>
        </p:spPr>
        <p:txBody>
          <a:bodyPr spcFirstLastPara="1" wrap="square" lIns="0" tIns="45700" rIns="0"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hr-HR"/>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Dva sadržaja" type="twoObj">
  <p:cSld name="TWO_OBJECTS">
    <p:spTree>
      <p:nvGrpSpPr>
        <p:cNvPr id="1" name="Shape 38"/>
        <p:cNvGrpSpPr/>
        <p:nvPr/>
      </p:nvGrpSpPr>
      <p:grpSpPr>
        <a:xfrm>
          <a:off x="0" y="0"/>
          <a:ext cx="0" cy="0"/>
          <a:chOff x="0" y="0"/>
          <a:chExt cx="0" cy="0"/>
        </a:xfrm>
      </p:grpSpPr>
      <p:sp>
        <p:nvSpPr>
          <p:cNvPr id="39" name="Google Shape;39;p30"/>
          <p:cNvSpPr txBox="1">
            <a:spLocks noGrp="1"/>
          </p:cNvSpPr>
          <p:nvPr>
            <p:ph type="title"/>
          </p:nvPr>
        </p:nvSpPr>
        <p:spPr>
          <a:xfrm>
            <a:off x="1104900" y="76200"/>
            <a:ext cx="9980682" cy="1096962"/>
          </a:xfrm>
          <a:prstGeom prst="rect">
            <a:avLst/>
          </a:prstGeom>
          <a:noFill/>
          <a:ln>
            <a:noFill/>
          </a:ln>
        </p:spPr>
        <p:txBody>
          <a:bodyPr spcFirstLastPara="1" wrap="square" lIns="0" tIns="45700" rIns="0" bIns="45700" anchor="b" anchorCtr="0">
            <a:normAutofit/>
          </a:bodyPr>
          <a:lstStyle>
            <a:lvl1pPr lvl="0" algn="l">
              <a:lnSpc>
                <a:spcPct val="90000"/>
              </a:lnSpc>
              <a:spcBef>
                <a:spcPts val="0"/>
              </a:spcBef>
              <a:spcAft>
                <a:spcPts val="0"/>
              </a:spcAft>
              <a:buClr>
                <a:schemeClr val="dk1"/>
              </a:buClr>
              <a:buSzPts val="28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30"/>
          <p:cNvSpPr txBox="1">
            <a:spLocks noGrp="1"/>
          </p:cNvSpPr>
          <p:nvPr>
            <p:ph type="body" idx="1"/>
          </p:nvPr>
        </p:nvSpPr>
        <p:spPr>
          <a:xfrm>
            <a:off x="1104900" y="1600200"/>
            <a:ext cx="4914900" cy="4571999"/>
          </a:xfrm>
          <a:prstGeom prst="rect">
            <a:avLst/>
          </a:prstGeom>
          <a:noFill/>
          <a:ln>
            <a:noFill/>
          </a:ln>
        </p:spPr>
        <p:txBody>
          <a:bodyPr spcFirstLastPara="1" wrap="square" lIns="0" tIns="45700" rIns="0" bIns="45700" anchor="t" anchorCtr="0">
            <a:normAutofit/>
          </a:bodyPr>
          <a:lstStyle>
            <a:lvl1pPr marL="457200" lvl="0" indent="-355600" algn="l">
              <a:lnSpc>
                <a:spcPct val="90000"/>
              </a:lnSpc>
              <a:spcBef>
                <a:spcPts val="1800"/>
              </a:spcBef>
              <a:spcAft>
                <a:spcPts val="0"/>
              </a:spcAft>
              <a:buClr>
                <a:schemeClr val="dk1"/>
              </a:buClr>
              <a:buSzPts val="2000"/>
              <a:buChar char="▪"/>
              <a:defRPr/>
            </a:lvl1pPr>
            <a:lvl2pPr marL="914400" lvl="1" indent="-342900" algn="l">
              <a:lnSpc>
                <a:spcPct val="90000"/>
              </a:lnSpc>
              <a:spcBef>
                <a:spcPts val="600"/>
              </a:spcBef>
              <a:spcAft>
                <a:spcPts val="0"/>
              </a:spcAft>
              <a:buClr>
                <a:schemeClr val="dk1"/>
              </a:buClr>
              <a:buSzPts val="1800"/>
              <a:buChar char="▪"/>
              <a:defRPr/>
            </a:lvl2pPr>
            <a:lvl3pPr marL="1371600" lvl="2" indent="-342900" algn="l">
              <a:lnSpc>
                <a:spcPct val="90000"/>
              </a:lnSpc>
              <a:spcBef>
                <a:spcPts val="600"/>
              </a:spcBef>
              <a:spcAft>
                <a:spcPts val="0"/>
              </a:spcAft>
              <a:buClr>
                <a:schemeClr val="dk1"/>
              </a:buClr>
              <a:buSzPts val="1800"/>
              <a:buChar char="▪"/>
              <a:defRPr/>
            </a:lvl3pPr>
            <a:lvl4pPr marL="1828800" lvl="3" indent="-342900" algn="l">
              <a:lnSpc>
                <a:spcPct val="90000"/>
              </a:lnSpc>
              <a:spcBef>
                <a:spcPts val="600"/>
              </a:spcBef>
              <a:spcAft>
                <a:spcPts val="0"/>
              </a:spcAft>
              <a:buClr>
                <a:schemeClr val="dk1"/>
              </a:buClr>
              <a:buSzPts val="1800"/>
              <a:buChar char="▪"/>
              <a:defRPr/>
            </a:lvl4pPr>
            <a:lvl5pPr marL="2286000" lvl="4" indent="-317500" algn="l">
              <a:lnSpc>
                <a:spcPct val="90000"/>
              </a:lnSpc>
              <a:spcBef>
                <a:spcPts val="600"/>
              </a:spcBef>
              <a:spcAft>
                <a:spcPts val="0"/>
              </a:spcAft>
              <a:buClr>
                <a:schemeClr val="dk1"/>
              </a:buClr>
              <a:buSzPts val="1400"/>
              <a:buChar char="▪"/>
              <a:defRPr/>
            </a:lvl5pPr>
            <a:lvl6pPr marL="2743200" lvl="5" indent="-317500" algn="l">
              <a:lnSpc>
                <a:spcPct val="90000"/>
              </a:lnSpc>
              <a:spcBef>
                <a:spcPts val="500"/>
              </a:spcBef>
              <a:spcAft>
                <a:spcPts val="0"/>
              </a:spcAft>
              <a:buClr>
                <a:schemeClr val="dk1"/>
              </a:buClr>
              <a:buSzPts val="1400"/>
              <a:buChar char="▪"/>
              <a:defRPr/>
            </a:lvl6pPr>
            <a:lvl7pPr marL="3200400" lvl="6" indent="-317500" algn="l">
              <a:lnSpc>
                <a:spcPct val="90000"/>
              </a:lnSpc>
              <a:spcBef>
                <a:spcPts val="500"/>
              </a:spcBef>
              <a:spcAft>
                <a:spcPts val="0"/>
              </a:spcAft>
              <a:buClr>
                <a:schemeClr val="dk1"/>
              </a:buClr>
              <a:buSzPts val="1400"/>
              <a:buChar char="▪"/>
              <a:defRPr/>
            </a:lvl7pPr>
            <a:lvl8pPr marL="3657600" lvl="7" indent="-317500" algn="l">
              <a:lnSpc>
                <a:spcPct val="90000"/>
              </a:lnSpc>
              <a:spcBef>
                <a:spcPts val="500"/>
              </a:spcBef>
              <a:spcAft>
                <a:spcPts val="0"/>
              </a:spcAft>
              <a:buClr>
                <a:schemeClr val="dk1"/>
              </a:buClr>
              <a:buSzPts val="1400"/>
              <a:buChar char="▪"/>
              <a:defRPr/>
            </a:lvl8pPr>
            <a:lvl9pPr marL="4114800" lvl="8" indent="-317500" algn="l">
              <a:lnSpc>
                <a:spcPct val="90000"/>
              </a:lnSpc>
              <a:spcBef>
                <a:spcPts val="500"/>
              </a:spcBef>
              <a:spcAft>
                <a:spcPts val="0"/>
              </a:spcAft>
              <a:buClr>
                <a:schemeClr val="dk1"/>
              </a:buClr>
              <a:buSzPts val="1400"/>
              <a:buChar char="▪"/>
              <a:defRPr/>
            </a:lvl9pPr>
          </a:lstStyle>
          <a:p>
            <a:endParaRPr/>
          </a:p>
        </p:txBody>
      </p:sp>
      <p:sp>
        <p:nvSpPr>
          <p:cNvPr id="41" name="Google Shape;41;p30"/>
          <p:cNvSpPr txBox="1">
            <a:spLocks noGrp="1"/>
          </p:cNvSpPr>
          <p:nvPr>
            <p:ph type="body" idx="2"/>
          </p:nvPr>
        </p:nvSpPr>
        <p:spPr>
          <a:xfrm>
            <a:off x="6172200" y="1600200"/>
            <a:ext cx="4914900" cy="4571999"/>
          </a:xfrm>
          <a:prstGeom prst="rect">
            <a:avLst/>
          </a:prstGeom>
          <a:noFill/>
          <a:ln>
            <a:noFill/>
          </a:ln>
        </p:spPr>
        <p:txBody>
          <a:bodyPr spcFirstLastPara="1" wrap="square" lIns="0" tIns="45700" rIns="0" bIns="45700" anchor="t" anchorCtr="0">
            <a:normAutofit/>
          </a:bodyPr>
          <a:lstStyle>
            <a:lvl1pPr marL="457200" lvl="0" indent="-355600" algn="l">
              <a:lnSpc>
                <a:spcPct val="90000"/>
              </a:lnSpc>
              <a:spcBef>
                <a:spcPts val="1800"/>
              </a:spcBef>
              <a:spcAft>
                <a:spcPts val="0"/>
              </a:spcAft>
              <a:buClr>
                <a:schemeClr val="dk1"/>
              </a:buClr>
              <a:buSzPts val="2000"/>
              <a:buChar char="▪"/>
              <a:defRPr/>
            </a:lvl1pPr>
            <a:lvl2pPr marL="914400" lvl="1" indent="-342900" algn="l">
              <a:lnSpc>
                <a:spcPct val="90000"/>
              </a:lnSpc>
              <a:spcBef>
                <a:spcPts val="600"/>
              </a:spcBef>
              <a:spcAft>
                <a:spcPts val="0"/>
              </a:spcAft>
              <a:buClr>
                <a:schemeClr val="dk1"/>
              </a:buClr>
              <a:buSzPts val="1800"/>
              <a:buChar char="▪"/>
              <a:defRPr/>
            </a:lvl2pPr>
            <a:lvl3pPr marL="1371600" lvl="2" indent="-342900" algn="l">
              <a:lnSpc>
                <a:spcPct val="90000"/>
              </a:lnSpc>
              <a:spcBef>
                <a:spcPts val="600"/>
              </a:spcBef>
              <a:spcAft>
                <a:spcPts val="0"/>
              </a:spcAft>
              <a:buClr>
                <a:schemeClr val="dk1"/>
              </a:buClr>
              <a:buSzPts val="1800"/>
              <a:buChar char="▪"/>
              <a:defRPr/>
            </a:lvl3pPr>
            <a:lvl4pPr marL="1828800" lvl="3" indent="-342900" algn="l">
              <a:lnSpc>
                <a:spcPct val="90000"/>
              </a:lnSpc>
              <a:spcBef>
                <a:spcPts val="600"/>
              </a:spcBef>
              <a:spcAft>
                <a:spcPts val="0"/>
              </a:spcAft>
              <a:buClr>
                <a:schemeClr val="dk1"/>
              </a:buClr>
              <a:buSzPts val="1800"/>
              <a:buChar char="▪"/>
              <a:defRPr/>
            </a:lvl4pPr>
            <a:lvl5pPr marL="2286000" lvl="4" indent="-317500" algn="l">
              <a:lnSpc>
                <a:spcPct val="90000"/>
              </a:lnSpc>
              <a:spcBef>
                <a:spcPts val="600"/>
              </a:spcBef>
              <a:spcAft>
                <a:spcPts val="0"/>
              </a:spcAft>
              <a:buClr>
                <a:schemeClr val="dk1"/>
              </a:buClr>
              <a:buSzPts val="1400"/>
              <a:buChar char="▪"/>
              <a:defRPr/>
            </a:lvl5pPr>
            <a:lvl6pPr marL="2743200" lvl="5" indent="-317500" algn="l">
              <a:lnSpc>
                <a:spcPct val="90000"/>
              </a:lnSpc>
              <a:spcBef>
                <a:spcPts val="500"/>
              </a:spcBef>
              <a:spcAft>
                <a:spcPts val="0"/>
              </a:spcAft>
              <a:buClr>
                <a:schemeClr val="dk1"/>
              </a:buClr>
              <a:buSzPts val="1400"/>
              <a:buChar char="▪"/>
              <a:defRPr/>
            </a:lvl6pPr>
            <a:lvl7pPr marL="3200400" lvl="6" indent="-317500" algn="l">
              <a:lnSpc>
                <a:spcPct val="90000"/>
              </a:lnSpc>
              <a:spcBef>
                <a:spcPts val="500"/>
              </a:spcBef>
              <a:spcAft>
                <a:spcPts val="0"/>
              </a:spcAft>
              <a:buClr>
                <a:schemeClr val="dk1"/>
              </a:buClr>
              <a:buSzPts val="1400"/>
              <a:buChar char="▪"/>
              <a:defRPr/>
            </a:lvl7pPr>
            <a:lvl8pPr marL="3657600" lvl="7" indent="-317500" algn="l">
              <a:lnSpc>
                <a:spcPct val="90000"/>
              </a:lnSpc>
              <a:spcBef>
                <a:spcPts val="500"/>
              </a:spcBef>
              <a:spcAft>
                <a:spcPts val="0"/>
              </a:spcAft>
              <a:buClr>
                <a:schemeClr val="dk1"/>
              </a:buClr>
              <a:buSzPts val="14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30"/>
          <p:cNvSpPr txBox="1">
            <a:spLocks noGrp="1"/>
          </p:cNvSpPr>
          <p:nvPr>
            <p:ph type="dt" idx="10"/>
          </p:nvPr>
        </p:nvSpPr>
        <p:spPr>
          <a:xfrm>
            <a:off x="1104899" y="6356351"/>
            <a:ext cx="1829559" cy="365125"/>
          </a:xfrm>
          <a:prstGeom prst="rect">
            <a:avLst/>
          </a:prstGeom>
          <a:noFill/>
          <a:ln>
            <a:noFill/>
          </a:ln>
        </p:spPr>
        <p:txBody>
          <a:bodyPr spcFirstLastPara="1" wrap="square" lIns="0" tIns="45700" rIns="0"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30"/>
          <p:cNvSpPr txBox="1">
            <a:spLocks noGrp="1"/>
          </p:cNvSpPr>
          <p:nvPr>
            <p:ph type="ftr" idx="11"/>
          </p:nvPr>
        </p:nvSpPr>
        <p:spPr>
          <a:xfrm>
            <a:off x="2934459" y="6356350"/>
            <a:ext cx="6323082" cy="365126"/>
          </a:xfrm>
          <a:prstGeom prst="rect">
            <a:avLst/>
          </a:prstGeom>
          <a:noFill/>
          <a:ln>
            <a:noFill/>
          </a:ln>
        </p:spPr>
        <p:txBody>
          <a:bodyPr spcFirstLastPara="1" wrap="square" lIns="0" tIns="45700" rIns="0"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30"/>
          <p:cNvSpPr txBox="1">
            <a:spLocks noGrp="1"/>
          </p:cNvSpPr>
          <p:nvPr>
            <p:ph type="sldNum" idx="12"/>
          </p:nvPr>
        </p:nvSpPr>
        <p:spPr>
          <a:xfrm>
            <a:off x="9256782" y="6356351"/>
            <a:ext cx="1828800" cy="365125"/>
          </a:xfrm>
          <a:prstGeom prst="rect">
            <a:avLst/>
          </a:prstGeom>
          <a:noFill/>
          <a:ln>
            <a:noFill/>
          </a:ln>
        </p:spPr>
        <p:txBody>
          <a:bodyPr spcFirstLastPara="1" wrap="square" lIns="0" tIns="45700" rIns="0"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hr-HR"/>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Usporedba" type="twoTxTwoObj">
  <p:cSld name="TWO_OBJECTS_WITH_TEXT">
    <p:spTree>
      <p:nvGrpSpPr>
        <p:cNvPr id="1" name="Shape 45"/>
        <p:cNvGrpSpPr/>
        <p:nvPr/>
      </p:nvGrpSpPr>
      <p:grpSpPr>
        <a:xfrm>
          <a:off x="0" y="0"/>
          <a:ext cx="0" cy="0"/>
          <a:chOff x="0" y="0"/>
          <a:chExt cx="0" cy="0"/>
        </a:xfrm>
      </p:grpSpPr>
      <p:sp>
        <p:nvSpPr>
          <p:cNvPr id="46" name="Google Shape;46;p31"/>
          <p:cNvSpPr txBox="1">
            <a:spLocks noGrp="1"/>
          </p:cNvSpPr>
          <p:nvPr>
            <p:ph type="title"/>
          </p:nvPr>
        </p:nvSpPr>
        <p:spPr>
          <a:xfrm>
            <a:off x="1104900" y="76200"/>
            <a:ext cx="9980682" cy="1096962"/>
          </a:xfrm>
          <a:prstGeom prst="rect">
            <a:avLst/>
          </a:prstGeom>
          <a:noFill/>
          <a:ln>
            <a:noFill/>
          </a:ln>
        </p:spPr>
        <p:txBody>
          <a:bodyPr spcFirstLastPara="1" wrap="square" lIns="0" tIns="45700" rIns="0" bIns="45700" anchor="b" anchorCtr="0">
            <a:normAutofit/>
          </a:bodyPr>
          <a:lstStyle>
            <a:lvl1pPr lvl="0" algn="l">
              <a:lnSpc>
                <a:spcPct val="90000"/>
              </a:lnSpc>
              <a:spcBef>
                <a:spcPts val="0"/>
              </a:spcBef>
              <a:spcAft>
                <a:spcPts val="0"/>
              </a:spcAft>
              <a:buClr>
                <a:schemeClr val="dk1"/>
              </a:buClr>
              <a:buSzPts val="28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31"/>
          <p:cNvSpPr txBox="1">
            <a:spLocks noGrp="1"/>
          </p:cNvSpPr>
          <p:nvPr>
            <p:ph type="body" idx="1"/>
          </p:nvPr>
        </p:nvSpPr>
        <p:spPr>
          <a:xfrm>
            <a:off x="1104900" y="1600200"/>
            <a:ext cx="4919472" cy="823912"/>
          </a:xfrm>
          <a:prstGeom prst="rect">
            <a:avLst/>
          </a:prstGeom>
          <a:noFill/>
          <a:ln>
            <a:noFill/>
          </a:ln>
        </p:spPr>
        <p:txBody>
          <a:bodyPr spcFirstLastPara="1" wrap="square" lIns="0" tIns="45700" rIns="0" bIns="45700" anchor="b" anchorCtr="0">
            <a:normAutofit/>
          </a:bodyPr>
          <a:lstStyle>
            <a:lvl1pPr marL="457200" lvl="0" indent="-228600" algn="l">
              <a:lnSpc>
                <a:spcPct val="90000"/>
              </a:lnSpc>
              <a:spcBef>
                <a:spcPts val="0"/>
              </a:spcBef>
              <a:spcAft>
                <a:spcPts val="0"/>
              </a:spcAft>
              <a:buClr>
                <a:schemeClr val="dk1"/>
              </a:buClr>
              <a:buSzPts val="2400"/>
              <a:buNone/>
              <a:defRPr sz="2400" b="1"/>
            </a:lvl1pPr>
            <a:lvl2pPr marL="914400" lvl="1" indent="-228600" algn="l">
              <a:lnSpc>
                <a:spcPct val="90000"/>
              </a:lnSpc>
              <a:spcBef>
                <a:spcPts val="600"/>
              </a:spcBef>
              <a:spcAft>
                <a:spcPts val="0"/>
              </a:spcAft>
              <a:buClr>
                <a:schemeClr val="dk1"/>
              </a:buClr>
              <a:buSzPts val="2000"/>
              <a:buNone/>
              <a:defRPr sz="2000" b="1"/>
            </a:lvl2pPr>
            <a:lvl3pPr marL="1371600" lvl="2" indent="-228600" algn="l">
              <a:lnSpc>
                <a:spcPct val="90000"/>
              </a:lnSpc>
              <a:spcBef>
                <a:spcPts val="600"/>
              </a:spcBef>
              <a:spcAft>
                <a:spcPts val="0"/>
              </a:spcAft>
              <a:buClr>
                <a:schemeClr val="dk1"/>
              </a:buClr>
              <a:buSzPts val="1800"/>
              <a:buNone/>
              <a:defRPr sz="1800" b="1"/>
            </a:lvl3pPr>
            <a:lvl4pPr marL="1828800" lvl="3" indent="-228600" algn="l">
              <a:lnSpc>
                <a:spcPct val="90000"/>
              </a:lnSpc>
              <a:spcBef>
                <a:spcPts val="600"/>
              </a:spcBef>
              <a:spcAft>
                <a:spcPts val="0"/>
              </a:spcAft>
              <a:buClr>
                <a:schemeClr val="dk1"/>
              </a:buClr>
              <a:buSzPts val="1600"/>
              <a:buNone/>
              <a:defRPr sz="1600" b="1"/>
            </a:lvl4pPr>
            <a:lvl5pPr marL="2286000" lvl="4" indent="-228600" algn="l">
              <a:lnSpc>
                <a:spcPct val="90000"/>
              </a:lnSpc>
              <a:spcBef>
                <a:spcPts val="6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8" name="Google Shape;48;p31"/>
          <p:cNvSpPr txBox="1">
            <a:spLocks noGrp="1"/>
          </p:cNvSpPr>
          <p:nvPr>
            <p:ph type="body" idx="2"/>
          </p:nvPr>
        </p:nvSpPr>
        <p:spPr>
          <a:xfrm>
            <a:off x="1104900" y="2424112"/>
            <a:ext cx="4919472" cy="3748088"/>
          </a:xfrm>
          <a:prstGeom prst="rect">
            <a:avLst/>
          </a:prstGeom>
          <a:noFill/>
          <a:ln>
            <a:noFill/>
          </a:ln>
        </p:spPr>
        <p:txBody>
          <a:bodyPr spcFirstLastPara="1" wrap="square" lIns="0" tIns="45700" rIns="0" bIns="45700" anchor="t" anchorCtr="0">
            <a:normAutofit/>
          </a:bodyPr>
          <a:lstStyle>
            <a:lvl1pPr marL="457200" lvl="0" indent="-355600" algn="l">
              <a:lnSpc>
                <a:spcPct val="90000"/>
              </a:lnSpc>
              <a:spcBef>
                <a:spcPts val="1800"/>
              </a:spcBef>
              <a:spcAft>
                <a:spcPts val="0"/>
              </a:spcAft>
              <a:buClr>
                <a:schemeClr val="dk1"/>
              </a:buClr>
              <a:buSzPts val="2000"/>
              <a:buChar char="▪"/>
              <a:defRPr/>
            </a:lvl1pPr>
            <a:lvl2pPr marL="914400" lvl="1" indent="-342900" algn="l">
              <a:lnSpc>
                <a:spcPct val="90000"/>
              </a:lnSpc>
              <a:spcBef>
                <a:spcPts val="600"/>
              </a:spcBef>
              <a:spcAft>
                <a:spcPts val="0"/>
              </a:spcAft>
              <a:buClr>
                <a:schemeClr val="dk1"/>
              </a:buClr>
              <a:buSzPts val="1800"/>
              <a:buChar char="▪"/>
              <a:defRPr/>
            </a:lvl2pPr>
            <a:lvl3pPr marL="1371600" lvl="2" indent="-342900" algn="l">
              <a:lnSpc>
                <a:spcPct val="90000"/>
              </a:lnSpc>
              <a:spcBef>
                <a:spcPts val="600"/>
              </a:spcBef>
              <a:spcAft>
                <a:spcPts val="0"/>
              </a:spcAft>
              <a:buClr>
                <a:schemeClr val="dk1"/>
              </a:buClr>
              <a:buSzPts val="1800"/>
              <a:buChar char="▪"/>
              <a:defRPr/>
            </a:lvl3pPr>
            <a:lvl4pPr marL="1828800" lvl="3" indent="-342900" algn="l">
              <a:lnSpc>
                <a:spcPct val="90000"/>
              </a:lnSpc>
              <a:spcBef>
                <a:spcPts val="600"/>
              </a:spcBef>
              <a:spcAft>
                <a:spcPts val="0"/>
              </a:spcAft>
              <a:buClr>
                <a:schemeClr val="dk1"/>
              </a:buClr>
              <a:buSzPts val="1800"/>
              <a:buChar char="▪"/>
              <a:defRPr/>
            </a:lvl4pPr>
            <a:lvl5pPr marL="2286000" lvl="4" indent="-342900" algn="l">
              <a:lnSpc>
                <a:spcPct val="90000"/>
              </a:lnSpc>
              <a:spcBef>
                <a:spcPts val="6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9" name="Google Shape;49;p31"/>
          <p:cNvSpPr txBox="1">
            <a:spLocks noGrp="1"/>
          </p:cNvSpPr>
          <p:nvPr>
            <p:ph type="body" idx="3"/>
          </p:nvPr>
        </p:nvSpPr>
        <p:spPr>
          <a:xfrm>
            <a:off x="6166110" y="1600200"/>
            <a:ext cx="4919472" cy="823912"/>
          </a:xfrm>
          <a:prstGeom prst="rect">
            <a:avLst/>
          </a:prstGeom>
          <a:noFill/>
          <a:ln>
            <a:noFill/>
          </a:ln>
        </p:spPr>
        <p:txBody>
          <a:bodyPr spcFirstLastPara="1" wrap="square" lIns="0" tIns="45700" rIns="0" bIns="45700" anchor="b" anchorCtr="0">
            <a:normAutofit/>
          </a:bodyPr>
          <a:lstStyle>
            <a:lvl1pPr marL="457200" lvl="0" indent="-228600" algn="l">
              <a:lnSpc>
                <a:spcPct val="90000"/>
              </a:lnSpc>
              <a:spcBef>
                <a:spcPts val="0"/>
              </a:spcBef>
              <a:spcAft>
                <a:spcPts val="0"/>
              </a:spcAft>
              <a:buClr>
                <a:schemeClr val="dk1"/>
              </a:buClr>
              <a:buSzPts val="2400"/>
              <a:buNone/>
              <a:defRPr sz="2400" b="1"/>
            </a:lvl1pPr>
            <a:lvl2pPr marL="914400" lvl="1" indent="-228600" algn="l">
              <a:lnSpc>
                <a:spcPct val="90000"/>
              </a:lnSpc>
              <a:spcBef>
                <a:spcPts val="600"/>
              </a:spcBef>
              <a:spcAft>
                <a:spcPts val="0"/>
              </a:spcAft>
              <a:buClr>
                <a:schemeClr val="dk1"/>
              </a:buClr>
              <a:buSzPts val="2000"/>
              <a:buNone/>
              <a:defRPr sz="2000" b="1"/>
            </a:lvl2pPr>
            <a:lvl3pPr marL="1371600" lvl="2" indent="-228600" algn="l">
              <a:lnSpc>
                <a:spcPct val="90000"/>
              </a:lnSpc>
              <a:spcBef>
                <a:spcPts val="600"/>
              </a:spcBef>
              <a:spcAft>
                <a:spcPts val="0"/>
              </a:spcAft>
              <a:buClr>
                <a:schemeClr val="dk1"/>
              </a:buClr>
              <a:buSzPts val="1800"/>
              <a:buNone/>
              <a:defRPr sz="1800" b="1"/>
            </a:lvl3pPr>
            <a:lvl4pPr marL="1828800" lvl="3" indent="-228600" algn="l">
              <a:lnSpc>
                <a:spcPct val="90000"/>
              </a:lnSpc>
              <a:spcBef>
                <a:spcPts val="600"/>
              </a:spcBef>
              <a:spcAft>
                <a:spcPts val="0"/>
              </a:spcAft>
              <a:buClr>
                <a:schemeClr val="dk1"/>
              </a:buClr>
              <a:buSzPts val="1600"/>
              <a:buNone/>
              <a:defRPr sz="1600" b="1"/>
            </a:lvl4pPr>
            <a:lvl5pPr marL="2286000" lvl="4" indent="-228600" algn="l">
              <a:lnSpc>
                <a:spcPct val="90000"/>
              </a:lnSpc>
              <a:spcBef>
                <a:spcPts val="6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0" name="Google Shape;50;p31"/>
          <p:cNvSpPr txBox="1">
            <a:spLocks noGrp="1"/>
          </p:cNvSpPr>
          <p:nvPr>
            <p:ph type="body" idx="4"/>
          </p:nvPr>
        </p:nvSpPr>
        <p:spPr>
          <a:xfrm>
            <a:off x="6166110" y="2424112"/>
            <a:ext cx="4919472" cy="3748088"/>
          </a:xfrm>
          <a:prstGeom prst="rect">
            <a:avLst/>
          </a:prstGeom>
          <a:noFill/>
          <a:ln>
            <a:noFill/>
          </a:ln>
        </p:spPr>
        <p:txBody>
          <a:bodyPr spcFirstLastPara="1" wrap="square" lIns="0" tIns="45700" rIns="0" bIns="45700" anchor="t" anchorCtr="0">
            <a:normAutofit/>
          </a:bodyPr>
          <a:lstStyle>
            <a:lvl1pPr marL="457200" lvl="0" indent="-355600" algn="l">
              <a:lnSpc>
                <a:spcPct val="90000"/>
              </a:lnSpc>
              <a:spcBef>
                <a:spcPts val="1800"/>
              </a:spcBef>
              <a:spcAft>
                <a:spcPts val="0"/>
              </a:spcAft>
              <a:buClr>
                <a:schemeClr val="dk1"/>
              </a:buClr>
              <a:buSzPts val="2000"/>
              <a:buChar char="▪"/>
              <a:defRPr/>
            </a:lvl1pPr>
            <a:lvl2pPr marL="914400" lvl="1" indent="-342900" algn="l">
              <a:lnSpc>
                <a:spcPct val="90000"/>
              </a:lnSpc>
              <a:spcBef>
                <a:spcPts val="600"/>
              </a:spcBef>
              <a:spcAft>
                <a:spcPts val="0"/>
              </a:spcAft>
              <a:buClr>
                <a:schemeClr val="dk1"/>
              </a:buClr>
              <a:buSzPts val="1800"/>
              <a:buChar char="▪"/>
              <a:defRPr/>
            </a:lvl2pPr>
            <a:lvl3pPr marL="1371600" lvl="2" indent="-342900" algn="l">
              <a:lnSpc>
                <a:spcPct val="90000"/>
              </a:lnSpc>
              <a:spcBef>
                <a:spcPts val="600"/>
              </a:spcBef>
              <a:spcAft>
                <a:spcPts val="0"/>
              </a:spcAft>
              <a:buClr>
                <a:schemeClr val="dk1"/>
              </a:buClr>
              <a:buSzPts val="1800"/>
              <a:buChar char="▪"/>
              <a:defRPr/>
            </a:lvl3pPr>
            <a:lvl4pPr marL="1828800" lvl="3" indent="-342900" algn="l">
              <a:lnSpc>
                <a:spcPct val="90000"/>
              </a:lnSpc>
              <a:spcBef>
                <a:spcPts val="600"/>
              </a:spcBef>
              <a:spcAft>
                <a:spcPts val="0"/>
              </a:spcAft>
              <a:buClr>
                <a:schemeClr val="dk1"/>
              </a:buClr>
              <a:buSzPts val="1800"/>
              <a:buChar char="▪"/>
              <a:defRPr/>
            </a:lvl4pPr>
            <a:lvl5pPr marL="2286000" lvl="4" indent="-342900" algn="l">
              <a:lnSpc>
                <a:spcPct val="90000"/>
              </a:lnSpc>
              <a:spcBef>
                <a:spcPts val="6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31"/>
          <p:cNvSpPr txBox="1">
            <a:spLocks noGrp="1"/>
          </p:cNvSpPr>
          <p:nvPr>
            <p:ph type="dt" idx="10"/>
          </p:nvPr>
        </p:nvSpPr>
        <p:spPr>
          <a:xfrm>
            <a:off x="1104899" y="6356351"/>
            <a:ext cx="1829559" cy="365125"/>
          </a:xfrm>
          <a:prstGeom prst="rect">
            <a:avLst/>
          </a:prstGeom>
          <a:noFill/>
          <a:ln>
            <a:noFill/>
          </a:ln>
        </p:spPr>
        <p:txBody>
          <a:bodyPr spcFirstLastPara="1" wrap="square" lIns="0" tIns="45700" rIns="0"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1"/>
          <p:cNvSpPr txBox="1">
            <a:spLocks noGrp="1"/>
          </p:cNvSpPr>
          <p:nvPr>
            <p:ph type="ftr" idx="11"/>
          </p:nvPr>
        </p:nvSpPr>
        <p:spPr>
          <a:xfrm>
            <a:off x="2934459" y="6356350"/>
            <a:ext cx="6323082" cy="365126"/>
          </a:xfrm>
          <a:prstGeom prst="rect">
            <a:avLst/>
          </a:prstGeom>
          <a:noFill/>
          <a:ln>
            <a:noFill/>
          </a:ln>
        </p:spPr>
        <p:txBody>
          <a:bodyPr spcFirstLastPara="1" wrap="square" lIns="0" tIns="45700" rIns="0"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1"/>
          <p:cNvSpPr txBox="1">
            <a:spLocks noGrp="1"/>
          </p:cNvSpPr>
          <p:nvPr>
            <p:ph type="sldNum" idx="12"/>
          </p:nvPr>
        </p:nvSpPr>
        <p:spPr>
          <a:xfrm>
            <a:off x="9256782" y="6356351"/>
            <a:ext cx="1828800" cy="365125"/>
          </a:xfrm>
          <a:prstGeom prst="rect">
            <a:avLst/>
          </a:prstGeom>
          <a:noFill/>
          <a:ln>
            <a:noFill/>
          </a:ln>
        </p:spPr>
        <p:txBody>
          <a:bodyPr spcFirstLastPara="1" wrap="square" lIns="0" tIns="45700" rIns="0"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hr-HR"/>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amo naslov" type="titleOnly">
  <p:cSld name="TITLE_ONLY">
    <p:spTree>
      <p:nvGrpSpPr>
        <p:cNvPr id="1" name="Shape 54"/>
        <p:cNvGrpSpPr/>
        <p:nvPr/>
      </p:nvGrpSpPr>
      <p:grpSpPr>
        <a:xfrm>
          <a:off x="0" y="0"/>
          <a:ext cx="0" cy="0"/>
          <a:chOff x="0" y="0"/>
          <a:chExt cx="0" cy="0"/>
        </a:xfrm>
      </p:grpSpPr>
      <p:sp>
        <p:nvSpPr>
          <p:cNvPr id="55" name="Google Shape;55;p32"/>
          <p:cNvSpPr txBox="1">
            <a:spLocks noGrp="1"/>
          </p:cNvSpPr>
          <p:nvPr>
            <p:ph type="title"/>
          </p:nvPr>
        </p:nvSpPr>
        <p:spPr>
          <a:xfrm>
            <a:off x="1104900" y="76200"/>
            <a:ext cx="9980682" cy="1096962"/>
          </a:xfrm>
          <a:prstGeom prst="rect">
            <a:avLst/>
          </a:prstGeom>
          <a:noFill/>
          <a:ln>
            <a:noFill/>
          </a:ln>
        </p:spPr>
        <p:txBody>
          <a:bodyPr spcFirstLastPara="1" wrap="square" lIns="0" tIns="45700" rIns="0" bIns="45700" anchor="b" anchorCtr="0">
            <a:normAutofit/>
          </a:bodyPr>
          <a:lstStyle>
            <a:lvl1pPr lvl="0" algn="l">
              <a:lnSpc>
                <a:spcPct val="90000"/>
              </a:lnSpc>
              <a:spcBef>
                <a:spcPts val="0"/>
              </a:spcBef>
              <a:spcAft>
                <a:spcPts val="0"/>
              </a:spcAft>
              <a:buClr>
                <a:schemeClr val="dk1"/>
              </a:buClr>
              <a:buSzPts val="28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32"/>
          <p:cNvSpPr txBox="1">
            <a:spLocks noGrp="1"/>
          </p:cNvSpPr>
          <p:nvPr>
            <p:ph type="dt" idx="10"/>
          </p:nvPr>
        </p:nvSpPr>
        <p:spPr>
          <a:xfrm>
            <a:off x="1104899" y="6356351"/>
            <a:ext cx="1829559" cy="365125"/>
          </a:xfrm>
          <a:prstGeom prst="rect">
            <a:avLst/>
          </a:prstGeom>
          <a:noFill/>
          <a:ln>
            <a:noFill/>
          </a:ln>
        </p:spPr>
        <p:txBody>
          <a:bodyPr spcFirstLastPara="1" wrap="square" lIns="0" tIns="45700" rIns="0"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32"/>
          <p:cNvSpPr txBox="1">
            <a:spLocks noGrp="1"/>
          </p:cNvSpPr>
          <p:nvPr>
            <p:ph type="ftr" idx="11"/>
          </p:nvPr>
        </p:nvSpPr>
        <p:spPr>
          <a:xfrm>
            <a:off x="2934459" y="6356350"/>
            <a:ext cx="6323082" cy="365126"/>
          </a:xfrm>
          <a:prstGeom prst="rect">
            <a:avLst/>
          </a:prstGeom>
          <a:noFill/>
          <a:ln>
            <a:noFill/>
          </a:ln>
        </p:spPr>
        <p:txBody>
          <a:bodyPr spcFirstLastPara="1" wrap="square" lIns="0" tIns="45700" rIns="0"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32"/>
          <p:cNvSpPr txBox="1">
            <a:spLocks noGrp="1"/>
          </p:cNvSpPr>
          <p:nvPr>
            <p:ph type="sldNum" idx="12"/>
          </p:nvPr>
        </p:nvSpPr>
        <p:spPr>
          <a:xfrm>
            <a:off x="9256782" y="6356351"/>
            <a:ext cx="1828800" cy="365125"/>
          </a:xfrm>
          <a:prstGeom prst="rect">
            <a:avLst/>
          </a:prstGeom>
          <a:noFill/>
          <a:ln>
            <a:noFill/>
          </a:ln>
        </p:spPr>
        <p:txBody>
          <a:bodyPr spcFirstLastPara="1" wrap="square" lIns="0" tIns="45700" rIns="0"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hr-HR"/>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adržaj s opisom" type="objTx">
  <p:cSld name="OBJECT_WITH_CAPTION_TEXT">
    <p:spTree>
      <p:nvGrpSpPr>
        <p:cNvPr id="1" name="Shape 59"/>
        <p:cNvGrpSpPr/>
        <p:nvPr/>
      </p:nvGrpSpPr>
      <p:grpSpPr>
        <a:xfrm>
          <a:off x="0" y="0"/>
          <a:ext cx="0" cy="0"/>
          <a:chOff x="0" y="0"/>
          <a:chExt cx="0" cy="0"/>
        </a:xfrm>
      </p:grpSpPr>
      <p:sp>
        <p:nvSpPr>
          <p:cNvPr id="60" name="Google Shape;60;p33"/>
          <p:cNvSpPr txBox="1">
            <a:spLocks noGrp="1"/>
          </p:cNvSpPr>
          <p:nvPr>
            <p:ph type="title"/>
          </p:nvPr>
        </p:nvSpPr>
        <p:spPr>
          <a:xfrm>
            <a:off x="1104900" y="76200"/>
            <a:ext cx="9980682" cy="1096962"/>
          </a:xfrm>
          <a:prstGeom prst="rect">
            <a:avLst/>
          </a:prstGeom>
          <a:noFill/>
          <a:ln>
            <a:noFill/>
          </a:ln>
        </p:spPr>
        <p:txBody>
          <a:bodyPr spcFirstLastPara="1" wrap="square" lIns="0" tIns="45700" rIns="0" bIns="45700" anchor="b" anchorCtr="0">
            <a:normAutofit/>
          </a:bodyPr>
          <a:lstStyle>
            <a:lvl1pPr lvl="0" algn="l">
              <a:lnSpc>
                <a:spcPct val="90000"/>
              </a:lnSpc>
              <a:spcBef>
                <a:spcPts val="0"/>
              </a:spcBef>
              <a:spcAft>
                <a:spcPts val="0"/>
              </a:spcAft>
              <a:buClr>
                <a:schemeClr val="dk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33"/>
          <p:cNvSpPr txBox="1">
            <a:spLocks noGrp="1"/>
          </p:cNvSpPr>
          <p:nvPr>
            <p:ph type="body" idx="1"/>
          </p:nvPr>
        </p:nvSpPr>
        <p:spPr>
          <a:xfrm>
            <a:off x="5641848" y="1600199"/>
            <a:ext cx="5445252" cy="4572001"/>
          </a:xfrm>
          <a:prstGeom prst="rect">
            <a:avLst/>
          </a:prstGeom>
          <a:noFill/>
          <a:ln>
            <a:noFill/>
          </a:ln>
        </p:spPr>
        <p:txBody>
          <a:bodyPr spcFirstLastPara="1" wrap="square" lIns="0" tIns="45700" rIns="0" bIns="45700" anchor="t" anchorCtr="0">
            <a:normAutofit/>
          </a:bodyPr>
          <a:lstStyle>
            <a:lvl1pPr marL="457200" lvl="0" indent="-355600" algn="l">
              <a:lnSpc>
                <a:spcPct val="90000"/>
              </a:lnSpc>
              <a:spcBef>
                <a:spcPts val="1800"/>
              </a:spcBef>
              <a:spcAft>
                <a:spcPts val="0"/>
              </a:spcAft>
              <a:buClr>
                <a:schemeClr val="dk1"/>
              </a:buClr>
              <a:buSzPts val="2000"/>
              <a:buChar char="▪"/>
              <a:defRPr sz="2000"/>
            </a:lvl1pPr>
            <a:lvl2pPr marL="914400" lvl="1" indent="-330200" algn="l">
              <a:lnSpc>
                <a:spcPct val="90000"/>
              </a:lnSpc>
              <a:spcBef>
                <a:spcPts val="600"/>
              </a:spcBef>
              <a:spcAft>
                <a:spcPts val="0"/>
              </a:spcAft>
              <a:buClr>
                <a:schemeClr val="dk1"/>
              </a:buClr>
              <a:buSzPts val="1600"/>
              <a:buChar char="▪"/>
              <a:defRPr sz="1600"/>
            </a:lvl2pPr>
            <a:lvl3pPr marL="1371600" lvl="2" indent="-330200" algn="l">
              <a:lnSpc>
                <a:spcPct val="90000"/>
              </a:lnSpc>
              <a:spcBef>
                <a:spcPts val="600"/>
              </a:spcBef>
              <a:spcAft>
                <a:spcPts val="0"/>
              </a:spcAft>
              <a:buClr>
                <a:schemeClr val="dk1"/>
              </a:buClr>
              <a:buSzPts val="1600"/>
              <a:buChar char="▪"/>
              <a:defRPr sz="1600"/>
            </a:lvl3pPr>
            <a:lvl4pPr marL="1828800" lvl="3" indent="-317500" algn="l">
              <a:lnSpc>
                <a:spcPct val="90000"/>
              </a:lnSpc>
              <a:spcBef>
                <a:spcPts val="600"/>
              </a:spcBef>
              <a:spcAft>
                <a:spcPts val="0"/>
              </a:spcAft>
              <a:buClr>
                <a:schemeClr val="dk1"/>
              </a:buClr>
              <a:buSzPts val="1400"/>
              <a:buChar char="▪"/>
              <a:defRPr sz="1400"/>
            </a:lvl4pPr>
            <a:lvl5pPr marL="2286000" lvl="4" indent="-317500" algn="l">
              <a:lnSpc>
                <a:spcPct val="90000"/>
              </a:lnSpc>
              <a:spcBef>
                <a:spcPts val="600"/>
              </a:spcBef>
              <a:spcAft>
                <a:spcPts val="0"/>
              </a:spcAft>
              <a:buClr>
                <a:schemeClr val="dk1"/>
              </a:buClr>
              <a:buSzPts val="1400"/>
              <a:buChar char="▪"/>
              <a:defRPr sz="1400"/>
            </a:lvl5pPr>
            <a:lvl6pPr marL="2743200" lvl="5" indent="-317500" algn="l">
              <a:lnSpc>
                <a:spcPct val="90000"/>
              </a:lnSpc>
              <a:spcBef>
                <a:spcPts val="500"/>
              </a:spcBef>
              <a:spcAft>
                <a:spcPts val="0"/>
              </a:spcAft>
              <a:buClr>
                <a:schemeClr val="dk1"/>
              </a:buClr>
              <a:buSzPts val="1400"/>
              <a:buChar char="▪"/>
              <a:defRPr sz="1400"/>
            </a:lvl6pPr>
            <a:lvl7pPr marL="3200400" lvl="6" indent="-317500" algn="l">
              <a:lnSpc>
                <a:spcPct val="90000"/>
              </a:lnSpc>
              <a:spcBef>
                <a:spcPts val="500"/>
              </a:spcBef>
              <a:spcAft>
                <a:spcPts val="0"/>
              </a:spcAft>
              <a:buClr>
                <a:schemeClr val="dk1"/>
              </a:buClr>
              <a:buSzPts val="1400"/>
              <a:buChar char="▪"/>
              <a:defRPr sz="1400"/>
            </a:lvl7pPr>
            <a:lvl8pPr marL="3657600" lvl="7" indent="-317500" algn="l">
              <a:lnSpc>
                <a:spcPct val="90000"/>
              </a:lnSpc>
              <a:spcBef>
                <a:spcPts val="500"/>
              </a:spcBef>
              <a:spcAft>
                <a:spcPts val="0"/>
              </a:spcAft>
              <a:buClr>
                <a:schemeClr val="dk1"/>
              </a:buClr>
              <a:buSzPts val="1400"/>
              <a:buChar char="▪"/>
              <a:defRPr sz="1400"/>
            </a:lvl8pPr>
            <a:lvl9pPr marL="4114800" lvl="8" indent="-317500" algn="l">
              <a:lnSpc>
                <a:spcPct val="90000"/>
              </a:lnSpc>
              <a:spcBef>
                <a:spcPts val="500"/>
              </a:spcBef>
              <a:spcAft>
                <a:spcPts val="0"/>
              </a:spcAft>
              <a:buClr>
                <a:schemeClr val="dk1"/>
              </a:buClr>
              <a:buSzPts val="1400"/>
              <a:buChar char="▪"/>
              <a:defRPr sz="1400"/>
            </a:lvl9pPr>
          </a:lstStyle>
          <a:p>
            <a:endParaRPr/>
          </a:p>
        </p:txBody>
      </p:sp>
      <p:sp>
        <p:nvSpPr>
          <p:cNvPr id="62" name="Google Shape;62;p33"/>
          <p:cNvSpPr txBox="1">
            <a:spLocks noGrp="1"/>
          </p:cNvSpPr>
          <p:nvPr>
            <p:ph type="body" idx="2"/>
          </p:nvPr>
        </p:nvSpPr>
        <p:spPr>
          <a:xfrm>
            <a:off x="1104900" y="1600200"/>
            <a:ext cx="4384548" cy="4572000"/>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200"/>
              </a:spcBef>
              <a:spcAft>
                <a:spcPts val="0"/>
              </a:spcAft>
              <a:buClr>
                <a:schemeClr val="dk1"/>
              </a:buClr>
              <a:buSzPts val="1800"/>
              <a:buNone/>
              <a:defRPr sz="1800"/>
            </a:lvl1pPr>
            <a:lvl2pPr marL="914400" lvl="1" indent="-228600" algn="l">
              <a:lnSpc>
                <a:spcPct val="90000"/>
              </a:lnSpc>
              <a:spcBef>
                <a:spcPts val="600"/>
              </a:spcBef>
              <a:spcAft>
                <a:spcPts val="0"/>
              </a:spcAft>
              <a:buClr>
                <a:schemeClr val="dk1"/>
              </a:buClr>
              <a:buSzPts val="1400"/>
              <a:buNone/>
              <a:defRPr sz="1400"/>
            </a:lvl2pPr>
            <a:lvl3pPr marL="1371600" lvl="2" indent="-228600" algn="l">
              <a:lnSpc>
                <a:spcPct val="90000"/>
              </a:lnSpc>
              <a:spcBef>
                <a:spcPts val="600"/>
              </a:spcBef>
              <a:spcAft>
                <a:spcPts val="0"/>
              </a:spcAft>
              <a:buClr>
                <a:schemeClr val="dk1"/>
              </a:buClr>
              <a:buSzPts val="1200"/>
              <a:buNone/>
              <a:defRPr sz="1200"/>
            </a:lvl3pPr>
            <a:lvl4pPr marL="1828800" lvl="3" indent="-228600" algn="l">
              <a:lnSpc>
                <a:spcPct val="90000"/>
              </a:lnSpc>
              <a:spcBef>
                <a:spcPts val="600"/>
              </a:spcBef>
              <a:spcAft>
                <a:spcPts val="0"/>
              </a:spcAft>
              <a:buClr>
                <a:schemeClr val="dk1"/>
              </a:buClr>
              <a:buSzPts val="1000"/>
              <a:buNone/>
              <a:defRPr sz="1000"/>
            </a:lvl4pPr>
            <a:lvl5pPr marL="2286000" lvl="4" indent="-228600" algn="l">
              <a:lnSpc>
                <a:spcPct val="90000"/>
              </a:lnSpc>
              <a:spcBef>
                <a:spcPts val="6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3" name="Google Shape;63;p33"/>
          <p:cNvSpPr txBox="1">
            <a:spLocks noGrp="1"/>
          </p:cNvSpPr>
          <p:nvPr>
            <p:ph type="dt" idx="10"/>
          </p:nvPr>
        </p:nvSpPr>
        <p:spPr>
          <a:xfrm>
            <a:off x="1104899" y="6356351"/>
            <a:ext cx="1829559" cy="365125"/>
          </a:xfrm>
          <a:prstGeom prst="rect">
            <a:avLst/>
          </a:prstGeom>
          <a:noFill/>
          <a:ln>
            <a:noFill/>
          </a:ln>
        </p:spPr>
        <p:txBody>
          <a:bodyPr spcFirstLastPara="1" wrap="square" lIns="0" tIns="45700" rIns="0"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33"/>
          <p:cNvSpPr txBox="1">
            <a:spLocks noGrp="1"/>
          </p:cNvSpPr>
          <p:nvPr>
            <p:ph type="ftr" idx="11"/>
          </p:nvPr>
        </p:nvSpPr>
        <p:spPr>
          <a:xfrm>
            <a:off x="2934459" y="6356350"/>
            <a:ext cx="6323082" cy="365126"/>
          </a:xfrm>
          <a:prstGeom prst="rect">
            <a:avLst/>
          </a:prstGeom>
          <a:noFill/>
          <a:ln>
            <a:noFill/>
          </a:ln>
        </p:spPr>
        <p:txBody>
          <a:bodyPr spcFirstLastPara="1" wrap="square" lIns="0" tIns="45700" rIns="0"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33"/>
          <p:cNvSpPr txBox="1">
            <a:spLocks noGrp="1"/>
          </p:cNvSpPr>
          <p:nvPr>
            <p:ph type="sldNum" idx="12"/>
          </p:nvPr>
        </p:nvSpPr>
        <p:spPr>
          <a:xfrm>
            <a:off x="9256782" y="6356351"/>
            <a:ext cx="1828800" cy="365125"/>
          </a:xfrm>
          <a:prstGeom prst="rect">
            <a:avLst/>
          </a:prstGeom>
          <a:noFill/>
          <a:ln>
            <a:noFill/>
          </a:ln>
        </p:spPr>
        <p:txBody>
          <a:bodyPr spcFirstLastPara="1" wrap="square" lIns="0" tIns="45700" rIns="0"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hr-HR"/>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lika s opisom" type="picTx">
  <p:cSld name="PICTURE_WITH_CAPTION_TEXT">
    <p:spTree>
      <p:nvGrpSpPr>
        <p:cNvPr id="1" name="Shape 66"/>
        <p:cNvGrpSpPr/>
        <p:nvPr/>
      </p:nvGrpSpPr>
      <p:grpSpPr>
        <a:xfrm>
          <a:off x="0" y="0"/>
          <a:ext cx="0" cy="0"/>
          <a:chOff x="0" y="0"/>
          <a:chExt cx="0" cy="0"/>
        </a:xfrm>
      </p:grpSpPr>
      <p:sp>
        <p:nvSpPr>
          <p:cNvPr id="67" name="Google Shape;67;p34"/>
          <p:cNvSpPr txBox="1">
            <a:spLocks noGrp="1"/>
          </p:cNvSpPr>
          <p:nvPr>
            <p:ph type="title"/>
          </p:nvPr>
        </p:nvSpPr>
        <p:spPr>
          <a:xfrm>
            <a:off x="1104900" y="76200"/>
            <a:ext cx="9980682" cy="1096962"/>
          </a:xfrm>
          <a:prstGeom prst="rect">
            <a:avLst/>
          </a:prstGeom>
          <a:noFill/>
          <a:ln>
            <a:noFill/>
          </a:ln>
        </p:spPr>
        <p:txBody>
          <a:bodyPr spcFirstLastPara="1" wrap="square" lIns="0" tIns="45700" rIns="0" bIns="45700" anchor="b" anchorCtr="0">
            <a:normAutofit/>
          </a:bodyPr>
          <a:lstStyle>
            <a:lvl1pPr lvl="0" algn="l">
              <a:lnSpc>
                <a:spcPct val="90000"/>
              </a:lnSpc>
              <a:spcBef>
                <a:spcPts val="0"/>
              </a:spcBef>
              <a:spcAft>
                <a:spcPts val="0"/>
              </a:spcAft>
              <a:buClr>
                <a:schemeClr val="dk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34"/>
          <p:cNvSpPr>
            <a:spLocks noGrp="1"/>
          </p:cNvSpPr>
          <p:nvPr>
            <p:ph type="pic" idx="2"/>
          </p:nvPr>
        </p:nvSpPr>
        <p:spPr>
          <a:xfrm>
            <a:off x="4654671" y="1600199"/>
            <a:ext cx="6430912" cy="4572001"/>
          </a:xfrm>
          <a:prstGeom prst="rect">
            <a:avLst/>
          </a:prstGeom>
          <a:noFill/>
          <a:ln>
            <a:noFill/>
          </a:ln>
        </p:spPr>
      </p:sp>
      <p:sp>
        <p:nvSpPr>
          <p:cNvPr id="69" name="Google Shape;69;p34"/>
          <p:cNvSpPr txBox="1">
            <a:spLocks noGrp="1"/>
          </p:cNvSpPr>
          <p:nvPr>
            <p:ph type="body" idx="1"/>
          </p:nvPr>
        </p:nvSpPr>
        <p:spPr>
          <a:xfrm>
            <a:off x="1104900" y="1600200"/>
            <a:ext cx="3396996" cy="4572000"/>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1200"/>
              </a:spcBef>
              <a:spcAft>
                <a:spcPts val="0"/>
              </a:spcAft>
              <a:buClr>
                <a:schemeClr val="dk1"/>
              </a:buClr>
              <a:buSzPts val="1800"/>
              <a:buNone/>
              <a:defRPr sz="1800"/>
            </a:lvl1pPr>
            <a:lvl2pPr marL="914400" lvl="1" indent="-228600" algn="l">
              <a:lnSpc>
                <a:spcPct val="90000"/>
              </a:lnSpc>
              <a:spcBef>
                <a:spcPts val="600"/>
              </a:spcBef>
              <a:spcAft>
                <a:spcPts val="0"/>
              </a:spcAft>
              <a:buClr>
                <a:schemeClr val="dk1"/>
              </a:buClr>
              <a:buSzPts val="1400"/>
              <a:buNone/>
              <a:defRPr sz="1400"/>
            </a:lvl2pPr>
            <a:lvl3pPr marL="1371600" lvl="2" indent="-228600" algn="l">
              <a:lnSpc>
                <a:spcPct val="90000"/>
              </a:lnSpc>
              <a:spcBef>
                <a:spcPts val="600"/>
              </a:spcBef>
              <a:spcAft>
                <a:spcPts val="0"/>
              </a:spcAft>
              <a:buClr>
                <a:schemeClr val="dk1"/>
              </a:buClr>
              <a:buSzPts val="1200"/>
              <a:buNone/>
              <a:defRPr sz="1200"/>
            </a:lvl3pPr>
            <a:lvl4pPr marL="1828800" lvl="3" indent="-228600" algn="l">
              <a:lnSpc>
                <a:spcPct val="90000"/>
              </a:lnSpc>
              <a:spcBef>
                <a:spcPts val="600"/>
              </a:spcBef>
              <a:spcAft>
                <a:spcPts val="0"/>
              </a:spcAft>
              <a:buClr>
                <a:schemeClr val="dk1"/>
              </a:buClr>
              <a:buSzPts val="1000"/>
              <a:buNone/>
              <a:defRPr sz="1000"/>
            </a:lvl4pPr>
            <a:lvl5pPr marL="2286000" lvl="4" indent="-228600" algn="l">
              <a:lnSpc>
                <a:spcPct val="90000"/>
              </a:lnSpc>
              <a:spcBef>
                <a:spcPts val="6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0" name="Google Shape;70;p34"/>
          <p:cNvSpPr txBox="1">
            <a:spLocks noGrp="1"/>
          </p:cNvSpPr>
          <p:nvPr>
            <p:ph type="dt" idx="10"/>
          </p:nvPr>
        </p:nvSpPr>
        <p:spPr>
          <a:xfrm>
            <a:off x="1104899" y="6356351"/>
            <a:ext cx="1829559" cy="365125"/>
          </a:xfrm>
          <a:prstGeom prst="rect">
            <a:avLst/>
          </a:prstGeom>
          <a:noFill/>
          <a:ln>
            <a:noFill/>
          </a:ln>
        </p:spPr>
        <p:txBody>
          <a:bodyPr spcFirstLastPara="1" wrap="square" lIns="0" tIns="45700" rIns="0"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34"/>
          <p:cNvSpPr txBox="1">
            <a:spLocks noGrp="1"/>
          </p:cNvSpPr>
          <p:nvPr>
            <p:ph type="ftr" idx="11"/>
          </p:nvPr>
        </p:nvSpPr>
        <p:spPr>
          <a:xfrm>
            <a:off x="2934459" y="6356350"/>
            <a:ext cx="6323082" cy="365126"/>
          </a:xfrm>
          <a:prstGeom prst="rect">
            <a:avLst/>
          </a:prstGeom>
          <a:noFill/>
          <a:ln>
            <a:noFill/>
          </a:ln>
        </p:spPr>
        <p:txBody>
          <a:bodyPr spcFirstLastPara="1" wrap="square" lIns="0" tIns="45700" rIns="0"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34"/>
          <p:cNvSpPr txBox="1">
            <a:spLocks noGrp="1"/>
          </p:cNvSpPr>
          <p:nvPr>
            <p:ph type="sldNum" idx="12"/>
          </p:nvPr>
        </p:nvSpPr>
        <p:spPr>
          <a:xfrm>
            <a:off x="9256782" y="6356351"/>
            <a:ext cx="1828800" cy="365125"/>
          </a:xfrm>
          <a:prstGeom prst="rect">
            <a:avLst/>
          </a:prstGeom>
          <a:noFill/>
          <a:ln>
            <a:noFill/>
          </a:ln>
        </p:spPr>
        <p:txBody>
          <a:bodyPr spcFirstLastPara="1" wrap="square" lIns="0" tIns="45700" rIns="0"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hr-HR"/>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Zaglavlje sekcije" type="secHead">
  <p:cSld name="SECTION_HEADER">
    <p:spTree>
      <p:nvGrpSpPr>
        <p:cNvPr id="1" name="Shape 73"/>
        <p:cNvGrpSpPr/>
        <p:nvPr/>
      </p:nvGrpSpPr>
      <p:grpSpPr>
        <a:xfrm>
          <a:off x="0" y="0"/>
          <a:ext cx="0" cy="0"/>
          <a:chOff x="0" y="0"/>
          <a:chExt cx="0" cy="0"/>
        </a:xfrm>
      </p:grpSpPr>
      <p:grpSp>
        <p:nvGrpSpPr>
          <p:cNvPr id="74" name="Google Shape;74;p35"/>
          <p:cNvGrpSpPr/>
          <p:nvPr/>
        </p:nvGrpSpPr>
        <p:grpSpPr>
          <a:xfrm>
            <a:off x="0" y="2514600"/>
            <a:ext cx="12192000" cy="3194035"/>
            <a:chOff x="647402" y="2514600"/>
            <a:chExt cx="10838688" cy="3194035"/>
          </a:xfrm>
        </p:grpSpPr>
        <p:grpSp>
          <p:nvGrpSpPr>
            <p:cNvPr id="75" name="Google Shape;75;p35"/>
            <p:cNvGrpSpPr/>
            <p:nvPr/>
          </p:nvGrpSpPr>
          <p:grpSpPr>
            <a:xfrm>
              <a:off x="647402" y="2514600"/>
              <a:ext cx="10838688" cy="63125"/>
              <a:chOff x="507492" y="1501519"/>
              <a:chExt cx="8129016" cy="63125"/>
            </a:xfrm>
          </p:grpSpPr>
          <p:cxnSp>
            <p:nvCxnSpPr>
              <p:cNvPr id="76" name="Google Shape;76;p35"/>
              <p:cNvCxnSpPr/>
              <p:nvPr/>
            </p:nvCxnSpPr>
            <p:spPr>
              <a:xfrm>
                <a:off x="507492" y="1564644"/>
                <a:ext cx="8129016" cy="0"/>
              </a:xfrm>
              <a:prstGeom prst="straightConnector1">
                <a:avLst/>
              </a:prstGeom>
              <a:noFill/>
              <a:ln w="38100" cap="flat" cmpd="sng">
                <a:solidFill>
                  <a:schemeClr val="dk1"/>
                </a:solidFill>
                <a:prstDash val="solid"/>
                <a:miter lim="800000"/>
                <a:headEnd type="none" w="sm" len="sm"/>
                <a:tailEnd type="none" w="sm" len="sm"/>
              </a:ln>
            </p:spPr>
          </p:cxnSp>
          <p:cxnSp>
            <p:nvCxnSpPr>
              <p:cNvPr id="77" name="Google Shape;77;p35"/>
              <p:cNvCxnSpPr/>
              <p:nvPr/>
            </p:nvCxnSpPr>
            <p:spPr>
              <a:xfrm>
                <a:off x="507492" y="1501519"/>
                <a:ext cx="8129016" cy="0"/>
              </a:xfrm>
              <a:prstGeom prst="straightConnector1">
                <a:avLst/>
              </a:prstGeom>
              <a:noFill/>
              <a:ln w="12700" cap="flat" cmpd="sng">
                <a:solidFill>
                  <a:schemeClr val="dk1"/>
                </a:solidFill>
                <a:prstDash val="solid"/>
                <a:miter lim="800000"/>
                <a:headEnd type="none" w="sm" len="sm"/>
                <a:tailEnd type="none" w="sm" len="sm"/>
              </a:ln>
            </p:spPr>
          </p:cxnSp>
        </p:grpSp>
        <p:sp>
          <p:nvSpPr>
            <p:cNvPr id="78" name="Google Shape;78;p35"/>
            <p:cNvSpPr/>
            <p:nvPr/>
          </p:nvSpPr>
          <p:spPr>
            <a:xfrm>
              <a:off x="647402" y="2640850"/>
              <a:ext cx="10838688" cy="2941536"/>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grpSp>
          <p:nvGrpSpPr>
            <p:cNvPr id="79" name="Google Shape;79;p35"/>
            <p:cNvGrpSpPr/>
            <p:nvPr/>
          </p:nvGrpSpPr>
          <p:grpSpPr>
            <a:xfrm rot="10800000">
              <a:off x="647402" y="5645510"/>
              <a:ext cx="10838688" cy="63125"/>
              <a:chOff x="507492" y="1501519"/>
              <a:chExt cx="8129016" cy="63125"/>
            </a:xfrm>
          </p:grpSpPr>
          <p:cxnSp>
            <p:nvCxnSpPr>
              <p:cNvPr id="80" name="Google Shape;80;p35"/>
              <p:cNvCxnSpPr/>
              <p:nvPr/>
            </p:nvCxnSpPr>
            <p:spPr>
              <a:xfrm>
                <a:off x="507492" y="1564644"/>
                <a:ext cx="8129016" cy="0"/>
              </a:xfrm>
              <a:prstGeom prst="straightConnector1">
                <a:avLst/>
              </a:prstGeom>
              <a:noFill/>
              <a:ln w="38100" cap="flat" cmpd="sng">
                <a:solidFill>
                  <a:schemeClr val="dk1"/>
                </a:solidFill>
                <a:prstDash val="solid"/>
                <a:miter lim="800000"/>
                <a:headEnd type="none" w="sm" len="sm"/>
                <a:tailEnd type="none" w="sm" len="sm"/>
              </a:ln>
            </p:spPr>
          </p:cxnSp>
          <p:cxnSp>
            <p:nvCxnSpPr>
              <p:cNvPr id="81" name="Google Shape;81;p35"/>
              <p:cNvCxnSpPr/>
              <p:nvPr/>
            </p:nvCxnSpPr>
            <p:spPr>
              <a:xfrm>
                <a:off x="507492" y="1501519"/>
                <a:ext cx="8129016" cy="0"/>
              </a:xfrm>
              <a:prstGeom prst="straightConnector1">
                <a:avLst/>
              </a:prstGeom>
              <a:noFill/>
              <a:ln w="12700" cap="flat" cmpd="sng">
                <a:solidFill>
                  <a:schemeClr val="dk1"/>
                </a:solidFill>
                <a:prstDash val="solid"/>
                <a:miter lim="800000"/>
                <a:headEnd type="none" w="sm" len="sm"/>
                <a:tailEnd type="none" w="sm" len="sm"/>
              </a:ln>
            </p:spPr>
          </p:cxnSp>
        </p:grpSp>
      </p:grpSp>
      <p:sp>
        <p:nvSpPr>
          <p:cNvPr id="82" name="Google Shape;82;p35"/>
          <p:cNvSpPr txBox="1">
            <a:spLocks noGrp="1"/>
          </p:cNvSpPr>
          <p:nvPr>
            <p:ph type="title"/>
          </p:nvPr>
        </p:nvSpPr>
        <p:spPr>
          <a:xfrm>
            <a:off x="1104899" y="2971806"/>
            <a:ext cx="10071099" cy="1684150"/>
          </a:xfrm>
          <a:prstGeom prst="rect">
            <a:avLst/>
          </a:prstGeom>
          <a:noFill/>
          <a:ln>
            <a:noFill/>
          </a:ln>
        </p:spPr>
        <p:txBody>
          <a:bodyPr spcFirstLastPara="1" wrap="square" lIns="0" tIns="45700" rIns="0" bIns="45700" anchor="ctr" anchorCtr="0">
            <a:normAutofit/>
          </a:bodyPr>
          <a:lstStyle>
            <a:lvl1pPr lvl="0" algn="l">
              <a:lnSpc>
                <a:spcPct val="90000"/>
              </a:lnSpc>
              <a:spcBef>
                <a:spcPts val="0"/>
              </a:spcBef>
              <a:spcAft>
                <a:spcPts val="0"/>
              </a:spcAft>
              <a:buClr>
                <a:schemeClr val="lt1"/>
              </a:buClr>
              <a:buSzPts val="4400"/>
              <a:buFont typeface="Arial"/>
              <a:buNone/>
              <a:defRPr sz="4400" cap="none">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35"/>
          <p:cNvSpPr txBox="1">
            <a:spLocks noGrp="1"/>
          </p:cNvSpPr>
          <p:nvPr>
            <p:ph type="body" idx="1"/>
          </p:nvPr>
        </p:nvSpPr>
        <p:spPr>
          <a:xfrm>
            <a:off x="1104899" y="4655956"/>
            <a:ext cx="10071099" cy="509750"/>
          </a:xfrm>
          <a:prstGeom prst="rect">
            <a:avLst/>
          </a:prstGeom>
          <a:noFill/>
          <a:ln>
            <a:noFill/>
          </a:ln>
        </p:spPr>
        <p:txBody>
          <a:bodyPr spcFirstLastPara="1" wrap="square" lIns="0" tIns="45700" rIns="0" bIns="45700" anchor="t" anchorCtr="0">
            <a:normAutofit/>
          </a:bodyPr>
          <a:lstStyle>
            <a:lvl1pPr marL="457200" lvl="0" indent="-228600" algn="l">
              <a:lnSpc>
                <a:spcPct val="90000"/>
              </a:lnSpc>
              <a:spcBef>
                <a:spcPts val="0"/>
              </a:spcBef>
              <a:spcAft>
                <a:spcPts val="0"/>
              </a:spcAft>
              <a:buClr>
                <a:schemeClr val="lt1"/>
              </a:buClr>
              <a:buSzPts val="1600"/>
              <a:buNone/>
              <a:defRPr sz="1600">
                <a:solidFill>
                  <a:schemeClr val="lt1"/>
                </a:solidFill>
              </a:defRPr>
            </a:lvl1pPr>
            <a:lvl2pPr marL="914400" lvl="1" indent="-228600" algn="l">
              <a:lnSpc>
                <a:spcPct val="90000"/>
              </a:lnSpc>
              <a:spcBef>
                <a:spcPts val="600"/>
              </a:spcBef>
              <a:spcAft>
                <a:spcPts val="0"/>
              </a:spcAft>
              <a:buClr>
                <a:srgbClr val="969391"/>
              </a:buClr>
              <a:buSzPts val="2000"/>
              <a:buNone/>
              <a:defRPr sz="2000">
                <a:solidFill>
                  <a:srgbClr val="969391"/>
                </a:solidFill>
              </a:defRPr>
            </a:lvl2pPr>
            <a:lvl3pPr marL="1371600" lvl="2" indent="-228600" algn="l">
              <a:lnSpc>
                <a:spcPct val="90000"/>
              </a:lnSpc>
              <a:spcBef>
                <a:spcPts val="600"/>
              </a:spcBef>
              <a:spcAft>
                <a:spcPts val="0"/>
              </a:spcAft>
              <a:buClr>
                <a:srgbClr val="969391"/>
              </a:buClr>
              <a:buSzPts val="1800"/>
              <a:buNone/>
              <a:defRPr sz="1800">
                <a:solidFill>
                  <a:srgbClr val="969391"/>
                </a:solidFill>
              </a:defRPr>
            </a:lvl3pPr>
            <a:lvl4pPr marL="1828800" lvl="3" indent="-228600" algn="l">
              <a:lnSpc>
                <a:spcPct val="90000"/>
              </a:lnSpc>
              <a:spcBef>
                <a:spcPts val="600"/>
              </a:spcBef>
              <a:spcAft>
                <a:spcPts val="0"/>
              </a:spcAft>
              <a:buClr>
                <a:srgbClr val="969391"/>
              </a:buClr>
              <a:buSzPts val="1600"/>
              <a:buNone/>
              <a:defRPr sz="1600">
                <a:solidFill>
                  <a:srgbClr val="969391"/>
                </a:solidFill>
              </a:defRPr>
            </a:lvl4pPr>
            <a:lvl5pPr marL="2286000" lvl="4" indent="-228600" algn="l">
              <a:lnSpc>
                <a:spcPct val="90000"/>
              </a:lnSpc>
              <a:spcBef>
                <a:spcPts val="600"/>
              </a:spcBef>
              <a:spcAft>
                <a:spcPts val="0"/>
              </a:spcAft>
              <a:buClr>
                <a:srgbClr val="969391"/>
              </a:buClr>
              <a:buSzPts val="1600"/>
              <a:buNone/>
              <a:defRPr sz="1600">
                <a:solidFill>
                  <a:srgbClr val="969391"/>
                </a:solidFill>
              </a:defRPr>
            </a:lvl5pPr>
            <a:lvl6pPr marL="2743200" lvl="5" indent="-228600" algn="l">
              <a:lnSpc>
                <a:spcPct val="90000"/>
              </a:lnSpc>
              <a:spcBef>
                <a:spcPts val="500"/>
              </a:spcBef>
              <a:spcAft>
                <a:spcPts val="0"/>
              </a:spcAft>
              <a:buClr>
                <a:srgbClr val="969391"/>
              </a:buClr>
              <a:buSzPts val="1600"/>
              <a:buNone/>
              <a:defRPr sz="1600">
                <a:solidFill>
                  <a:srgbClr val="969391"/>
                </a:solidFill>
              </a:defRPr>
            </a:lvl6pPr>
            <a:lvl7pPr marL="3200400" lvl="6" indent="-228600" algn="l">
              <a:lnSpc>
                <a:spcPct val="90000"/>
              </a:lnSpc>
              <a:spcBef>
                <a:spcPts val="500"/>
              </a:spcBef>
              <a:spcAft>
                <a:spcPts val="0"/>
              </a:spcAft>
              <a:buClr>
                <a:srgbClr val="969391"/>
              </a:buClr>
              <a:buSzPts val="1600"/>
              <a:buNone/>
              <a:defRPr sz="1600">
                <a:solidFill>
                  <a:srgbClr val="969391"/>
                </a:solidFill>
              </a:defRPr>
            </a:lvl7pPr>
            <a:lvl8pPr marL="3657600" lvl="7" indent="-228600" algn="l">
              <a:lnSpc>
                <a:spcPct val="90000"/>
              </a:lnSpc>
              <a:spcBef>
                <a:spcPts val="500"/>
              </a:spcBef>
              <a:spcAft>
                <a:spcPts val="0"/>
              </a:spcAft>
              <a:buClr>
                <a:srgbClr val="969391"/>
              </a:buClr>
              <a:buSzPts val="1600"/>
              <a:buNone/>
              <a:defRPr sz="1600">
                <a:solidFill>
                  <a:srgbClr val="969391"/>
                </a:solidFill>
              </a:defRPr>
            </a:lvl8pPr>
            <a:lvl9pPr marL="4114800" lvl="8" indent="-228600" algn="l">
              <a:lnSpc>
                <a:spcPct val="90000"/>
              </a:lnSpc>
              <a:spcBef>
                <a:spcPts val="500"/>
              </a:spcBef>
              <a:spcAft>
                <a:spcPts val="0"/>
              </a:spcAft>
              <a:buClr>
                <a:srgbClr val="969391"/>
              </a:buClr>
              <a:buSzPts val="1600"/>
              <a:buNone/>
              <a:defRPr sz="1600">
                <a:solidFill>
                  <a:srgbClr val="969391"/>
                </a:solidFill>
              </a:defRPr>
            </a:lvl9pPr>
          </a:lstStyle>
          <a:p>
            <a:endParaRPr/>
          </a:p>
        </p:txBody>
      </p:sp>
      <p:sp>
        <p:nvSpPr>
          <p:cNvPr id="84" name="Google Shape;84;p35"/>
          <p:cNvSpPr txBox="1">
            <a:spLocks noGrp="1"/>
          </p:cNvSpPr>
          <p:nvPr>
            <p:ph type="dt" idx="10"/>
          </p:nvPr>
        </p:nvSpPr>
        <p:spPr>
          <a:xfrm>
            <a:off x="1104899" y="6356351"/>
            <a:ext cx="1829559" cy="365125"/>
          </a:xfrm>
          <a:prstGeom prst="rect">
            <a:avLst/>
          </a:prstGeom>
          <a:noFill/>
          <a:ln>
            <a:noFill/>
          </a:ln>
        </p:spPr>
        <p:txBody>
          <a:bodyPr spcFirstLastPara="1" wrap="square" lIns="0" tIns="45700" rIns="0"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35"/>
          <p:cNvSpPr txBox="1">
            <a:spLocks noGrp="1"/>
          </p:cNvSpPr>
          <p:nvPr>
            <p:ph type="ftr" idx="11"/>
          </p:nvPr>
        </p:nvSpPr>
        <p:spPr>
          <a:xfrm>
            <a:off x="2934459" y="6356350"/>
            <a:ext cx="6323082" cy="365126"/>
          </a:xfrm>
          <a:prstGeom prst="rect">
            <a:avLst/>
          </a:prstGeom>
          <a:noFill/>
          <a:ln>
            <a:noFill/>
          </a:ln>
        </p:spPr>
        <p:txBody>
          <a:bodyPr spcFirstLastPara="1" wrap="square" lIns="0" tIns="45700" rIns="0"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35"/>
          <p:cNvSpPr txBox="1">
            <a:spLocks noGrp="1"/>
          </p:cNvSpPr>
          <p:nvPr>
            <p:ph type="sldNum" idx="12"/>
          </p:nvPr>
        </p:nvSpPr>
        <p:spPr>
          <a:xfrm>
            <a:off x="9256782" y="6356351"/>
            <a:ext cx="1828800" cy="365125"/>
          </a:xfrm>
          <a:prstGeom prst="rect">
            <a:avLst/>
          </a:prstGeom>
          <a:noFill/>
          <a:ln>
            <a:noFill/>
          </a:ln>
        </p:spPr>
        <p:txBody>
          <a:bodyPr spcFirstLastPara="1" wrap="square" lIns="0" tIns="45700" rIns="0"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hr-HR"/>
              <a:t>‹#›</a:t>
            </a:fld>
            <a:endParaRPr/>
          </a:p>
        </p:txBody>
      </p:sp>
      <p:pic>
        <p:nvPicPr>
          <p:cNvPr id="87" name="Google Shape;87;p35"/>
          <p:cNvPicPr preferRelativeResize="0"/>
          <p:nvPr/>
        </p:nvPicPr>
        <p:blipFill rotWithShape="1">
          <a:blip r:embed="rId2">
            <a:alphaModFix/>
          </a:blip>
          <a:srcRect/>
          <a:stretch/>
        </p:blipFill>
        <p:spPr>
          <a:xfrm>
            <a:off x="1325880" y="0"/>
            <a:ext cx="1783188" cy="2971806"/>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Naslovni slajd" type="title">
  <p:cSld name="TITLE">
    <p:spTree>
      <p:nvGrpSpPr>
        <p:cNvPr id="1" name="Shape 88"/>
        <p:cNvGrpSpPr/>
        <p:nvPr/>
      </p:nvGrpSpPr>
      <p:grpSpPr>
        <a:xfrm>
          <a:off x="0" y="0"/>
          <a:ext cx="0" cy="0"/>
          <a:chOff x="0" y="0"/>
          <a:chExt cx="0" cy="0"/>
        </a:xfrm>
      </p:grpSpPr>
      <p:sp>
        <p:nvSpPr>
          <p:cNvPr id="89" name="Google Shape;89;p36"/>
          <p:cNvSpPr/>
          <p:nvPr/>
        </p:nvSpPr>
        <p:spPr>
          <a:xfrm>
            <a:off x="0" y="5778124"/>
            <a:ext cx="12192000" cy="1079876"/>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90" name="Google Shape;90;p36"/>
          <p:cNvSpPr/>
          <p:nvPr/>
        </p:nvSpPr>
        <p:spPr>
          <a:xfrm>
            <a:off x="0" y="0"/>
            <a:ext cx="12192000" cy="1079876"/>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Arial"/>
              <a:ea typeface="Arial"/>
              <a:cs typeface="Arial"/>
              <a:sym typeface="Arial"/>
            </a:endParaRPr>
          </a:p>
        </p:txBody>
      </p:sp>
      <p:sp>
        <p:nvSpPr>
          <p:cNvPr id="91" name="Google Shape;91;p36"/>
          <p:cNvSpPr txBox="1">
            <a:spLocks noGrp="1"/>
          </p:cNvSpPr>
          <p:nvPr>
            <p:ph type="ctrTitle"/>
          </p:nvPr>
        </p:nvSpPr>
        <p:spPr>
          <a:xfrm>
            <a:off x="1104900" y="2292094"/>
            <a:ext cx="10096500" cy="2219691"/>
          </a:xfrm>
          <a:prstGeom prst="rect">
            <a:avLst/>
          </a:prstGeom>
          <a:noFill/>
          <a:ln>
            <a:noFill/>
          </a:ln>
        </p:spPr>
        <p:txBody>
          <a:bodyPr spcFirstLastPara="1" wrap="square" lIns="0" tIns="45700" rIns="0" bIns="45700" anchor="ctr" anchorCtr="0">
            <a:normAutofit/>
          </a:bodyPr>
          <a:lstStyle>
            <a:lvl1pPr lvl="0" algn="l">
              <a:lnSpc>
                <a:spcPct val="90000"/>
              </a:lnSpc>
              <a:spcBef>
                <a:spcPts val="0"/>
              </a:spcBef>
              <a:spcAft>
                <a:spcPts val="0"/>
              </a:spcAft>
              <a:buClr>
                <a:schemeClr val="dk1"/>
              </a:buClr>
              <a:buSzPts val="4400"/>
              <a:buFont typeface="Arial"/>
              <a:buNone/>
              <a:defRPr sz="44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2" name="Google Shape;92;p36"/>
          <p:cNvSpPr txBox="1">
            <a:spLocks noGrp="1"/>
          </p:cNvSpPr>
          <p:nvPr>
            <p:ph type="subTitle" idx="1"/>
          </p:nvPr>
        </p:nvSpPr>
        <p:spPr>
          <a:xfrm>
            <a:off x="1104898" y="4511784"/>
            <a:ext cx="10096501" cy="955565"/>
          </a:xfrm>
          <a:prstGeom prst="rect">
            <a:avLst/>
          </a:prstGeom>
          <a:noFill/>
          <a:ln>
            <a:noFill/>
          </a:ln>
        </p:spPr>
        <p:txBody>
          <a:bodyPr spcFirstLastPara="1" wrap="square" lIns="0" tIns="45700" rIns="0" bIns="45700" anchor="t" anchorCtr="0">
            <a:normAutofit/>
          </a:bodyPr>
          <a:lstStyle>
            <a:lvl1pPr lvl="0" algn="l">
              <a:lnSpc>
                <a:spcPct val="90000"/>
              </a:lnSpc>
              <a:spcBef>
                <a:spcPts val="0"/>
              </a:spcBef>
              <a:spcAft>
                <a:spcPts val="0"/>
              </a:spcAft>
              <a:buClr>
                <a:schemeClr val="dk1"/>
              </a:buClr>
              <a:buSzPts val="1800"/>
              <a:buNone/>
              <a:defRPr sz="1800"/>
            </a:lvl1pPr>
            <a:lvl2pPr lvl="1" algn="ctr">
              <a:lnSpc>
                <a:spcPct val="90000"/>
              </a:lnSpc>
              <a:spcBef>
                <a:spcPts val="600"/>
              </a:spcBef>
              <a:spcAft>
                <a:spcPts val="0"/>
              </a:spcAft>
              <a:buClr>
                <a:schemeClr val="dk1"/>
              </a:buClr>
              <a:buSzPts val="2000"/>
              <a:buNone/>
              <a:defRPr sz="2000"/>
            </a:lvl2pPr>
            <a:lvl3pPr lvl="2" algn="ctr">
              <a:lnSpc>
                <a:spcPct val="90000"/>
              </a:lnSpc>
              <a:spcBef>
                <a:spcPts val="600"/>
              </a:spcBef>
              <a:spcAft>
                <a:spcPts val="0"/>
              </a:spcAft>
              <a:buClr>
                <a:schemeClr val="dk1"/>
              </a:buClr>
              <a:buSzPts val="1800"/>
              <a:buNone/>
              <a:defRPr sz="1800"/>
            </a:lvl3pPr>
            <a:lvl4pPr lvl="3" algn="ctr">
              <a:lnSpc>
                <a:spcPct val="90000"/>
              </a:lnSpc>
              <a:spcBef>
                <a:spcPts val="600"/>
              </a:spcBef>
              <a:spcAft>
                <a:spcPts val="0"/>
              </a:spcAft>
              <a:buClr>
                <a:schemeClr val="dk1"/>
              </a:buClr>
              <a:buSzPts val="1600"/>
              <a:buNone/>
              <a:defRPr sz="1600"/>
            </a:lvl4pPr>
            <a:lvl5pPr lvl="4" algn="ctr">
              <a:lnSpc>
                <a:spcPct val="90000"/>
              </a:lnSpc>
              <a:spcBef>
                <a:spcPts val="6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93" name="Google Shape;93;p36"/>
          <p:cNvSpPr txBox="1">
            <a:spLocks noGrp="1"/>
          </p:cNvSpPr>
          <p:nvPr>
            <p:ph type="dt" idx="10"/>
          </p:nvPr>
        </p:nvSpPr>
        <p:spPr>
          <a:xfrm>
            <a:off x="1104899" y="6356351"/>
            <a:ext cx="1829559" cy="365125"/>
          </a:xfrm>
          <a:prstGeom prst="rect">
            <a:avLst/>
          </a:prstGeom>
          <a:noFill/>
          <a:ln>
            <a:noFill/>
          </a:ln>
        </p:spPr>
        <p:txBody>
          <a:bodyPr spcFirstLastPara="1" wrap="square" lIns="0" tIns="45700" rIns="0"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4" name="Google Shape;94;p36"/>
          <p:cNvSpPr txBox="1">
            <a:spLocks noGrp="1"/>
          </p:cNvSpPr>
          <p:nvPr>
            <p:ph type="ftr" idx="11"/>
          </p:nvPr>
        </p:nvSpPr>
        <p:spPr>
          <a:xfrm>
            <a:off x="2934459" y="6356350"/>
            <a:ext cx="6323082" cy="365126"/>
          </a:xfrm>
          <a:prstGeom prst="rect">
            <a:avLst/>
          </a:prstGeom>
          <a:noFill/>
          <a:ln>
            <a:noFill/>
          </a:ln>
        </p:spPr>
        <p:txBody>
          <a:bodyPr spcFirstLastPara="1" wrap="square" lIns="0" tIns="45700" rIns="0"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5" name="Google Shape;95;p36"/>
          <p:cNvSpPr txBox="1">
            <a:spLocks noGrp="1"/>
          </p:cNvSpPr>
          <p:nvPr>
            <p:ph type="sldNum" idx="12"/>
          </p:nvPr>
        </p:nvSpPr>
        <p:spPr>
          <a:xfrm>
            <a:off x="9256782" y="6356351"/>
            <a:ext cx="1828800" cy="365125"/>
          </a:xfrm>
          <a:prstGeom prst="rect">
            <a:avLst/>
          </a:prstGeom>
          <a:noFill/>
          <a:ln>
            <a:noFill/>
          </a:ln>
        </p:spPr>
        <p:txBody>
          <a:bodyPr spcFirstLastPara="1" wrap="square" lIns="0" tIns="45700" rIns="0"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hr-HR"/>
              <a:t>‹#›</a:t>
            </a:fld>
            <a:endParaRPr/>
          </a:p>
        </p:txBody>
      </p:sp>
      <p:pic>
        <p:nvPicPr>
          <p:cNvPr id="96" name="Google Shape;96;p36"/>
          <p:cNvPicPr preferRelativeResize="0"/>
          <p:nvPr/>
        </p:nvPicPr>
        <p:blipFill rotWithShape="1">
          <a:blip r:embed="rId2">
            <a:alphaModFix/>
          </a:blip>
          <a:srcRect/>
          <a:stretch/>
        </p:blipFill>
        <p:spPr>
          <a:xfrm>
            <a:off x="1324445" y="0"/>
            <a:ext cx="1747524" cy="2292094"/>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Prazno" type="blank">
  <p:cSld name="BLANK">
    <p:spTree>
      <p:nvGrpSpPr>
        <p:cNvPr id="1" name="Shape 97"/>
        <p:cNvGrpSpPr/>
        <p:nvPr/>
      </p:nvGrpSpPr>
      <p:grpSpPr>
        <a:xfrm>
          <a:off x="0" y="0"/>
          <a:ext cx="0" cy="0"/>
          <a:chOff x="0" y="0"/>
          <a:chExt cx="0" cy="0"/>
        </a:xfrm>
      </p:grpSpPr>
      <p:sp>
        <p:nvSpPr>
          <p:cNvPr id="98" name="Google Shape;98;p37"/>
          <p:cNvSpPr txBox="1">
            <a:spLocks noGrp="1"/>
          </p:cNvSpPr>
          <p:nvPr>
            <p:ph type="dt" idx="10"/>
          </p:nvPr>
        </p:nvSpPr>
        <p:spPr>
          <a:xfrm>
            <a:off x="1104899" y="6356351"/>
            <a:ext cx="1829559" cy="365125"/>
          </a:xfrm>
          <a:prstGeom prst="rect">
            <a:avLst/>
          </a:prstGeom>
          <a:noFill/>
          <a:ln>
            <a:noFill/>
          </a:ln>
        </p:spPr>
        <p:txBody>
          <a:bodyPr spcFirstLastPara="1" wrap="square" lIns="0" tIns="45700" rIns="0"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9" name="Google Shape;99;p37"/>
          <p:cNvSpPr txBox="1">
            <a:spLocks noGrp="1"/>
          </p:cNvSpPr>
          <p:nvPr>
            <p:ph type="ftr" idx="11"/>
          </p:nvPr>
        </p:nvSpPr>
        <p:spPr>
          <a:xfrm>
            <a:off x="2934459" y="6356350"/>
            <a:ext cx="6323082" cy="365126"/>
          </a:xfrm>
          <a:prstGeom prst="rect">
            <a:avLst/>
          </a:prstGeom>
          <a:noFill/>
          <a:ln>
            <a:noFill/>
          </a:ln>
        </p:spPr>
        <p:txBody>
          <a:bodyPr spcFirstLastPara="1" wrap="square" lIns="0" tIns="45700" rIns="0"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0" name="Google Shape;100;p37"/>
          <p:cNvSpPr txBox="1">
            <a:spLocks noGrp="1"/>
          </p:cNvSpPr>
          <p:nvPr>
            <p:ph type="sldNum" idx="12"/>
          </p:nvPr>
        </p:nvSpPr>
        <p:spPr>
          <a:xfrm>
            <a:off x="9256782" y="6356351"/>
            <a:ext cx="1828800" cy="365125"/>
          </a:xfrm>
          <a:prstGeom prst="rect">
            <a:avLst/>
          </a:prstGeom>
          <a:noFill/>
          <a:ln>
            <a:noFill/>
          </a:ln>
        </p:spPr>
        <p:txBody>
          <a:bodyPr spcFirstLastPara="1" wrap="square" lIns="0" tIns="45700" rIns="0"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hr-HR"/>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Naslov i okomiti tekst" type="vertTx">
  <p:cSld name="VERTICAL_TEXT">
    <p:spTree>
      <p:nvGrpSpPr>
        <p:cNvPr id="1" name="Shape 101"/>
        <p:cNvGrpSpPr/>
        <p:nvPr/>
      </p:nvGrpSpPr>
      <p:grpSpPr>
        <a:xfrm>
          <a:off x="0" y="0"/>
          <a:ext cx="0" cy="0"/>
          <a:chOff x="0" y="0"/>
          <a:chExt cx="0" cy="0"/>
        </a:xfrm>
      </p:grpSpPr>
      <p:sp>
        <p:nvSpPr>
          <p:cNvPr id="102" name="Google Shape;102;p38"/>
          <p:cNvSpPr txBox="1">
            <a:spLocks noGrp="1"/>
          </p:cNvSpPr>
          <p:nvPr>
            <p:ph type="title"/>
          </p:nvPr>
        </p:nvSpPr>
        <p:spPr>
          <a:xfrm>
            <a:off x="1104900" y="76200"/>
            <a:ext cx="9980682" cy="1096962"/>
          </a:xfrm>
          <a:prstGeom prst="rect">
            <a:avLst/>
          </a:prstGeom>
          <a:noFill/>
          <a:ln>
            <a:noFill/>
          </a:ln>
        </p:spPr>
        <p:txBody>
          <a:bodyPr spcFirstLastPara="1" wrap="square" lIns="0" tIns="45700" rIns="0" bIns="45700" anchor="b" anchorCtr="0">
            <a:normAutofit/>
          </a:bodyPr>
          <a:lstStyle>
            <a:lvl1pPr lvl="0" algn="l">
              <a:lnSpc>
                <a:spcPct val="90000"/>
              </a:lnSpc>
              <a:spcBef>
                <a:spcPts val="0"/>
              </a:spcBef>
              <a:spcAft>
                <a:spcPts val="0"/>
              </a:spcAft>
              <a:buClr>
                <a:schemeClr val="dk1"/>
              </a:buClr>
              <a:buSzPts val="28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3" name="Google Shape;103;p38"/>
          <p:cNvSpPr txBox="1">
            <a:spLocks noGrp="1"/>
          </p:cNvSpPr>
          <p:nvPr>
            <p:ph type="body" idx="1"/>
          </p:nvPr>
        </p:nvSpPr>
        <p:spPr>
          <a:xfrm rot="5400000">
            <a:off x="3810000" y="-1104900"/>
            <a:ext cx="4572000" cy="9982200"/>
          </a:xfrm>
          <a:prstGeom prst="rect">
            <a:avLst/>
          </a:prstGeom>
          <a:noFill/>
          <a:ln>
            <a:noFill/>
          </a:ln>
        </p:spPr>
        <p:txBody>
          <a:bodyPr spcFirstLastPara="1" wrap="square" lIns="0" tIns="45700" rIns="0" bIns="45700" anchor="t" anchorCtr="0">
            <a:normAutofit/>
          </a:bodyPr>
          <a:lstStyle>
            <a:lvl1pPr marL="457200" lvl="0" indent="-355600" algn="l">
              <a:lnSpc>
                <a:spcPct val="90000"/>
              </a:lnSpc>
              <a:spcBef>
                <a:spcPts val="1800"/>
              </a:spcBef>
              <a:spcAft>
                <a:spcPts val="0"/>
              </a:spcAft>
              <a:buClr>
                <a:schemeClr val="dk1"/>
              </a:buClr>
              <a:buSzPts val="2000"/>
              <a:buChar char="▪"/>
              <a:defRPr/>
            </a:lvl1pPr>
            <a:lvl2pPr marL="914400" lvl="1" indent="-342900" algn="l">
              <a:lnSpc>
                <a:spcPct val="90000"/>
              </a:lnSpc>
              <a:spcBef>
                <a:spcPts val="600"/>
              </a:spcBef>
              <a:spcAft>
                <a:spcPts val="0"/>
              </a:spcAft>
              <a:buClr>
                <a:schemeClr val="dk1"/>
              </a:buClr>
              <a:buSzPts val="1800"/>
              <a:buChar char="▪"/>
              <a:defRPr/>
            </a:lvl2pPr>
            <a:lvl3pPr marL="1371600" lvl="2" indent="-342900" algn="l">
              <a:lnSpc>
                <a:spcPct val="90000"/>
              </a:lnSpc>
              <a:spcBef>
                <a:spcPts val="600"/>
              </a:spcBef>
              <a:spcAft>
                <a:spcPts val="0"/>
              </a:spcAft>
              <a:buClr>
                <a:schemeClr val="dk1"/>
              </a:buClr>
              <a:buSzPts val="1800"/>
              <a:buChar char="▪"/>
              <a:defRPr/>
            </a:lvl3pPr>
            <a:lvl4pPr marL="1828800" lvl="3" indent="-342900" algn="l">
              <a:lnSpc>
                <a:spcPct val="90000"/>
              </a:lnSpc>
              <a:spcBef>
                <a:spcPts val="600"/>
              </a:spcBef>
              <a:spcAft>
                <a:spcPts val="0"/>
              </a:spcAft>
              <a:buClr>
                <a:schemeClr val="dk1"/>
              </a:buClr>
              <a:buSzPts val="1800"/>
              <a:buChar char="▪"/>
              <a:defRPr/>
            </a:lvl4pPr>
            <a:lvl5pPr marL="2286000" lvl="4" indent="-342900" algn="l">
              <a:lnSpc>
                <a:spcPct val="90000"/>
              </a:lnSpc>
              <a:spcBef>
                <a:spcPts val="6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4" name="Google Shape;104;p38"/>
          <p:cNvSpPr txBox="1">
            <a:spLocks noGrp="1"/>
          </p:cNvSpPr>
          <p:nvPr>
            <p:ph type="dt" idx="10"/>
          </p:nvPr>
        </p:nvSpPr>
        <p:spPr>
          <a:xfrm>
            <a:off x="1104899" y="6356351"/>
            <a:ext cx="1829559" cy="365125"/>
          </a:xfrm>
          <a:prstGeom prst="rect">
            <a:avLst/>
          </a:prstGeom>
          <a:noFill/>
          <a:ln>
            <a:noFill/>
          </a:ln>
        </p:spPr>
        <p:txBody>
          <a:bodyPr spcFirstLastPara="1" wrap="square" lIns="0" tIns="45700" rIns="0"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5" name="Google Shape;105;p38"/>
          <p:cNvSpPr txBox="1">
            <a:spLocks noGrp="1"/>
          </p:cNvSpPr>
          <p:nvPr>
            <p:ph type="ftr" idx="11"/>
          </p:nvPr>
        </p:nvSpPr>
        <p:spPr>
          <a:xfrm>
            <a:off x="2934459" y="6356350"/>
            <a:ext cx="6323082" cy="365126"/>
          </a:xfrm>
          <a:prstGeom prst="rect">
            <a:avLst/>
          </a:prstGeom>
          <a:noFill/>
          <a:ln>
            <a:noFill/>
          </a:ln>
        </p:spPr>
        <p:txBody>
          <a:bodyPr spcFirstLastPara="1" wrap="square" lIns="0" tIns="45700" rIns="0"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6" name="Google Shape;106;p38"/>
          <p:cNvSpPr txBox="1">
            <a:spLocks noGrp="1"/>
          </p:cNvSpPr>
          <p:nvPr>
            <p:ph type="sldNum" idx="12"/>
          </p:nvPr>
        </p:nvSpPr>
        <p:spPr>
          <a:xfrm>
            <a:off x="9256782" y="6356351"/>
            <a:ext cx="1828800" cy="365125"/>
          </a:xfrm>
          <a:prstGeom prst="rect">
            <a:avLst/>
          </a:prstGeom>
          <a:noFill/>
          <a:ln>
            <a:noFill/>
          </a:ln>
        </p:spPr>
        <p:txBody>
          <a:bodyPr spcFirstLastPara="1" wrap="square" lIns="0" tIns="45700" rIns="0"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hr-HR"/>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Okomiti naslov i tekst" type="vertTitleAndTx">
  <p:cSld name="VERTICAL_TITLE_AND_VERTICAL_TEXT">
    <p:spTree>
      <p:nvGrpSpPr>
        <p:cNvPr id="1" name="Shape 107"/>
        <p:cNvGrpSpPr/>
        <p:nvPr/>
      </p:nvGrpSpPr>
      <p:grpSpPr>
        <a:xfrm>
          <a:off x="0" y="0"/>
          <a:ext cx="0" cy="0"/>
          <a:chOff x="0" y="0"/>
          <a:chExt cx="0" cy="0"/>
        </a:xfrm>
      </p:grpSpPr>
      <p:sp>
        <p:nvSpPr>
          <p:cNvPr id="108" name="Google Shape;108;p39"/>
          <p:cNvSpPr txBox="1">
            <a:spLocks noGrp="1"/>
          </p:cNvSpPr>
          <p:nvPr>
            <p:ph type="title"/>
          </p:nvPr>
        </p:nvSpPr>
        <p:spPr>
          <a:xfrm rot="5400000">
            <a:off x="7323931" y="2413794"/>
            <a:ext cx="5811838" cy="1714500"/>
          </a:xfrm>
          <a:prstGeom prst="rect">
            <a:avLst/>
          </a:prstGeom>
          <a:noFill/>
          <a:ln>
            <a:noFill/>
          </a:ln>
        </p:spPr>
        <p:txBody>
          <a:bodyPr spcFirstLastPara="1" wrap="square" lIns="0" tIns="45700" rIns="0" bIns="45700" anchor="b" anchorCtr="0">
            <a:normAutofit/>
          </a:bodyPr>
          <a:lstStyle>
            <a:lvl1pPr lvl="0" algn="l">
              <a:lnSpc>
                <a:spcPct val="90000"/>
              </a:lnSpc>
              <a:spcBef>
                <a:spcPts val="0"/>
              </a:spcBef>
              <a:spcAft>
                <a:spcPts val="0"/>
              </a:spcAft>
              <a:buClr>
                <a:schemeClr val="dk1"/>
              </a:buClr>
              <a:buSzPts val="28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9" name="Google Shape;109;p39"/>
          <p:cNvSpPr txBox="1">
            <a:spLocks noGrp="1"/>
          </p:cNvSpPr>
          <p:nvPr>
            <p:ph type="body" idx="1"/>
          </p:nvPr>
        </p:nvSpPr>
        <p:spPr>
          <a:xfrm rot="5400000">
            <a:off x="2248429" y="-778404"/>
            <a:ext cx="5811838" cy="8098896"/>
          </a:xfrm>
          <a:prstGeom prst="rect">
            <a:avLst/>
          </a:prstGeom>
          <a:noFill/>
          <a:ln>
            <a:noFill/>
          </a:ln>
        </p:spPr>
        <p:txBody>
          <a:bodyPr spcFirstLastPara="1" wrap="square" lIns="0" tIns="45700" rIns="0" bIns="45700" anchor="t" anchorCtr="0">
            <a:normAutofit/>
          </a:bodyPr>
          <a:lstStyle>
            <a:lvl1pPr marL="457200" lvl="0" indent="-355600" algn="l">
              <a:lnSpc>
                <a:spcPct val="90000"/>
              </a:lnSpc>
              <a:spcBef>
                <a:spcPts val="1800"/>
              </a:spcBef>
              <a:spcAft>
                <a:spcPts val="0"/>
              </a:spcAft>
              <a:buClr>
                <a:schemeClr val="dk1"/>
              </a:buClr>
              <a:buSzPts val="2000"/>
              <a:buChar char="▪"/>
              <a:defRPr/>
            </a:lvl1pPr>
            <a:lvl2pPr marL="914400" lvl="1" indent="-342900" algn="l">
              <a:lnSpc>
                <a:spcPct val="90000"/>
              </a:lnSpc>
              <a:spcBef>
                <a:spcPts val="600"/>
              </a:spcBef>
              <a:spcAft>
                <a:spcPts val="0"/>
              </a:spcAft>
              <a:buClr>
                <a:schemeClr val="dk1"/>
              </a:buClr>
              <a:buSzPts val="1800"/>
              <a:buChar char="▪"/>
              <a:defRPr/>
            </a:lvl2pPr>
            <a:lvl3pPr marL="1371600" lvl="2" indent="-342900" algn="l">
              <a:lnSpc>
                <a:spcPct val="90000"/>
              </a:lnSpc>
              <a:spcBef>
                <a:spcPts val="600"/>
              </a:spcBef>
              <a:spcAft>
                <a:spcPts val="0"/>
              </a:spcAft>
              <a:buClr>
                <a:schemeClr val="dk1"/>
              </a:buClr>
              <a:buSzPts val="1800"/>
              <a:buChar char="▪"/>
              <a:defRPr/>
            </a:lvl3pPr>
            <a:lvl4pPr marL="1828800" lvl="3" indent="-342900" algn="l">
              <a:lnSpc>
                <a:spcPct val="90000"/>
              </a:lnSpc>
              <a:spcBef>
                <a:spcPts val="600"/>
              </a:spcBef>
              <a:spcAft>
                <a:spcPts val="0"/>
              </a:spcAft>
              <a:buClr>
                <a:schemeClr val="dk1"/>
              </a:buClr>
              <a:buSzPts val="1800"/>
              <a:buChar char="▪"/>
              <a:defRPr/>
            </a:lvl4pPr>
            <a:lvl5pPr marL="2286000" lvl="4" indent="-342900" algn="l">
              <a:lnSpc>
                <a:spcPct val="90000"/>
              </a:lnSpc>
              <a:spcBef>
                <a:spcPts val="6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0" name="Google Shape;110;p39"/>
          <p:cNvSpPr txBox="1">
            <a:spLocks noGrp="1"/>
          </p:cNvSpPr>
          <p:nvPr>
            <p:ph type="dt" idx="10"/>
          </p:nvPr>
        </p:nvSpPr>
        <p:spPr>
          <a:xfrm>
            <a:off x="1104899" y="6356351"/>
            <a:ext cx="1829559" cy="365125"/>
          </a:xfrm>
          <a:prstGeom prst="rect">
            <a:avLst/>
          </a:prstGeom>
          <a:noFill/>
          <a:ln>
            <a:noFill/>
          </a:ln>
        </p:spPr>
        <p:txBody>
          <a:bodyPr spcFirstLastPara="1" wrap="square" lIns="0" tIns="45700" rIns="0"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1" name="Google Shape;111;p39"/>
          <p:cNvSpPr txBox="1">
            <a:spLocks noGrp="1"/>
          </p:cNvSpPr>
          <p:nvPr>
            <p:ph type="ftr" idx="11"/>
          </p:nvPr>
        </p:nvSpPr>
        <p:spPr>
          <a:xfrm>
            <a:off x="2934459" y="6356350"/>
            <a:ext cx="6323082" cy="365126"/>
          </a:xfrm>
          <a:prstGeom prst="rect">
            <a:avLst/>
          </a:prstGeom>
          <a:noFill/>
          <a:ln>
            <a:noFill/>
          </a:ln>
        </p:spPr>
        <p:txBody>
          <a:bodyPr spcFirstLastPara="1" wrap="square" lIns="0" tIns="45700" rIns="0"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2" name="Google Shape;112;p39"/>
          <p:cNvSpPr txBox="1">
            <a:spLocks noGrp="1"/>
          </p:cNvSpPr>
          <p:nvPr>
            <p:ph type="sldNum" idx="12"/>
          </p:nvPr>
        </p:nvSpPr>
        <p:spPr>
          <a:xfrm>
            <a:off x="9256782" y="6356351"/>
            <a:ext cx="1828800" cy="365125"/>
          </a:xfrm>
          <a:prstGeom prst="rect">
            <a:avLst/>
          </a:prstGeom>
          <a:noFill/>
          <a:ln>
            <a:noFill/>
          </a:ln>
        </p:spPr>
        <p:txBody>
          <a:bodyPr spcFirstLastPara="1" wrap="square" lIns="0" tIns="45700" rIns="0"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hr-HR"/>
              <a:t>‹#›</a:t>
            </a:fld>
            <a:endParaRPr/>
          </a:p>
        </p:txBody>
      </p:sp>
      <p:grpSp>
        <p:nvGrpSpPr>
          <p:cNvPr id="113" name="Google Shape;113;p39"/>
          <p:cNvGrpSpPr/>
          <p:nvPr/>
        </p:nvGrpSpPr>
        <p:grpSpPr>
          <a:xfrm rot="5400000">
            <a:off x="6514047" y="3228843"/>
            <a:ext cx="5632704" cy="84403"/>
            <a:chOff x="1073150" y="1219201"/>
            <a:chExt cx="10058400" cy="63125"/>
          </a:xfrm>
        </p:grpSpPr>
        <p:cxnSp>
          <p:nvCxnSpPr>
            <p:cNvPr id="114" name="Google Shape;114;p39"/>
            <p:cNvCxnSpPr/>
            <p:nvPr/>
          </p:nvCxnSpPr>
          <p:spPr>
            <a:xfrm rot="10800000">
              <a:off x="1073150" y="1219201"/>
              <a:ext cx="10058400" cy="0"/>
            </a:xfrm>
            <a:prstGeom prst="straightConnector1">
              <a:avLst/>
            </a:prstGeom>
            <a:noFill/>
            <a:ln w="38100" cap="flat" cmpd="sng">
              <a:solidFill>
                <a:schemeClr val="dk1"/>
              </a:solidFill>
              <a:prstDash val="solid"/>
              <a:miter lim="800000"/>
              <a:headEnd type="none" w="sm" len="sm"/>
              <a:tailEnd type="none" w="sm" len="sm"/>
            </a:ln>
          </p:spPr>
        </p:cxnSp>
        <p:cxnSp>
          <p:nvCxnSpPr>
            <p:cNvPr id="115" name="Google Shape;115;p39"/>
            <p:cNvCxnSpPr/>
            <p:nvPr/>
          </p:nvCxnSpPr>
          <p:spPr>
            <a:xfrm rot="10800000">
              <a:off x="1073150" y="1282326"/>
              <a:ext cx="10058400" cy="0"/>
            </a:xfrm>
            <a:prstGeom prst="straightConnector1">
              <a:avLst/>
            </a:prstGeom>
            <a:noFill/>
            <a:ln w="12700" cap="flat" cmpd="sng">
              <a:solidFill>
                <a:schemeClr val="dk1"/>
              </a:solidFill>
              <a:prstDash val="solid"/>
              <a:miter lim="800000"/>
              <a:headEnd type="none" w="sm" len="sm"/>
              <a:tailEnd type="none" w="sm" len="sm"/>
            </a:ln>
          </p:spPr>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9"/>
        <p:cNvGrpSpPr/>
        <p:nvPr/>
      </p:nvGrpSpPr>
      <p:grpSpPr>
        <a:xfrm>
          <a:off x="0" y="0"/>
          <a:ext cx="0" cy="0"/>
          <a:chOff x="0" y="0"/>
          <a:chExt cx="0" cy="0"/>
        </a:xfrm>
      </p:grpSpPr>
      <p:sp>
        <p:nvSpPr>
          <p:cNvPr id="10" name="Google Shape;10;p27"/>
          <p:cNvSpPr txBox="1">
            <a:spLocks noGrp="1"/>
          </p:cNvSpPr>
          <p:nvPr>
            <p:ph type="title"/>
          </p:nvPr>
        </p:nvSpPr>
        <p:spPr>
          <a:xfrm>
            <a:off x="1104900" y="76200"/>
            <a:ext cx="9980682" cy="1096962"/>
          </a:xfrm>
          <a:prstGeom prst="rect">
            <a:avLst/>
          </a:prstGeom>
          <a:noFill/>
          <a:ln>
            <a:noFill/>
          </a:ln>
        </p:spPr>
        <p:txBody>
          <a:bodyPr spcFirstLastPara="1" wrap="square" lIns="0" tIns="45700" rIns="0" bIns="45700" anchor="b" anchorCtr="0">
            <a:normAutofit/>
          </a:bodyPr>
          <a:lstStyle>
            <a:lvl1pPr marR="0" lvl="0" algn="l" rtl="0">
              <a:lnSpc>
                <a:spcPct val="9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7"/>
          <p:cNvSpPr txBox="1">
            <a:spLocks noGrp="1"/>
          </p:cNvSpPr>
          <p:nvPr>
            <p:ph type="body" idx="1"/>
          </p:nvPr>
        </p:nvSpPr>
        <p:spPr>
          <a:xfrm>
            <a:off x="1104900" y="1600200"/>
            <a:ext cx="9982200" cy="4572000"/>
          </a:xfrm>
          <a:prstGeom prst="rect">
            <a:avLst/>
          </a:prstGeom>
          <a:noFill/>
          <a:ln>
            <a:noFill/>
          </a:ln>
        </p:spPr>
        <p:txBody>
          <a:bodyPr spcFirstLastPara="1" wrap="square" lIns="0" tIns="45700" rIns="0" bIns="45700" anchor="t" anchorCtr="0">
            <a:normAutofit/>
          </a:bodyPr>
          <a:lstStyle>
            <a:lvl1pPr marL="457200" marR="0" lvl="0" indent="-355600" algn="l" rtl="0">
              <a:lnSpc>
                <a:spcPct val="90000"/>
              </a:lnSpc>
              <a:spcBef>
                <a:spcPts val="1800"/>
              </a:spcBef>
              <a:spcAft>
                <a:spcPts val="0"/>
              </a:spcAft>
              <a:buClr>
                <a:schemeClr val="dk1"/>
              </a:buClr>
              <a:buSzPts val="2000"/>
              <a:buFont typeface="Noto Sans Symbols"/>
              <a:buChar char="▪"/>
              <a:defRPr sz="2000" b="0" i="0" u="none" strike="noStrike" cap="none">
                <a:solidFill>
                  <a:schemeClr val="dk1"/>
                </a:solidFill>
                <a:latin typeface="Arial"/>
                <a:ea typeface="Arial"/>
                <a:cs typeface="Arial"/>
                <a:sym typeface="Arial"/>
              </a:defRPr>
            </a:lvl1pPr>
            <a:lvl2pPr marL="914400" marR="0" lvl="1" indent="-330200" algn="l" rtl="0">
              <a:lnSpc>
                <a:spcPct val="90000"/>
              </a:lnSpc>
              <a:spcBef>
                <a:spcPts val="600"/>
              </a:spcBef>
              <a:spcAft>
                <a:spcPts val="0"/>
              </a:spcAft>
              <a:buClr>
                <a:schemeClr val="dk1"/>
              </a:buClr>
              <a:buSzPts val="1600"/>
              <a:buFont typeface="Noto Sans Symbols"/>
              <a:buChar char="▪"/>
              <a:defRPr sz="1600" b="0" i="0" u="none" strike="noStrike" cap="none">
                <a:solidFill>
                  <a:schemeClr val="dk1"/>
                </a:solidFill>
                <a:latin typeface="Arial"/>
                <a:ea typeface="Arial"/>
                <a:cs typeface="Arial"/>
                <a:sym typeface="Arial"/>
              </a:defRPr>
            </a:lvl2pPr>
            <a:lvl3pPr marL="1371600" marR="0" lvl="2" indent="-317500" algn="l" rtl="0">
              <a:lnSpc>
                <a:spcPct val="90000"/>
              </a:lnSpc>
              <a:spcBef>
                <a:spcPts val="600"/>
              </a:spcBef>
              <a:spcAft>
                <a:spcPts val="0"/>
              </a:spcAft>
              <a:buClr>
                <a:schemeClr val="dk1"/>
              </a:buClr>
              <a:buSzPts val="1400"/>
              <a:buFont typeface="Noto Sans Symbols"/>
              <a:buChar char="▪"/>
              <a:defRPr sz="1400" b="0" i="0" u="none" strike="noStrike" cap="none">
                <a:solidFill>
                  <a:schemeClr val="dk1"/>
                </a:solidFill>
                <a:latin typeface="Arial"/>
                <a:ea typeface="Arial"/>
                <a:cs typeface="Arial"/>
                <a:sym typeface="Arial"/>
              </a:defRPr>
            </a:lvl3pPr>
            <a:lvl4pPr marL="1828800" marR="0" lvl="3" indent="-317500" algn="l" rtl="0">
              <a:lnSpc>
                <a:spcPct val="90000"/>
              </a:lnSpc>
              <a:spcBef>
                <a:spcPts val="600"/>
              </a:spcBef>
              <a:spcAft>
                <a:spcPts val="0"/>
              </a:spcAft>
              <a:buClr>
                <a:schemeClr val="dk1"/>
              </a:buClr>
              <a:buSzPts val="1400"/>
              <a:buFont typeface="Noto Sans Symbols"/>
              <a:buChar char="▪"/>
              <a:defRPr sz="1400" b="0" i="0" u="none" strike="noStrike" cap="none">
                <a:solidFill>
                  <a:schemeClr val="dk1"/>
                </a:solidFill>
                <a:latin typeface="Arial"/>
                <a:ea typeface="Arial"/>
                <a:cs typeface="Arial"/>
                <a:sym typeface="Arial"/>
              </a:defRPr>
            </a:lvl4pPr>
            <a:lvl5pPr marL="2286000" marR="0" lvl="4" indent="-317500" algn="l" rtl="0">
              <a:lnSpc>
                <a:spcPct val="90000"/>
              </a:lnSpc>
              <a:spcBef>
                <a:spcPts val="600"/>
              </a:spcBef>
              <a:spcAft>
                <a:spcPts val="0"/>
              </a:spcAft>
              <a:buClr>
                <a:schemeClr val="dk1"/>
              </a:buClr>
              <a:buSzPts val="1400"/>
              <a:buFont typeface="Noto Sans Symbols"/>
              <a:buChar char="▪"/>
              <a:defRPr sz="1400" b="0" i="0" u="none" strike="noStrike" cap="none">
                <a:solidFill>
                  <a:schemeClr val="dk1"/>
                </a:solidFill>
                <a:latin typeface="Arial"/>
                <a:ea typeface="Arial"/>
                <a:cs typeface="Arial"/>
                <a:sym typeface="Arial"/>
              </a:defRPr>
            </a:lvl5pPr>
            <a:lvl6pPr marL="2743200" marR="0" lvl="5" indent="-317500" algn="l" rtl="0">
              <a:lnSpc>
                <a:spcPct val="90000"/>
              </a:lnSpc>
              <a:spcBef>
                <a:spcPts val="500"/>
              </a:spcBef>
              <a:spcAft>
                <a:spcPts val="0"/>
              </a:spcAft>
              <a:buClr>
                <a:schemeClr val="dk1"/>
              </a:buClr>
              <a:buSzPts val="1400"/>
              <a:buFont typeface="Noto Sans Symbols"/>
              <a:buChar char="▪"/>
              <a:defRPr sz="1400" b="0" i="0" u="none" strike="noStrike" cap="none">
                <a:solidFill>
                  <a:schemeClr val="dk1"/>
                </a:solidFill>
                <a:latin typeface="Arial"/>
                <a:ea typeface="Arial"/>
                <a:cs typeface="Arial"/>
                <a:sym typeface="Arial"/>
              </a:defRPr>
            </a:lvl6pPr>
            <a:lvl7pPr marL="3200400" marR="0" lvl="6" indent="-317500" algn="l" rtl="0">
              <a:lnSpc>
                <a:spcPct val="90000"/>
              </a:lnSpc>
              <a:spcBef>
                <a:spcPts val="500"/>
              </a:spcBef>
              <a:spcAft>
                <a:spcPts val="0"/>
              </a:spcAft>
              <a:buClr>
                <a:schemeClr val="dk1"/>
              </a:buClr>
              <a:buSzPts val="1400"/>
              <a:buFont typeface="Noto Sans Symbols"/>
              <a:buChar char="▪"/>
              <a:defRPr sz="1400" b="0" i="0" u="none" strike="noStrike" cap="none">
                <a:solidFill>
                  <a:schemeClr val="dk1"/>
                </a:solidFill>
                <a:latin typeface="Arial"/>
                <a:ea typeface="Arial"/>
                <a:cs typeface="Arial"/>
                <a:sym typeface="Arial"/>
              </a:defRPr>
            </a:lvl7pPr>
            <a:lvl8pPr marL="3657600" marR="0" lvl="7" indent="-317500" algn="l" rtl="0">
              <a:lnSpc>
                <a:spcPct val="90000"/>
              </a:lnSpc>
              <a:spcBef>
                <a:spcPts val="500"/>
              </a:spcBef>
              <a:spcAft>
                <a:spcPts val="0"/>
              </a:spcAft>
              <a:buClr>
                <a:schemeClr val="dk1"/>
              </a:buClr>
              <a:buSzPts val="1400"/>
              <a:buFont typeface="Noto Sans Symbols"/>
              <a:buChar char="▪"/>
              <a:defRPr sz="1400" b="0" i="0" u="none" strike="noStrike" cap="none">
                <a:solidFill>
                  <a:schemeClr val="dk1"/>
                </a:solidFill>
                <a:latin typeface="Arial"/>
                <a:ea typeface="Arial"/>
                <a:cs typeface="Arial"/>
                <a:sym typeface="Arial"/>
              </a:defRPr>
            </a:lvl8pPr>
            <a:lvl9pPr marL="4114800" marR="0" lvl="8" indent="-317500" algn="l" rtl="0">
              <a:lnSpc>
                <a:spcPct val="90000"/>
              </a:lnSpc>
              <a:spcBef>
                <a:spcPts val="500"/>
              </a:spcBef>
              <a:spcAft>
                <a:spcPts val="0"/>
              </a:spcAft>
              <a:buClr>
                <a:schemeClr val="dk1"/>
              </a:buClr>
              <a:buSzPts val="1400"/>
              <a:buFont typeface="Noto Sans Symbols"/>
              <a:buChar char="▪"/>
              <a:defRPr sz="1400" b="0" i="0" u="none" strike="noStrike" cap="none">
                <a:solidFill>
                  <a:schemeClr val="dk1"/>
                </a:solidFill>
                <a:latin typeface="Arial"/>
                <a:ea typeface="Arial"/>
                <a:cs typeface="Arial"/>
                <a:sym typeface="Arial"/>
              </a:defRPr>
            </a:lvl9pPr>
          </a:lstStyle>
          <a:p>
            <a:endParaRPr/>
          </a:p>
        </p:txBody>
      </p:sp>
      <p:sp>
        <p:nvSpPr>
          <p:cNvPr id="12" name="Google Shape;12;p27"/>
          <p:cNvSpPr txBox="1">
            <a:spLocks noGrp="1"/>
          </p:cNvSpPr>
          <p:nvPr>
            <p:ph type="dt" idx="10"/>
          </p:nvPr>
        </p:nvSpPr>
        <p:spPr>
          <a:xfrm>
            <a:off x="1104899" y="6356351"/>
            <a:ext cx="1829559" cy="365125"/>
          </a:xfrm>
          <a:prstGeom prst="rect">
            <a:avLst/>
          </a:prstGeom>
          <a:noFill/>
          <a:ln>
            <a:noFill/>
          </a:ln>
        </p:spPr>
        <p:txBody>
          <a:bodyPr spcFirstLastPara="1" wrap="square" lIns="0" tIns="45700" rIns="0" bIns="45700" anchor="ctr" anchorCtr="0">
            <a:noAutofit/>
          </a:bodyPr>
          <a:lstStyle>
            <a:lvl1pPr marR="0" lvl="0" algn="l" rtl="0">
              <a:spcBef>
                <a:spcPts val="0"/>
              </a:spcBef>
              <a:spcAft>
                <a:spcPts val="0"/>
              </a:spcAft>
              <a:buSzPts val="1400"/>
              <a:buNone/>
              <a:defRPr sz="1200" b="0" i="0" u="none" strike="noStrike" cap="none">
                <a:solidFill>
                  <a:srgbClr val="9B8F88"/>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3" name="Google Shape;13;p27"/>
          <p:cNvSpPr txBox="1">
            <a:spLocks noGrp="1"/>
          </p:cNvSpPr>
          <p:nvPr>
            <p:ph type="ftr" idx="11"/>
          </p:nvPr>
        </p:nvSpPr>
        <p:spPr>
          <a:xfrm>
            <a:off x="2934459" y="6356350"/>
            <a:ext cx="6323082" cy="365126"/>
          </a:xfrm>
          <a:prstGeom prst="rect">
            <a:avLst/>
          </a:prstGeom>
          <a:noFill/>
          <a:ln>
            <a:noFill/>
          </a:ln>
        </p:spPr>
        <p:txBody>
          <a:bodyPr spcFirstLastPara="1" wrap="square" lIns="0" tIns="45700" rIns="0" bIns="45700" anchor="ctr" anchorCtr="0">
            <a:noAutofit/>
          </a:bodyPr>
          <a:lstStyle>
            <a:lvl1pPr marR="0" lvl="0" algn="ctr" rtl="0">
              <a:spcBef>
                <a:spcPts val="0"/>
              </a:spcBef>
              <a:spcAft>
                <a:spcPts val="0"/>
              </a:spcAft>
              <a:buSzPts val="1400"/>
              <a:buNone/>
              <a:defRPr sz="1200" b="0" i="0" u="none" strike="noStrike" cap="none">
                <a:solidFill>
                  <a:srgbClr val="9B8F88"/>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4" name="Google Shape;14;p27"/>
          <p:cNvSpPr txBox="1">
            <a:spLocks noGrp="1"/>
          </p:cNvSpPr>
          <p:nvPr>
            <p:ph type="sldNum" idx="12"/>
          </p:nvPr>
        </p:nvSpPr>
        <p:spPr>
          <a:xfrm>
            <a:off x="9256782" y="6356351"/>
            <a:ext cx="1828800" cy="365125"/>
          </a:xfrm>
          <a:prstGeom prst="rect">
            <a:avLst/>
          </a:prstGeom>
          <a:noFill/>
          <a:ln>
            <a:noFill/>
          </a:ln>
        </p:spPr>
        <p:txBody>
          <a:bodyPr spcFirstLastPara="1" wrap="square" lIns="0" tIns="45700" rIns="0" bIns="45700" anchor="ctr" anchorCtr="0">
            <a:noAutofit/>
          </a:bodyPr>
          <a:lstStyle>
            <a:lvl1pPr marL="0" marR="0" lvl="0" indent="0" algn="r" rtl="0">
              <a:spcBef>
                <a:spcPts val="0"/>
              </a:spcBef>
              <a:buNone/>
              <a:defRPr sz="1200" b="0" i="0" u="none" strike="noStrike" cap="none">
                <a:solidFill>
                  <a:srgbClr val="9B8F88"/>
                </a:solidFill>
                <a:latin typeface="Arial"/>
                <a:ea typeface="Arial"/>
                <a:cs typeface="Arial"/>
                <a:sym typeface="Arial"/>
              </a:defRPr>
            </a:lvl1pPr>
            <a:lvl2pPr marL="0" marR="0" lvl="1" indent="0" algn="r" rtl="0">
              <a:spcBef>
                <a:spcPts val="0"/>
              </a:spcBef>
              <a:buNone/>
              <a:defRPr sz="1200" b="0" i="0" u="none" strike="noStrike" cap="none">
                <a:solidFill>
                  <a:srgbClr val="9B8F88"/>
                </a:solidFill>
                <a:latin typeface="Arial"/>
                <a:ea typeface="Arial"/>
                <a:cs typeface="Arial"/>
                <a:sym typeface="Arial"/>
              </a:defRPr>
            </a:lvl2pPr>
            <a:lvl3pPr marL="0" marR="0" lvl="2" indent="0" algn="r" rtl="0">
              <a:spcBef>
                <a:spcPts val="0"/>
              </a:spcBef>
              <a:buNone/>
              <a:defRPr sz="1200" b="0" i="0" u="none" strike="noStrike" cap="none">
                <a:solidFill>
                  <a:srgbClr val="9B8F88"/>
                </a:solidFill>
                <a:latin typeface="Arial"/>
                <a:ea typeface="Arial"/>
                <a:cs typeface="Arial"/>
                <a:sym typeface="Arial"/>
              </a:defRPr>
            </a:lvl3pPr>
            <a:lvl4pPr marL="0" marR="0" lvl="3" indent="0" algn="r" rtl="0">
              <a:spcBef>
                <a:spcPts val="0"/>
              </a:spcBef>
              <a:buNone/>
              <a:defRPr sz="1200" b="0" i="0" u="none" strike="noStrike" cap="none">
                <a:solidFill>
                  <a:srgbClr val="9B8F88"/>
                </a:solidFill>
                <a:latin typeface="Arial"/>
                <a:ea typeface="Arial"/>
                <a:cs typeface="Arial"/>
                <a:sym typeface="Arial"/>
              </a:defRPr>
            </a:lvl4pPr>
            <a:lvl5pPr marL="0" marR="0" lvl="4" indent="0" algn="r" rtl="0">
              <a:spcBef>
                <a:spcPts val="0"/>
              </a:spcBef>
              <a:buNone/>
              <a:defRPr sz="1200" b="0" i="0" u="none" strike="noStrike" cap="none">
                <a:solidFill>
                  <a:srgbClr val="9B8F88"/>
                </a:solidFill>
                <a:latin typeface="Arial"/>
                <a:ea typeface="Arial"/>
                <a:cs typeface="Arial"/>
                <a:sym typeface="Arial"/>
              </a:defRPr>
            </a:lvl5pPr>
            <a:lvl6pPr marL="0" marR="0" lvl="5" indent="0" algn="r" rtl="0">
              <a:spcBef>
                <a:spcPts val="0"/>
              </a:spcBef>
              <a:buNone/>
              <a:defRPr sz="1200" b="0" i="0" u="none" strike="noStrike" cap="none">
                <a:solidFill>
                  <a:srgbClr val="9B8F88"/>
                </a:solidFill>
                <a:latin typeface="Arial"/>
                <a:ea typeface="Arial"/>
                <a:cs typeface="Arial"/>
                <a:sym typeface="Arial"/>
              </a:defRPr>
            </a:lvl6pPr>
            <a:lvl7pPr marL="0" marR="0" lvl="6" indent="0" algn="r" rtl="0">
              <a:spcBef>
                <a:spcPts val="0"/>
              </a:spcBef>
              <a:buNone/>
              <a:defRPr sz="1200" b="0" i="0" u="none" strike="noStrike" cap="none">
                <a:solidFill>
                  <a:srgbClr val="9B8F88"/>
                </a:solidFill>
                <a:latin typeface="Arial"/>
                <a:ea typeface="Arial"/>
                <a:cs typeface="Arial"/>
                <a:sym typeface="Arial"/>
              </a:defRPr>
            </a:lvl7pPr>
            <a:lvl8pPr marL="0" marR="0" lvl="7" indent="0" algn="r" rtl="0">
              <a:spcBef>
                <a:spcPts val="0"/>
              </a:spcBef>
              <a:buNone/>
              <a:defRPr sz="1200" b="0" i="0" u="none" strike="noStrike" cap="none">
                <a:solidFill>
                  <a:srgbClr val="9B8F88"/>
                </a:solidFill>
                <a:latin typeface="Arial"/>
                <a:ea typeface="Arial"/>
                <a:cs typeface="Arial"/>
                <a:sym typeface="Arial"/>
              </a:defRPr>
            </a:lvl8pPr>
            <a:lvl9pPr marL="0" marR="0" lvl="8" indent="0" algn="r" rtl="0">
              <a:spcBef>
                <a:spcPts val="0"/>
              </a:spcBef>
              <a:buNone/>
              <a:defRPr sz="1200" b="0" i="0" u="none" strike="noStrike" cap="none">
                <a:solidFill>
                  <a:srgbClr val="9B8F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hr-HR"/>
              <a:t>‹#›</a:t>
            </a:fld>
            <a:endParaRPr/>
          </a:p>
        </p:txBody>
      </p:sp>
      <p:grpSp>
        <p:nvGrpSpPr>
          <p:cNvPr id="15" name="Google Shape;15;p27"/>
          <p:cNvGrpSpPr/>
          <p:nvPr/>
        </p:nvGrpSpPr>
        <p:grpSpPr>
          <a:xfrm>
            <a:off x="1103376" y="1219201"/>
            <a:ext cx="9985248" cy="84403"/>
            <a:chOff x="1073150" y="1219201"/>
            <a:chExt cx="10058400" cy="63125"/>
          </a:xfrm>
        </p:grpSpPr>
        <p:cxnSp>
          <p:nvCxnSpPr>
            <p:cNvPr id="16" name="Google Shape;16;p27"/>
            <p:cNvCxnSpPr/>
            <p:nvPr/>
          </p:nvCxnSpPr>
          <p:spPr>
            <a:xfrm rot="10800000">
              <a:off x="1073150" y="1219201"/>
              <a:ext cx="10058400" cy="0"/>
            </a:xfrm>
            <a:prstGeom prst="straightConnector1">
              <a:avLst/>
            </a:prstGeom>
            <a:noFill/>
            <a:ln w="38100" cap="flat" cmpd="sng">
              <a:solidFill>
                <a:schemeClr val="dk1"/>
              </a:solidFill>
              <a:prstDash val="solid"/>
              <a:miter lim="800000"/>
              <a:headEnd type="none" w="sm" len="sm"/>
              <a:tailEnd type="none" w="sm" len="sm"/>
            </a:ln>
          </p:spPr>
        </p:cxnSp>
        <p:cxnSp>
          <p:nvCxnSpPr>
            <p:cNvPr id="17" name="Google Shape;17;p27"/>
            <p:cNvCxnSpPr/>
            <p:nvPr/>
          </p:nvCxnSpPr>
          <p:spPr>
            <a:xfrm rot="10800000">
              <a:off x="1073150" y="1282326"/>
              <a:ext cx="10058400" cy="0"/>
            </a:xfrm>
            <a:prstGeom prst="straightConnector1">
              <a:avLst/>
            </a:prstGeom>
            <a:noFill/>
            <a:ln w="12700" cap="flat" cmpd="sng">
              <a:solidFill>
                <a:schemeClr val="dk1"/>
              </a:solidFill>
              <a:prstDash val="solid"/>
              <a:miter lim="800000"/>
              <a:headEnd type="none" w="sm" len="sm"/>
              <a:tailEnd type="none" w="sm" len="sm"/>
            </a:ln>
          </p:spPr>
        </p:cxnSp>
      </p:gr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696">
          <p15:clr>
            <a:srgbClr val="F26B43"/>
          </p15:clr>
        </p15:guide>
        <p15:guide id="2" pos="6984">
          <p15:clr>
            <a:srgbClr val="F26B43"/>
          </p15:clr>
        </p15:guide>
        <p15:guide id="3" orient="horz" pos="1008">
          <p15:clr>
            <a:srgbClr val="F26B43"/>
          </p15:clr>
        </p15:guide>
        <p15:guide id="4" orient="horz" pos="3888">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4.jpg"/><Relationship Id="rId7"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7" Type="http://schemas.openxmlformats.org/officeDocument/2006/relationships/image" Target="../media/image14.jp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13.jpg"/><Relationship Id="rId5" Type="http://schemas.openxmlformats.org/officeDocument/2006/relationships/image" Target="../media/image12.jpg"/><Relationship Id="rId4" Type="http://schemas.openxmlformats.org/officeDocument/2006/relationships/image" Target="../media/image11.jpg"/></Relationships>
</file>

<file path=ppt/slides/_rels/slide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17.jpg"/><Relationship Id="rId4" Type="http://schemas.openxmlformats.org/officeDocument/2006/relationships/image" Target="../media/image16.jpg"/></Relationships>
</file>

<file path=ppt/slides/_rels/slide7.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18.jpg"/><Relationship Id="rId7" Type="http://schemas.openxmlformats.org/officeDocument/2006/relationships/image" Target="../media/image22.jp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21.jpg"/><Relationship Id="rId5" Type="http://schemas.openxmlformats.org/officeDocument/2006/relationships/image" Target="../media/image20.jpg"/><Relationship Id="rId4" Type="http://schemas.openxmlformats.org/officeDocument/2006/relationships/image" Target="../media/image19.jpg"/></Relationships>
</file>

<file path=ppt/slides/_rels/slide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27.jpg"/><Relationship Id="rId5" Type="http://schemas.openxmlformats.org/officeDocument/2006/relationships/image" Target="../media/image26.jpg"/><Relationship Id="rId4" Type="http://schemas.openxmlformats.org/officeDocument/2006/relationships/image" Target="../media/image25.jpg"/></Relationships>
</file>

<file path=ppt/slides/_rels/slide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29.jpg"/></Relationships>
</file>

<file path=ppt/slides/_rels/slide10.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32.jpg"/><Relationship Id="rId4" Type="http://schemas.openxmlformats.org/officeDocument/2006/relationships/image" Target="../media/image31.jpg"/></Relationships>
</file>

<file path=ppt/slides/_rels/slide11.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jpg"/></Relationships>
</file>

<file path=ppt/slides/_rels/slide12.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image" Target="../media/image40.png"/><Relationship Id="rId5" Type="http://schemas.openxmlformats.org/officeDocument/2006/relationships/image" Target="../media/image39.jpg"/><Relationship Id="rId4" Type="http://schemas.openxmlformats.org/officeDocument/2006/relationships/image" Target="../media/image38.jpg"/></Relationships>
</file>

<file path=ppt/slides/_rels/slide1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42.png"/></Relationships>
</file>

<file path=ppt/slides/_rels/slide1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44.png"/></Relationships>
</file>

<file path=ppt/slides/_rels/slide1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16.xml.rels><?xml version="1.0" encoding="UTF-8" standalone="yes"?>
<Relationships xmlns="http://schemas.openxmlformats.org/package/2006/relationships"><Relationship Id="rId3" Type="http://schemas.openxmlformats.org/officeDocument/2006/relationships/image" Target="../media/image49.png"/><Relationship Id="rId7" Type="http://schemas.openxmlformats.org/officeDocument/2006/relationships/image" Target="../media/image53.pn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1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18.xml.rels><?xml version="1.0" encoding="UTF-8" standalone="yes"?>
<Relationships xmlns="http://schemas.openxmlformats.org/package/2006/relationships"><Relationship Id="rId3" Type="http://schemas.openxmlformats.org/officeDocument/2006/relationships/image" Target="../media/image58.png"/><Relationship Id="rId7" Type="http://schemas.openxmlformats.org/officeDocument/2006/relationships/image" Target="../media/image62.png"/><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59.png"/></Relationships>
</file>

<file path=ppt/slides/_rels/slide1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19.xml"/><Relationship Id="rId1" Type="http://schemas.openxmlformats.org/officeDocument/2006/relationships/slideLayout" Target="../slideLayouts/slideLayout4.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s>
</file>

<file path=ppt/slides/_rels/slide2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image" Target="../media/image68.png"/></Relationships>
</file>

<file path=ppt/slides/_rels/slide2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21.xml"/><Relationship Id="rId1" Type="http://schemas.openxmlformats.org/officeDocument/2006/relationships/slideLayout" Target="../slideLayouts/slideLayout4.xml"/><Relationship Id="rId5" Type="http://schemas.openxmlformats.org/officeDocument/2006/relationships/image" Target="../media/image71.png"/><Relationship Id="rId4" Type="http://schemas.openxmlformats.org/officeDocument/2006/relationships/image" Target="../media/image70.png"/></Relationships>
</file>

<file path=ppt/slides/_rels/slide22.xml.rels><?xml version="1.0" encoding="UTF-8" standalone="yes"?>
<Relationships xmlns="http://schemas.openxmlformats.org/package/2006/relationships"><Relationship Id="rId3" Type="http://schemas.openxmlformats.org/officeDocument/2006/relationships/image" Target="../media/image72.jp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73.jpg"/></Relationships>
</file>

<file path=ppt/slides/_rels/slide23.xml.rels><?xml version="1.0" encoding="UTF-8" standalone="yes"?>
<Relationships xmlns="http://schemas.openxmlformats.org/package/2006/relationships"><Relationship Id="rId8" Type="http://schemas.openxmlformats.org/officeDocument/2006/relationships/image" Target="../media/image79.jpg"/><Relationship Id="rId3" Type="http://schemas.openxmlformats.org/officeDocument/2006/relationships/image" Target="../media/image74.jpg"/><Relationship Id="rId7" Type="http://schemas.openxmlformats.org/officeDocument/2006/relationships/image" Target="../media/image78.jp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77.jpg"/><Relationship Id="rId5" Type="http://schemas.openxmlformats.org/officeDocument/2006/relationships/image" Target="../media/image76.jpg"/><Relationship Id="rId4" Type="http://schemas.openxmlformats.org/officeDocument/2006/relationships/image" Target="../media/image75.jpg"/></Relationships>
</file>

<file path=ppt/slides/_rels/slide24.xml.rels><?xml version="1.0" encoding="UTF-8" standalone="yes"?>
<Relationships xmlns="http://schemas.openxmlformats.org/package/2006/relationships"><Relationship Id="rId3" Type="http://schemas.openxmlformats.org/officeDocument/2006/relationships/image" Target="../media/image80.jpg"/><Relationship Id="rId7" Type="http://schemas.openxmlformats.org/officeDocument/2006/relationships/image" Target="../media/image84.jpg"/><Relationship Id="rId2" Type="http://schemas.openxmlformats.org/officeDocument/2006/relationships/notesSlide" Target="../notesSlides/notesSlide24.xml"/><Relationship Id="rId1" Type="http://schemas.openxmlformats.org/officeDocument/2006/relationships/slideLayout" Target="../slideLayouts/slideLayout3.xml"/><Relationship Id="rId6" Type="http://schemas.openxmlformats.org/officeDocument/2006/relationships/image" Target="../media/image83.jpg"/><Relationship Id="rId5" Type="http://schemas.openxmlformats.org/officeDocument/2006/relationships/image" Target="../media/image82.jpg"/><Relationship Id="rId4" Type="http://schemas.openxmlformats.org/officeDocument/2006/relationships/image" Target="../media/image81.jpg"/></Relationships>
</file>

<file path=ppt/slides/_rels/slide25.xml.rels><?xml version="1.0" encoding="UTF-8" standalone="yes"?>
<Relationships xmlns="http://schemas.openxmlformats.org/package/2006/relationships"><Relationship Id="rId3" Type="http://schemas.openxmlformats.org/officeDocument/2006/relationships/image" Target="../media/image85.jpg"/><Relationship Id="rId7" Type="http://schemas.openxmlformats.org/officeDocument/2006/relationships/image" Target="../media/image89.jpg"/><Relationship Id="rId2" Type="http://schemas.openxmlformats.org/officeDocument/2006/relationships/notesSlide" Target="../notesSlides/notesSlide25.xml"/><Relationship Id="rId1" Type="http://schemas.openxmlformats.org/officeDocument/2006/relationships/slideLayout" Target="../slideLayouts/slideLayout6.xml"/><Relationship Id="rId6" Type="http://schemas.openxmlformats.org/officeDocument/2006/relationships/image" Target="../media/image88.jpg"/><Relationship Id="rId5" Type="http://schemas.openxmlformats.org/officeDocument/2006/relationships/image" Target="../media/image87.jpg"/><Relationship Id="rId4" Type="http://schemas.openxmlformats.org/officeDocument/2006/relationships/image" Target="../media/image86.png"/></Relationships>
</file>

<file path=ppt/slides/_rels/slide26.xml.rels><?xml version="1.0" encoding="UTF-8" standalone="yes"?>
<Relationships xmlns="http://schemas.openxmlformats.org/package/2006/relationships"><Relationship Id="rId3" Type="http://schemas.openxmlformats.org/officeDocument/2006/relationships/image" Target="../media/image90.jpg"/><Relationship Id="rId7" Type="http://schemas.openxmlformats.org/officeDocument/2006/relationships/image" Target="../media/image94.jpg"/><Relationship Id="rId2" Type="http://schemas.openxmlformats.org/officeDocument/2006/relationships/notesSlide" Target="../notesSlides/notesSlide26.xml"/><Relationship Id="rId1" Type="http://schemas.openxmlformats.org/officeDocument/2006/relationships/slideLayout" Target="../slideLayouts/slideLayout6.xml"/><Relationship Id="rId6" Type="http://schemas.openxmlformats.org/officeDocument/2006/relationships/image" Target="../media/image93.jpg"/><Relationship Id="rId5" Type="http://schemas.openxmlformats.org/officeDocument/2006/relationships/image" Target="../media/image92.png"/><Relationship Id="rId4" Type="http://schemas.openxmlformats.org/officeDocument/2006/relationships/image" Target="../media/image91.jpg"/></Relationships>
</file>

<file path=ppt/slides/_rels/slide27.xml.rels><?xml version="1.0" encoding="UTF-8" standalone="yes"?>
<Relationships xmlns="http://schemas.openxmlformats.org/package/2006/relationships"><Relationship Id="rId3" Type="http://schemas.openxmlformats.org/officeDocument/2006/relationships/image" Target="../media/image95.jp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96.jpg"/><Relationship Id="rId2" Type="http://schemas.openxmlformats.org/officeDocument/2006/relationships/notesSlide" Target="../notesSlides/notesSlide28.xml"/><Relationship Id="rId1" Type="http://schemas.openxmlformats.org/officeDocument/2006/relationships/slideLayout" Target="../slideLayouts/slideLayout6.xml"/><Relationship Id="rId6" Type="http://schemas.openxmlformats.org/officeDocument/2006/relationships/image" Target="../media/image99.jpg"/><Relationship Id="rId5" Type="http://schemas.openxmlformats.org/officeDocument/2006/relationships/image" Target="../media/image98.jpg"/><Relationship Id="rId4" Type="http://schemas.openxmlformats.org/officeDocument/2006/relationships/image" Target="../media/image97.jpg"/></Relationships>
</file>

<file path=ppt/slides/_rels/slide29.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29.xml"/><Relationship Id="rId1" Type="http://schemas.openxmlformats.org/officeDocument/2006/relationships/slideLayout" Target="../slideLayouts/slideLayout5.xml"/><Relationship Id="rId5" Type="http://schemas.openxmlformats.org/officeDocument/2006/relationships/image" Target="../media/image102.png"/><Relationship Id="rId4" Type="http://schemas.openxmlformats.org/officeDocument/2006/relationships/image" Target="../media/image101.png"/></Relationships>
</file>

<file path=ppt/slides/_rels/slide30.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06.png"/><Relationship Id="rId5" Type="http://schemas.openxmlformats.org/officeDocument/2006/relationships/image" Target="../media/image105.png"/><Relationship Id="rId4" Type="http://schemas.openxmlformats.org/officeDocument/2006/relationships/image" Target="../media/image104.png"/></Relationships>
</file>

<file path=ppt/slides/_rels/slide31.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notesSlide" Target="../notesSlides/notesSlide31.xml"/><Relationship Id="rId1" Type="http://schemas.openxmlformats.org/officeDocument/2006/relationships/slideLayout" Target="../slideLayouts/slideLayout5.xml"/><Relationship Id="rId4" Type="http://schemas.openxmlformats.org/officeDocument/2006/relationships/image" Target="../media/image108.png"/></Relationships>
</file>

<file path=ppt/slides/_rels/slide32.xml.rels><?xml version="1.0" encoding="UTF-8" standalone="yes"?>
<Relationships xmlns="http://schemas.openxmlformats.org/package/2006/relationships"><Relationship Id="rId3" Type="http://schemas.openxmlformats.org/officeDocument/2006/relationships/image" Target="../media/image109.jpg"/><Relationship Id="rId2" Type="http://schemas.openxmlformats.org/officeDocument/2006/relationships/notesSlide" Target="../notesSlides/notesSlide32.xml"/><Relationship Id="rId1" Type="http://schemas.openxmlformats.org/officeDocument/2006/relationships/slideLayout" Target="../slideLayouts/slideLayout6.xml"/><Relationship Id="rId4" Type="http://schemas.openxmlformats.org/officeDocument/2006/relationships/image" Target="../media/image110.jpg"/></Relationships>
</file>

<file path=ppt/slides/_rels/slide33.xml.rels><?xml version="1.0" encoding="UTF-8" standalone="yes"?>
<Relationships xmlns="http://schemas.openxmlformats.org/package/2006/relationships"><Relationship Id="rId3" Type="http://schemas.openxmlformats.org/officeDocument/2006/relationships/image" Target="../media/image111.jp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14.jpg"/><Relationship Id="rId5" Type="http://schemas.openxmlformats.org/officeDocument/2006/relationships/image" Target="../media/image113.jpg"/><Relationship Id="rId4" Type="http://schemas.openxmlformats.org/officeDocument/2006/relationships/image" Target="../media/image112.jpg"/></Relationships>
</file>

<file path=ppt/slides/_rels/slide34.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notesSlide" Target="../notesSlides/notesSlide34.xml"/><Relationship Id="rId1" Type="http://schemas.openxmlformats.org/officeDocument/2006/relationships/slideLayout" Target="../slideLayouts/slideLayout6.xml"/><Relationship Id="rId5" Type="http://schemas.openxmlformats.org/officeDocument/2006/relationships/image" Target="../media/image117.png"/><Relationship Id="rId4" Type="http://schemas.openxmlformats.org/officeDocument/2006/relationships/image" Target="../media/image116.png"/></Relationships>
</file>

<file path=ppt/slides/_rels/slide35.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notesSlide" Target="../notesSlides/notesSlide35.xml"/><Relationship Id="rId1" Type="http://schemas.openxmlformats.org/officeDocument/2006/relationships/slideLayout" Target="../slideLayouts/slideLayout6.xml"/><Relationship Id="rId4" Type="http://schemas.openxmlformats.org/officeDocument/2006/relationships/image" Target="../media/image119.png"/></Relationships>
</file>

<file path=ppt/slides/_rels/slide36.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36.xml"/><Relationship Id="rId1" Type="http://schemas.openxmlformats.org/officeDocument/2006/relationships/slideLayout" Target="../slideLayouts/slideLayout4.xml"/><Relationship Id="rId4" Type="http://schemas.openxmlformats.org/officeDocument/2006/relationships/image" Target="../media/image121.png"/></Relationships>
</file>

<file path=ppt/slides/_rels/slide37.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notesSlide" Target="../notesSlides/notesSlide37.xml"/><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124.jp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hyperlink" Target="https://bit.ly/VersebyVersePoetry" TargetMode="External"/><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125.png"/></Relationships>
</file>

<file path=ppt/slides/_rels/slide41.xml.rels><?xml version="1.0" encoding="UTF-8" standalone="yes"?>
<Relationships xmlns="http://schemas.openxmlformats.org/package/2006/relationships"><Relationship Id="rId3" Type="http://schemas.openxmlformats.org/officeDocument/2006/relationships/hyperlink" Target="https://bit.ly/HUPEWORKSHOP" TargetMode="External"/><Relationship Id="rId2" Type="http://schemas.openxmlformats.org/officeDocument/2006/relationships/notesSlide" Target="../notesSlides/notesSlide41.xml"/><Relationship Id="rId1" Type="http://schemas.openxmlformats.org/officeDocument/2006/relationships/slideLayout" Target="../slideLayouts/slideLayout7.xml"/><Relationship Id="rId4" Type="http://schemas.openxmlformats.org/officeDocument/2006/relationships/image" Target="../media/image126.png"/></Relationships>
</file>

<file path=ppt/slides/_rels/slide42.xml.rels><?xml version="1.0" encoding="UTF-8" standalone="yes"?>
<Relationships xmlns="http://schemas.openxmlformats.org/package/2006/relationships"><Relationship Id="rId8" Type="http://schemas.openxmlformats.org/officeDocument/2006/relationships/hyperlink" Target="https://www.google.com/search?q=Shakespeare&amp;tbm=isch&amp;ved=2ahUKEwiP9YrulaP7AhXI1qQKHcEOBgAQ2-cCegQIABAA&amp;oq" TargetMode="External"/><Relationship Id="rId3" Type="http://schemas.openxmlformats.org/officeDocument/2006/relationships/hyperlink" Target="https://www.google.com/search?q=red+cat&amp;tbm=isch&amp;ved=2ahUKEwjcg-LSiaP7AhWShaQKHQ-iCAkQ2-cCegQIABAA&amp;oq=red+cat&amp;gs_lcp" TargetMode="External"/><Relationship Id="rId7" Type="http://schemas.openxmlformats.org/officeDocument/2006/relationships/hyperlink" Target="https://www.google.com/search?q=2+swallows&amp;tbm=isch&amp;ved=2ahUKEwiK-aTnkKP7AhXPOuwKHX34CRIQ2-cCegQIABAA&amp;oq" TargetMode="External"/><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hyperlink" Target="https://www.knjizevnost.hr/lastavice-fran-galovic/" TargetMode="External"/><Relationship Id="rId5" Type="http://schemas.openxmlformats.org/officeDocument/2006/relationships/hyperlink" Target="https://www.google.com/search?q=disappointment&amp;tbm=isch&amp;ved=2ahUKEwitiMzpjaP7AhVEtaQKHSJvDS0Q2-cCegQIABAA&amp;oq" TargetMode="External"/><Relationship Id="rId10" Type="http://schemas.openxmlformats.org/officeDocument/2006/relationships/hyperlink" Target="https://poetryarchive.org/poem/shall-i-compare-thee-to-a-summers-day-sonnet-18/#:~:text" TargetMode="External"/><Relationship Id="rId4" Type="http://schemas.openxmlformats.org/officeDocument/2006/relationships/hyperlink" Target="https://www.accuweather.com/en/weather-news/from-rainbows-to-fogbows-how-do-these-unique-phenomena-form-2/433049" TargetMode="External"/><Relationship Id="rId9" Type="http://schemas.openxmlformats.org/officeDocument/2006/relationships/hyperlink" Target="https://www.google.com/search?q=Petrarca&amp;rlz=1C1GCEB_enHR885HR885&amp;hl=en&amp;source=lnms&amp;tbm=isch&amp;sa=X&amp;ved=2ahUKEwiQkLaMr6P7AhVCNuwKHeBRBV8Q_AUoAXoECAIQAw&amp;biw" TargetMode="External"/></Relationships>
</file>

<file path=ppt/slides/_rels/slide43.xml.rels><?xml version="1.0" encoding="UTF-8" standalone="yes"?>
<Relationships xmlns="http://schemas.openxmlformats.org/package/2006/relationships"><Relationship Id="rId3" Type="http://schemas.openxmlformats.org/officeDocument/2006/relationships/hyperlink" Target="https://bit.ly/EvaluationHupe" TargetMode="External"/><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image" Target="../media/image127.png"/></Relationships>
</file>

<file path=ppt/slides/_rels/slide44.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notesSlide" Target="../notesSlides/notesSlide44.xml"/><Relationship Id="rId1" Type="http://schemas.openxmlformats.org/officeDocument/2006/relationships/slideLayout" Target="../slideLayouts/slideLayout8.xml"/><Relationship Id="rId4" Type="http://schemas.openxmlformats.org/officeDocument/2006/relationships/image" Target="../media/image1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
          <p:cNvSpPr txBox="1">
            <a:spLocks noGrp="1"/>
          </p:cNvSpPr>
          <p:nvPr>
            <p:ph type="ctrTitle"/>
          </p:nvPr>
        </p:nvSpPr>
        <p:spPr>
          <a:xfrm>
            <a:off x="218575" y="2008225"/>
            <a:ext cx="6620400" cy="1611900"/>
          </a:xfrm>
          <a:prstGeom prst="rect">
            <a:avLst/>
          </a:prstGeom>
          <a:noFill/>
          <a:ln>
            <a:noFill/>
          </a:ln>
        </p:spPr>
        <p:txBody>
          <a:bodyPr spcFirstLastPara="1" wrap="square" lIns="0" tIns="45700" rIns="0" bIns="45700" anchor="ctr" anchorCtr="0">
            <a:normAutofit/>
          </a:bodyPr>
          <a:lstStyle/>
          <a:p>
            <a:pPr marL="0" lvl="0" indent="0" algn="l" rtl="0">
              <a:lnSpc>
                <a:spcPct val="90000"/>
              </a:lnSpc>
              <a:spcBef>
                <a:spcPts val="0"/>
              </a:spcBef>
              <a:spcAft>
                <a:spcPts val="0"/>
              </a:spcAft>
              <a:buClr>
                <a:srgbClr val="515D4C"/>
              </a:buClr>
              <a:buSzPts val="4400"/>
              <a:buFont typeface="Arial"/>
              <a:buNone/>
            </a:pPr>
            <a:r>
              <a:rPr lang="hr-HR">
                <a:solidFill>
                  <a:srgbClr val="515D4C"/>
                </a:solidFill>
              </a:rPr>
              <a:t>LET’S TURN STUDENTS INTO POETS</a:t>
            </a:r>
            <a:endParaRPr>
              <a:solidFill>
                <a:srgbClr val="515D4C"/>
              </a:solidFill>
            </a:endParaRPr>
          </a:p>
        </p:txBody>
      </p:sp>
      <p:sp>
        <p:nvSpPr>
          <p:cNvPr id="122" name="Google Shape;122;p1"/>
          <p:cNvSpPr txBox="1">
            <a:spLocks noGrp="1"/>
          </p:cNvSpPr>
          <p:nvPr>
            <p:ph type="subTitle" idx="1"/>
          </p:nvPr>
        </p:nvSpPr>
        <p:spPr>
          <a:xfrm>
            <a:off x="122950" y="3784200"/>
            <a:ext cx="6716100" cy="1876500"/>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rgbClr val="515D4C"/>
              </a:buClr>
              <a:buSzPts val="1800"/>
              <a:buNone/>
            </a:pPr>
            <a:r>
              <a:rPr lang="hr-HR" dirty="0">
                <a:solidFill>
                  <a:srgbClr val="515D4C"/>
                </a:solidFill>
              </a:rPr>
              <a:t>Maja Labaš Horvat, </a:t>
            </a:r>
            <a:r>
              <a:rPr lang="hr-HR" dirty="0" err="1">
                <a:solidFill>
                  <a:srgbClr val="515D4C"/>
                </a:solidFill>
              </a:rPr>
              <a:t>teacher</a:t>
            </a:r>
            <a:r>
              <a:rPr lang="hr-HR" dirty="0">
                <a:solidFill>
                  <a:srgbClr val="515D4C"/>
                </a:solidFill>
              </a:rPr>
              <a:t> </a:t>
            </a:r>
            <a:r>
              <a:rPr lang="hr-HR" dirty="0" err="1">
                <a:solidFill>
                  <a:srgbClr val="515D4C"/>
                </a:solidFill>
              </a:rPr>
              <a:t>expert</a:t>
            </a:r>
            <a:r>
              <a:rPr lang="hr-HR" dirty="0">
                <a:solidFill>
                  <a:srgbClr val="515D4C"/>
                </a:solidFill>
              </a:rPr>
              <a:t> </a:t>
            </a:r>
            <a:r>
              <a:rPr lang="hr-HR" dirty="0" err="1">
                <a:solidFill>
                  <a:srgbClr val="515D4C"/>
                </a:solidFill>
              </a:rPr>
              <a:t>advisor</a:t>
            </a:r>
            <a:endParaRPr dirty="0">
              <a:solidFill>
                <a:srgbClr val="515D4C"/>
              </a:solidFill>
            </a:endParaRPr>
          </a:p>
          <a:p>
            <a:pPr marL="0" lvl="0" indent="0" algn="l" rtl="0">
              <a:lnSpc>
                <a:spcPct val="90000"/>
              </a:lnSpc>
              <a:spcBef>
                <a:spcPts val="0"/>
              </a:spcBef>
              <a:spcAft>
                <a:spcPts val="0"/>
              </a:spcAft>
              <a:buClr>
                <a:schemeClr val="dk1"/>
              </a:buClr>
              <a:buSzPts val="1800"/>
              <a:buNone/>
            </a:pPr>
            <a:endParaRPr dirty="0">
              <a:solidFill>
                <a:srgbClr val="515D4C"/>
              </a:solidFill>
            </a:endParaRPr>
          </a:p>
          <a:p>
            <a:pPr marL="0" lvl="0" indent="0" algn="l" rtl="0">
              <a:lnSpc>
                <a:spcPct val="90000"/>
              </a:lnSpc>
              <a:spcBef>
                <a:spcPts val="0"/>
              </a:spcBef>
              <a:spcAft>
                <a:spcPts val="0"/>
              </a:spcAft>
              <a:buClr>
                <a:srgbClr val="515D4C"/>
              </a:buClr>
              <a:buSzPts val="1800"/>
              <a:buNone/>
            </a:pPr>
            <a:r>
              <a:rPr lang="hr-HR" dirty="0">
                <a:solidFill>
                  <a:srgbClr val="515D4C"/>
                </a:solidFill>
              </a:rPr>
              <a:t>Martina </a:t>
            </a:r>
            <a:r>
              <a:rPr lang="hr-HR" dirty="0" err="1">
                <a:solidFill>
                  <a:srgbClr val="515D4C"/>
                </a:solidFill>
              </a:rPr>
              <a:t>Grgac</a:t>
            </a:r>
            <a:r>
              <a:rPr lang="hr-HR" dirty="0">
                <a:solidFill>
                  <a:srgbClr val="515D4C"/>
                </a:solidFill>
              </a:rPr>
              <a:t>, </a:t>
            </a:r>
            <a:r>
              <a:rPr lang="hr-HR" dirty="0" err="1">
                <a:solidFill>
                  <a:srgbClr val="515D4C"/>
                </a:solidFill>
              </a:rPr>
              <a:t>teacher</a:t>
            </a:r>
            <a:r>
              <a:rPr lang="hr-HR" dirty="0">
                <a:solidFill>
                  <a:srgbClr val="515D4C"/>
                </a:solidFill>
              </a:rPr>
              <a:t> </a:t>
            </a:r>
            <a:r>
              <a:rPr lang="hr-HR" dirty="0" err="1">
                <a:solidFill>
                  <a:srgbClr val="515D4C"/>
                </a:solidFill>
              </a:rPr>
              <a:t>advisor</a:t>
            </a:r>
            <a:endParaRPr dirty="0">
              <a:solidFill>
                <a:srgbClr val="515D4C"/>
              </a:solidFill>
            </a:endParaRPr>
          </a:p>
          <a:p>
            <a:pPr marL="0" lvl="0" indent="0" algn="l" rtl="0">
              <a:lnSpc>
                <a:spcPct val="90000"/>
              </a:lnSpc>
              <a:spcBef>
                <a:spcPts val="0"/>
              </a:spcBef>
              <a:spcAft>
                <a:spcPts val="0"/>
              </a:spcAft>
              <a:buClr>
                <a:srgbClr val="515D4C"/>
              </a:buClr>
              <a:buSzPts val="1800"/>
              <a:buNone/>
            </a:pPr>
            <a:endParaRPr dirty="0">
              <a:solidFill>
                <a:srgbClr val="515D4C"/>
              </a:solidFill>
            </a:endParaRPr>
          </a:p>
          <a:p>
            <a:pPr marL="0" lvl="0" indent="0" algn="l" rtl="0">
              <a:lnSpc>
                <a:spcPct val="90000"/>
              </a:lnSpc>
              <a:spcBef>
                <a:spcPts val="0"/>
              </a:spcBef>
              <a:spcAft>
                <a:spcPts val="0"/>
              </a:spcAft>
              <a:buClr>
                <a:srgbClr val="515D4C"/>
              </a:buClr>
              <a:buSzPts val="1800"/>
              <a:buNone/>
            </a:pPr>
            <a:r>
              <a:rPr lang="hr-HR" dirty="0">
                <a:solidFill>
                  <a:srgbClr val="515D4C"/>
                </a:solidFill>
              </a:rPr>
              <a:t>30th HUPE </a:t>
            </a:r>
            <a:r>
              <a:rPr lang="hr-HR" dirty="0" err="1">
                <a:solidFill>
                  <a:srgbClr val="515D4C"/>
                </a:solidFill>
              </a:rPr>
              <a:t>Annual</a:t>
            </a:r>
            <a:r>
              <a:rPr lang="hr-HR" dirty="0">
                <a:solidFill>
                  <a:srgbClr val="515D4C"/>
                </a:solidFill>
              </a:rPr>
              <a:t> International </a:t>
            </a:r>
            <a:r>
              <a:rPr lang="hr-HR" dirty="0" err="1">
                <a:solidFill>
                  <a:srgbClr val="515D4C"/>
                </a:solidFill>
              </a:rPr>
              <a:t>Conference</a:t>
            </a:r>
            <a:r>
              <a:rPr lang="hr-HR" dirty="0">
                <a:solidFill>
                  <a:srgbClr val="515D4C"/>
                </a:solidFill>
              </a:rPr>
              <a:t>, </a:t>
            </a:r>
            <a:r>
              <a:rPr lang="hr-HR" dirty="0" smtClean="0">
                <a:solidFill>
                  <a:srgbClr val="515D4C"/>
                </a:solidFill>
              </a:rPr>
              <a:t>Poreč</a:t>
            </a:r>
            <a:endParaRPr lang="hr-HR" dirty="0">
              <a:solidFill>
                <a:srgbClr val="515D4C"/>
              </a:solidFill>
            </a:endParaRPr>
          </a:p>
          <a:p>
            <a:pPr marL="0" lvl="0" indent="0" algn="l" rtl="0">
              <a:lnSpc>
                <a:spcPct val="90000"/>
              </a:lnSpc>
              <a:spcBef>
                <a:spcPts val="0"/>
              </a:spcBef>
              <a:spcAft>
                <a:spcPts val="0"/>
              </a:spcAft>
              <a:buClr>
                <a:srgbClr val="515D4C"/>
              </a:buClr>
              <a:buSzPts val="1800"/>
              <a:buNone/>
            </a:pPr>
            <a:endParaRPr lang="hr-HR" dirty="0" smtClean="0">
              <a:solidFill>
                <a:srgbClr val="515D4C"/>
              </a:solidFill>
            </a:endParaRPr>
          </a:p>
          <a:p>
            <a:pPr marL="0" lvl="0" indent="0" algn="l" rtl="0">
              <a:lnSpc>
                <a:spcPct val="90000"/>
              </a:lnSpc>
              <a:spcBef>
                <a:spcPts val="0"/>
              </a:spcBef>
              <a:spcAft>
                <a:spcPts val="0"/>
              </a:spcAft>
              <a:buClr>
                <a:srgbClr val="515D4C"/>
              </a:buClr>
              <a:buSzPts val="1800"/>
              <a:buNone/>
            </a:pPr>
            <a:r>
              <a:rPr lang="hr-HR" dirty="0" smtClean="0">
                <a:solidFill>
                  <a:srgbClr val="515D4C"/>
                </a:solidFill>
              </a:rPr>
              <a:t>11-13 </a:t>
            </a:r>
            <a:r>
              <a:rPr lang="hr-HR" dirty="0" err="1" smtClean="0">
                <a:solidFill>
                  <a:srgbClr val="515D4C"/>
                </a:solidFill>
              </a:rPr>
              <a:t>November</a:t>
            </a:r>
            <a:r>
              <a:rPr lang="hr-HR" dirty="0" smtClean="0">
                <a:solidFill>
                  <a:srgbClr val="515D4C"/>
                </a:solidFill>
              </a:rPr>
              <a:t>, 2022</a:t>
            </a:r>
            <a:endParaRPr dirty="0">
              <a:solidFill>
                <a:srgbClr val="515D4C"/>
              </a:solidFill>
            </a:endParaRPr>
          </a:p>
        </p:txBody>
      </p:sp>
      <p:pic>
        <p:nvPicPr>
          <p:cNvPr id="123" name="Google Shape;123;p1" descr="Otvorena knjiga na stolu, zamućene police s knjigama u pozadini" title="Ogledna slika"/>
          <p:cNvPicPr preferRelativeResize="0">
            <a:picLocks noGrp="1"/>
          </p:cNvPicPr>
          <p:nvPr>
            <p:ph type="pic" idx="2"/>
          </p:nvPr>
        </p:nvPicPr>
        <p:blipFill rotWithShape="1">
          <a:blip r:embed="rId3">
            <a:alphaModFix/>
          </a:blip>
          <a:srcRect l="8890" r="8889"/>
          <a:stretch/>
        </p:blipFill>
        <p:spPr>
          <a:xfrm>
            <a:off x="6981063" y="1310656"/>
            <a:ext cx="5210937" cy="4208604"/>
          </a:xfrm>
          <a:prstGeom prst="rect">
            <a:avLst/>
          </a:prstGeom>
          <a:solidFill>
            <a:srgbClr val="DED9D6"/>
          </a:solid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
          <p:cNvSpPr txBox="1">
            <a:spLocks noGrp="1"/>
          </p:cNvSpPr>
          <p:nvPr>
            <p:ph type="title"/>
          </p:nvPr>
        </p:nvSpPr>
        <p:spPr>
          <a:xfrm>
            <a:off x="1104900" y="76200"/>
            <a:ext cx="9980682" cy="1096962"/>
          </a:xfrm>
          <a:prstGeom prst="rect">
            <a:avLst/>
          </a:prstGeom>
          <a:noFill/>
          <a:ln>
            <a:noFill/>
          </a:ln>
        </p:spPr>
        <p:txBody>
          <a:bodyPr spcFirstLastPara="1" wrap="square" lIns="0" tIns="45700" rIns="0" bIns="45700" anchor="b" anchorCtr="0">
            <a:normAutofit/>
          </a:bodyPr>
          <a:lstStyle/>
          <a:p>
            <a:pPr marL="0" lvl="0" indent="0" algn="l" rtl="0">
              <a:lnSpc>
                <a:spcPct val="90000"/>
              </a:lnSpc>
              <a:spcBef>
                <a:spcPts val="0"/>
              </a:spcBef>
              <a:spcAft>
                <a:spcPts val="0"/>
              </a:spcAft>
              <a:buClr>
                <a:srgbClr val="515D4C"/>
              </a:buClr>
              <a:buSzPts val="2800"/>
              <a:buFont typeface="Arial"/>
              <a:buNone/>
            </a:pPr>
            <a:r>
              <a:rPr lang="hr-HR">
                <a:solidFill>
                  <a:srgbClr val="515D4C"/>
                </a:solidFill>
              </a:rPr>
              <a:t>THE INSPIRATION BEHIND THE WORK</a:t>
            </a:r>
            <a:endParaRPr/>
          </a:p>
        </p:txBody>
      </p:sp>
      <p:sp>
        <p:nvSpPr>
          <p:cNvPr id="129" name="Google Shape;129;p2"/>
          <p:cNvSpPr txBox="1">
            <a:spLocks noGrp="1"/>
          </p:cNvSpPr>
          <p:nvPr>
            <p:ph type="body" idx="1"/>
          </p:nvPr>
        </p:nvSpPr>
        <p:spPr>
          <a:xfrm>
            <a:off x="1104900" y="1600200"/>
            <a:ext cx="9982200" cy="4572000"/>
          </a:xfrm>
          <a:prstGeom prst="rect">
            <a:avLst/>
          </a:prstGeom>
          <a:noFill/>
          <a:ln>
            <a:noFill/>
          </a:ln>
        </p:spPr>
        <p:txBody>
          <a:bodyPr spcFirstLastPara="1" wrap="square" lIns="0" tIns="45700" rIns="0" bIns="45700" anchor="t" anchorCtr="0">
            <a:normAutofit lnSpcReduction="10000"/>
          </a:bodyPr>
          <a:lstStyle/>
          <a:p>
            <a:pPr marL="228600" lvl="0" indent="-101600" algn="l" rtl="0">
              <a:lnSpc>
                <a:spcPct val="90000"/>
              </a:lnSpc>
              <a:spcBef>
                <a:spcPts val="0"/>
              </a:spcBef>
              <a:spcAft>
                <a:spcPts val="0"/>
              </a:spcAft>
              <a:buClr>
                <a:schemeClr val="dk1"/>
              </a:buClr>
              <a:buSzPts val="2000"/>
              <a:buNone/>
            </a:pPr>
            <a:endParaRPr/>
          </a:p>
          <a:p>
            <a:pPr marL="0" lvl="0" indent="0" algn="l" rtl="0">
              <a:lnSpc>
                <a:spcPct val="90000"/>
              </a:lnSpc>
              <a:spcBef>
                <a:spcPts val="1800"/>
              </a:spcBef>
              <a:spcAft>
                <a:spcPts val="0"/>
              </a:spcAft>
              <a:buClr>
                <a:srgbClr val="515D4C"/>
              </a:buClr>
              <a:buSzPts val="2000"/>
              <a:buNone/>
            </a:pPr>
            <a:r>
              <a:rPr lang="hr-HR">
                <a:solidFill>
                  <a:srgbClr val="515D4C"/>
                </a:solidFill>
              </a:rPr>
              <a:t>Khalil Gibran</a:t>
            </a:r>
            <a:endParaRPr/>
          </a:p>
          <a:p>
            <a:pPr marL="0" lvl="0" indent="0" algn="l" rtl="0">
              <a:lnSpc>
                <a:spcPct val="90000"/>
              </a:lnSpc>
              <a:spcBef>
                <a:spcPts val="1800"/>
              </a:spcBef>
              <a:spcAft>
                <a:spcPts val="0"/>
              </a:spcAft>
              <a:buClr>
                <a:srgbClr val="515D4C"/>
              </a:buClr>
              <a:buSzPts val="2000"/>
              <a:buNone/>
            </a:pPr>
            <a:r>
              <a:rPr lang="hr-HR">
                <a:solidFill>
                  <a:srgbClr val="515D4C"/>
                </a:solidFill>
              </a:rPr>
              <a:t>“Poetry is a deal of joy and pain and wonder, with a dash of the dictionary.”</a:t>
            </a:r>
            <a:endParaRPr/>
          </a:p>
          <a:p>
            <a:pPr marL="0" lvl="0" indent="0" algn="l" rtl="0">
              <a:lnSpc>
                <a:spcPct val="90000"/>
              </a:lnSpc>
              <a:spcBef>
                <a:spcPts val="1800"/>
              </a:spcBef>
              <a:spcAft>
                <a:spcPts val="0"/>
              </a:spcAft>
              <a:buClr>
                <a:schemeClr val="dk1"/>
              </a:buClr>
              <a:buSzPts val="2000"/>
              <a:buNone/>
            </a:pPr>
            <a:endParaRPr>
              <a:solidFill>
                <a:srgbClr val="515D4C"/>
              </a:solidFill>
            </a:endParaRPr>
          </a:p>
          <a:p>
            <a:pPr marL="0" lvl="0" indent="0" algn="l" rtl="0">
              <a:lnSpc>
                <a:spcPct val="90000"/>
              </a:lnSpc>
              <a:spcBef>
                <a:spcPts val="1800"/>
              </a:spcBef>
              <a:spcAft>
                <a:spcPts val="0"/>
              </a:spcAft>
              <a:buClr>
                <a:srgbClr val="515D4C"/>
              </a:buClr>
              <a:buSzPts val="2000"/>
              <a:buNone/>
            </a:pPr>
            <a:r>
              <a:rPr lang="hr-HR">
                <a:solidFill>
                  <a:srgbClr val="515D4C"/>
                </a:solidFill>
              </a:rPr>
              <a:t>Charles Baudelaire</a:t>
            </a:r>
            <a:endParaRPr/>
          </a:p>
          <a:p>
            <a:pPr marL="0" lvl="0" indent="0" algn="l" rtl="0">
              <a:lnSpc>
                <a:spcPct val="90000"/>
              </a:lnSpc>
              <a:spcBef>
                <a:spcPts val="1800"/>
              </a:spcBef>
              <a:spcAft>
                <a:spcPts val="0"/>
              </a:spcAft>
              <a:buClr>
                <a:srgbClr val="515D4C"/>
              </a:buClr>
              <a:buSzPts val="2000"/>
              <a:buNone/>
            </a:pPr>
            <a:r>
              <a:rPr lang="hr-HR">
                <a:solidFill>
                  <a:srgbClr val="515D4C"/>
                </a:solidFill>
              </a:rPr>
              <a:t>“Always be a poet, even in prose.”</a:t>
            </a:r>
            <a:endParaRPr/>
          </a:p>
          <a:p>
            <a:pPr marL="0" lvl="0" indent="0" algn="l" rtl="0">
              <a:lnSpc>
                <a:spcPct val="90000"/>
              </a:lnSpc>
              <a:spcBef>
                <a:spcPts val="1800"/>
              </a:spcBef>
              <a:spcAft>
                <a:spcPts val="0"/>
              </a:spcAft>
              <a:buClr>
                <a:schemeClr val="dk1"/>
              </a:buClr>
              <a:buSzPts val="2000"/>
              <a:buNone/>
            </a:pPr>
            <a:endParaRPr/>
          </a:p>
          <a:p>
            <a:pPr marL="0" lvl="0" indent="0" algn="l" rtl="0">
              <a:lnSpc>
                <a:spcPct val="90000"/>
              </a:lnSpc>
              <a:spcBef>
                <a:spcPts val="1800"/>
              </a:spcBef>
              <a:spcAft>
                <a:spcPts val="0"/>
              </a:spcAft>
              <a:buClr>
                <a:srgbClr val="515D4C"/>
              </a:buClr>
              <a:buSzPts val="2000"/>
              <a:buNone/>
            </a:pPr>
            <a:r>
              <a:rPr lang="hr-HR">
                <a:solidFill>
                  <a:srgbClr val="515D4C"/>
                </a:solidFill>
              </a:rPr>
              <a:t>Salman Rushdie</a:t>
            </a:r>
            <a:endParaRPr/>
          </a:p>
          <a:p>
            <a:pPr marL="0" lvl="0" indent="0" algn="l" rtl="0">
              <a:lnSpc>
                <a:spcPct val="90000"/>
              </a:lnSpc>
              <a:spcBef>
                <a:spcPts val="1800"/>
              </a:spcBef>
              <a:spcAft>
                <a:spcPts val="0"/>
              </a:spcAft>
              <a:buClr>
                <a:srgbClr val="515D4C"/>
              </a:buClr>
              <a:buSzPts val="2000"/>
              <a:buNone/>
            </a:pPr>
            <a:r>
              <a:rPr lang="hr-HR">
                <a:solidFill>
                  <a:srgbClr val="515D4C"/>
                </a:solidFill>
              </a:rPr>
              <a:t>"A poet’s work is to name the unnameable, to point at frauds, to take sides, start arguments, shape the world, and stop it from going to sleep."</a:t>
            </a:r>
            <a:endParaRPr/>
          </a:p>
          <a:p>
            <a:pPr marL="0" lvl="0" indent="0" algn="l" rtl="0">
              <a:lnSpc>
                <a:spcPct val="90000"/>
              </a:lnSpc>
              <a:spcBef>
                <a:spcPts val="1800"/>
              </a:spcBef>
              <a:spcAft>
                <a:spcPts val="0"/>
              </a:spcAft>
              <a:buClr>
                <a:schemeClr val="dk1"/>
              </a:buClr>
              <a:buSzPts val="2000"/>
              <a:buNone/>
            </a:pPr>
            <a:endParaRPr/>
          </a:p>
        </p:txBody>
      </p:sp>
      <p:pic>
        <p:nvPicPr>
          <p:cNvPr id="130" name="Google Shape;130;p2"/>
          <p:cNvPicPr preferRelativeResize="0"/>
          <p:nvPr/>
        </p:nvPicPr>
        <p:blipFill>
          <a:blip r:embed="rId3">
            <a:alphaModFix/>
          </a:blip>
          <a:stretch>
            <a:fillRect/>
          </a:stretch>
        </p:blipFill>
        <p:spPr>
          <a:xfrm>
            <a:off x="6474275" y="3064300"/>
            <a:ext cx="3657600" cy="205740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3"/>
          <p:cNvSpPr txBox="1">
            <a:spLocks noGrp="1"/>
          </p:cNvSpPr>
          <p:nvPr>
            <p:ph type="title"/>
          </p:nvPr>
        </p:nvSpPr>
        <p:spPr>
          <a:xfrm>
            <a:off x="1087912" y="76200"/>
            <a:ext cx="9980682" cy="1096962"/>
          </a:xfrm>
          <a:prstGeom prst="rect">
            <a:avLst/>
          </a:prstGeom>
          <a:noFill/>
          <a:ln>
            <a:noFill/>
          </a:ln>
        </p:spPr>
        <p:txBody>
          <a:bodyPr spcFirstLastPara="1" wrap="square" lIns="0" tIns="45700" rIns="0" bIns="45700" anchor="b" anchorCtr="0">
            <a:normAutofit/>
          </a:bodyPr>
          <a:lstStyle/>
          <a:p>
            <a:pPr marL="0" lvl="0" indent="0" algn="l" rtl="0">
              <a:lnSpc>
                <a:spcPct val="90000"/>
              </a:lnSpc>
              <a:spcBef>
                <a:spcPts val="0"/>
              </a:spcBef>
              <a:spcAft>
                <a:spcPts val="0"/>
              </a:spcAft>
              <a:buClr>
                <a:srgbClr val="515D4C"/>
              </a:buClr>
              <a:buSzPts val="2800"/>
              <a:buFont typeface="Arial"/>
              <a:buNone/>
            </a:pPr>
            <a:r>
              <a:rPr lang="hr-HR">
                <a:solidFill>
                  <a:srgbClr val="515D4C"/>
                </a:solidFill>
              </a:rPr>
              <a:t>HOW TO GET THE STUDENTS READING AND WRITING</a:t>
            </a:r>
            <a:endParaRPr/>
          </a:p>
        </p:txBody>
      </p:sp>
      <p:grpSp>
        <p:nvGrpSpPr>
          <p:cNvPr id="136" name="Google Shape;136;p3"/>
          <p:cNvGrpSpPr/>
          <p:nvPr/>
        </p:nvGrpSpPr>
        <p:grpSpPr>
          <a:xfrm>
            <a:off x="671125" y="1539078"/>
            <a:ext cx="10849746" cy="5088094"/>
            <a:chOff x="465402" y="54261"/>
            <a:chExt cx="10849746" cy="4501145"/>
          </a:xfrm>
        </p:grpSpPr>
        <p:sp>
          <p:nvSpPr>
            <p:cNvPr id="137" name="Google Shape;137;p3"/>
            <p:cNvSpPr/>
            <p:nvPr/>
          </p:nvSpPr>
          <p:spPr>
            <a:xfrm>
              <a:off x="465402" y="1528397"/>
              <a:ext cx="1835197" cy="694902"/>
            </a:xfrm>
            <a:prstGeom prst="rect">
              <a:avLst/>
            </a:prstGeom>
            <a:solidFill>
              <a:srgbClr val="CFD0D3">
                <a:alpha val="89803"/>
              </a:srgbClr>
            </a:solidFill>
            <a:ln w="9525" cap="rnd" cmpd="sng">
              <a:solidFill>
                <a:srgbClr val="CFD0D3">
                  <a:alpha val="89803"/>
                </a:srgbClr>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3"/>
            <p:cNvSpPr txBox="1"/>
            <p:nvPr/>
          </p:nvSpPr>
          <p:spPr>
            <a:xfrm>
              <a:off x="759033" y="1528397"/>
              <a:ext cx="1541565" cy="694902"/>
            </a:xfrm>
            <a:prstGeom prst="rect">
              <a:avLst/>
            </a:prstGeom>
            <a:noFill/>
            <a:ln>
              <a:noFill/>
            </a:ln>
          </p:spPr>
          <p:txBody>
            <a:bodyPr spcFirstLastPara="1" wrap="square" lIns="0" tIns="128000" rIns="128000" bIns="128000" anchor="ctr" anchorCtr="0">
              <a:noAutofit/>
            </a:bodyPr>
            <a:lstStyle/>
            <a:p>
              <a:pPr marL="0" marR="0" lvl="0" indent="0" algn="l" rtl="0">
                <a:lnSpc>
                  <a:spcPct val="90000"/>
                </a:lnSpc>
                <a:spcBef>
                  <a:spcPts val="0"/>
                </a:spcBef>
                <a:spcAft>
                  <a:spcPts val="0"/>
                </a:spcAft>
                <a:buNone/>
              </a:pPr>
              <a:r>
                <a:rPr lang="hr-HR" sz="1800" b="0" i="0" u="none" strike="noStrike" cap="none">
                  <a:solidFill>
                    <a:schemeClr val="dk1"/>
                  </a:solidFill>
                  <a:latin typeface="Arial"/>
                  <a:ea typeface="Arial"/>
                  <a:cs typeface="Arial"/>
                  <a:sym typeface="Arial"/>
                </a:rPr>
                <a:t>various workshops and events </a:t>
              </a:r>
              <a:endParaRPr/>
            </a:p>
          </p:txBody>
        </p:sp>
        <p:sp>
          <p:nvSpPr>
            <p:cNvPr id="139" name="Google Shape;139;p3"/>
            <p:cNvSpPr/>
            <p:nvPr/>
          </p:nvSpPr>
          <p:spPr>
            <a:xfrm>
              <a:off x="493423" y="2554372"/>
              <a:ext cx="1807200" cy="785400"/>
            </a:xfrm>
            <a:prstGeom prst="rect">
              <a:avLst/>
            </a:prstGeom>
            <a:solidFill>
              <a:srgbClr val="CFD0D3">
                <a:alpha val="89803"/>
              </a:srgbClr>
            </a:solidFill>
            <a:ln w="9525" cap="rnd" cmpd="sng">
              <a:solidFill>
                <a:srgbClr val="CFD0D3">
                  <a:alpha val="89803"/>
                </a:srgbClr>
              </a:solidFill>
              <a:prstDash val="solid"/>
              <a:round/>
              <a:headEnd type="none" w="sm" len="sm"/>
              <a:tailEnd type="none" w="sm" len="sm"/>
            </a:ln>
            <a:effectLst>
              <a:outerShdw blurRad="39000" dist="25400" dir="5400000" rotWithShape="0">
                <a:srgbClr val="000000">
                  <a:alpha val="37647"/>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140;p3"/>
            <p:cNvSpPr txBox="1"/>
            <p:nvPr/>
          </p:nvSpPr>
          <p:spPr>
            <a:xfrm>
              <a:off x="842493" y="2554365"/>
              <a:ext cx="1259454" cy="785467"/>
            </a:xfrm>
            <a:prstGeom prst="rect">
              <a:avLst/>
            </a:prstGeom>
            <a:noFill/>
            <a:ln>
              <a:noFill/>
            </a:ln>
          </p:spPr>
          <p:txBody>
            <a:bodyPr spcFirstLastPara="1" wrap="square" lIns="0" tIns="128000" rIns="128000" bIns="128000" anchor="ctr" anchorCtr="0">
              <a:noAutofit/>
            </a:bodyPr>
            <a:lstStyle/>
            <a:p>
              <a:pPr marL="0" marR="0" lvl="0" indent="0" algn="l" rtl="0">
                <a:lnSpc>
                  <a:spcPct val="90000"/>
                </a:lnSpc>
                <a:spcBef>
                  <a:spcPts val="0"/>
                </a:spcBef>
                <a:spcAft>
                  <a:spcPts val="0"/>
                </a:spcAft>
                <a:buNone/>
              </a:pPr>
              <a:r>
                <a:rPr lang="hr-HR" sz="1800" b="0" i="0" u="none" strike="noStrike" cap="none">
                  <a:solidFill>
                    <a:schemeClr val="dk1"/>
                  </a:solidFill>
                  <a:latin typeface="Arial"/>
                  <a:ea typeface="Arial"/>
                  <a:cs typeface="Arial"/>
                  <a:sym typeface="Arial"/>
                </a:rPr>
                <a:t>reading </a:t>
              </a:r>
              <a:r>
                <a:rPr lang="hr-HR" sz="1800">
                  <a:solidFill>
                    <a:schemeClr val="dk1"/>
                  </a:solidFill>
                </a:rPr>
                <a:t>“</a:t>
              </a:r>
              <a:r>
                <a:rPr lang="hr-HR" sz="1800" b="0" i="0" u="none" strike="noStrike" cap="none">
                  <a:solidFill>
                    <a:schemeClr val="dk1"/>
                  </a:solidFill>
                  <a:latin typeface="Arial"/>
                  <a:ea typeface="Arial"/>
                  <a:cs typeface="Arial"/>
                  <a:sym typeface="Arial"/>
                </a:rPr>
                <a:t>parties”</a:t>
              </a:r>
              <a:endParaRPr/>
            </a:p>
          </p:txBody>
        </p:sp>
        <p:sp>
          <p:nvSpPr>
            <p:cNvPr id="141" name="Google Shape;141;p3"/>
            <p:cNvSpPr/>
            <p:nvPr/>
          </p:nvSpPr>
          <p:spPr>
            <a:xfrm>
              <a:off x="500899" y="3701897"/>
              <a:ext cx="1807200" cy="820800"/>
            </a:xfrm>
            <a:prstGeom prst="rect">
              <a:avLst/>
            </a:prstGeom>
            <a:solidFill>
              <a:srgbClr val="CFD0D3">
                <a:alpha val="89803"/>
              </a:srgbClr>
            </a:solidFill>
            <a:ln w="9525" cap="rnd" cmpd="sng">
              <a:solidFill>
                <a:srgbClr val="CFD0D3">
                  <a:alpha val="89803"/>
                </a:srgbClr>
              </a:solidFill>
              <a:prstDash val="solid"/>
              <a:round/>
              <a:headEnd type="none" w="sm" len="sm"/>
              <a:tailEnd type="none" w="sm" len="sm"/>
            </a:ln>
            <a:effectLst>
              <a:outerShdw blurRad="39000" dist="25400" dir="5400000" rotWithShape="0">
                <a:srgbClr val="000000">
                  <a:alpha val="37647"/>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42;p3"/>
            <p:cNvSpPr txBox="1"/>
            <p:nvPr/>
          </p:nvSpPr>
          <p:spPr>
            <a:xfrm>
              <a:off x="923642" y="3701906"/>
              <a:ext cx="1029309" cy="820697"/>
            </a:xfrm>
            <a:prstGeom prst="rect">
              <a:avLst/>
            </a:prstGeom>
            <a:noFill/>
            <a:ln>
              <a:noFill/>
            </a:ln>
          </p:spPr>
          <p:txBody>
            <a:bodyPr spcFirstLastPara="1" wrap="square" lIns="0" tIns="128000" rIns="128000" bIns="128000" anchor="ctr" anchorCtr="0">
              <a:noAutofit/>
            </a:bodyPr>
            <a:lstStyle/>
            <a:p>
              <a:pPr marL="0" marR="0" lvl="0" indent="0" algn="l" rtl="0">
                <a:lnSpc>
                  <a:spcPct val="90000"/>
                </a:lnSpc>
                <a:spcBef>
                  <a:spcPts val="0"/>
                </a:spcBef>
                <a:spcAft>
                  <a:spcPts val="0"/>
                </a:spcAft>
                <a:buNone/>
              </a:pPr>
              <a:r>
                <a:rPr lang="hr-HR" sz="1800" b="0" i="0" u="none" strike="noStrike" cap="none">
                  <a:solidFill>
                    <a:schemeClr val="dk1"/>
                  </a:solidFill>
                  <a:latin typeface="Arial"/>
                  <a:ea typeface="Arial"/>
                  <a:cs typeface="Arial"/>
                  <a:sym typeface="Arial"/>
                </a:rPr>
                <a:t>visits to the local library</a:t>
              </a:r>
              <a:endParaRPr sz="1800" b="0" i="0" u="none" strike="noStrike" cap="none">
                <a:solidFill>
                  <a:schemeClr val="dk1"/>
                </a:solidFill>
                <a:latin typeface="Arial"/>
                <a:ea typeface="Arial"/>
                <a:cs typeface="Arial"/>
                <a:sym typeface="Arial"/>
              </a:endParaRPr>
            </a:p>
          </p:txBody>
        </p:sp>
        <p:sp>
          <p:nvSpPr>
            <p:cNvPr id="143" name="Google Shape;143;p3"/>
            <p:cNvSpPr/>
            <p:nvPr/>
          </p:nvSpPr>
          <p:spPr>
            <a:xfrm>
              <a:off x="650900" y="106497"/>
              <a:ext cx="1942800" cy="1147500"/>
            </a:xfrm>
            <a:prstGeom prst="ellipse">
              <a:avLst/>
            </a:prstGeom>
            <a:gradFill>
              <a:gsLst>
                <a:gs pos="0">
                  <a:srgbClr val="6B8161"/>
                </a:gs>
                <a:gs pos="71000">
                  <a:srgbClr val="6A7F60"/>
                </a:gs>
                <a:gs pos="100000">
                  <a:srgbClr val="5D7055"/>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3"/>
            <p:cNvSpPr txBox="1"/>
            <p:nvPr/>
          </p:nvSpPr>
          <p:spPr>
            <a:xfrm>
              <a:off x="576749" y="265222"/>
              <a:ext cx="1835100" cy="820800"/>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r>
                <a:rPr lang="hr-HR" sz="1600" b="0" i="0" u="none" strike="noStrike" cap="none">
                  <a:solidFill>
                    <a:schemeClr val="lt1"/>
                  </a:solidFill>
                  <a:latin typeface="Arial"/>
                  <a:ea typeface="Arial"/>
                  <a:cs typeface="Arial"/>
                  <a:sym typeface="Arial"/>
                </a:rPr>
                <a:t>READING IN CROATIAN (prose and poetry)</a:t>
              </a:r>
              <a:endParaRPr/>
            </a:p>
          </p:txBody>
        </p:sp>
        <p:sp>
          <p:nvSpPr>
            <p:cNvPr id="145" name="Google Shape;145;p3"/>
            <p:cNvSpPr/>
            <p:nvPr/>
          </p:nvSpPr>
          <p:spPr>
            <a:xfrm>
              <a:off x="3100252" y="1485898"/>
              <a:ext cx="2053500" cy="785400"/>
            </a:xfrm>
            <a:prstGeom prst="rect">
              <a:avLst/>
            </a:prstGeom>
            <a:solidFill>
              <a:srgbClr val="CFD0D3">
                <a:alpha val="89803"/>
              </a:srgbClr>
            </a:solidFill>
            <a:ln w="9525" cap="rnd" cmpd="sng">
              <a:solidFill>
                <a:srgbClr val="CFD0D3">
                  <a:alpha val="89803"/>
                </a:srgbClr>
              </a:solidFill>
              <a:prstDash val="solid"/>
              <a:round/>
              <a:headEnd type="none" w="sm" len="sm"/>
              <a:tailEnd type="none" w="sm" len="sm"/>
            </a:ln>
            <a:effectLst>
              <a:outerShdw blurRad="39000" dist="25400" dir="5400000" rotWithShape="0">
                <a:srgbClr val="000000">
                  <a:alpha val="37647"/>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3"/>
            <p:cNvSpPr txBox="1"/>
            <p:nvPr/>
          </p:nvSpPr>
          <p:spPr>
            <a:xfrm>
              <a:off x="3631086" y="1485907"/>
              <a:ext cx="1203600" cy="621600"/>
            </a:xfrm>
            <a:prstGeom prst="rect">
              <a:avLst/>
            </a:prstGeom>
            <a:noFill/>
            <a:ln>
              <a:noFill/>
            </a:ln>
          </p:spPr>
          <p:txBody>
            <a:bodyPr spcFirstLastPara="1" wrap="square" lIns="0" tIns="128000" rIns="128000" bIns="128000" anchor="ctr" anchorCtr="0">
              <a:noAutofit/>
            </a:bodyPr>
            <a:lstStyle/>
            <a:p>
              <a:pPr marL="0" marR="0" lvl="0" indent="0" algn="l" rtl="0">
                <a:lnSpc>
                  <a:spcPct val="90000"/>
                </a:lnSpc>
                <a:spcBef>
                  <a:spcPts val="0"/>
                </a:spcBef>
                <a:spcAft>
                  <a:spcPts val="0"/>
                </a:spcAft>
                <a:buNone/>
              </a:pPr>
              <a:r>
                <a:rPr lang="hr-HR" sz="1800" b="0" i="0" u="none" strike="noStrike" cap="none">
                  <a:solidFill>
                    <a:schemeClr val="dk1"/>
                  </a:solidFill>
                  <a:latin typeface="Arial"/>
                  <a:ea typeface="Arial"/>
                  <a:cs typeface="Arial"/>
                  <a:sym typeface="Arial"/>
                </a:rPr>
                <a:t>in classes</a:t>
              </a:r>
              <a:endParaRPr sz="1800" b="0" i="0" u="none" strike="noStrike" cap="none">
                <a:solidFill>
                  <a:schemeClr val="dk1"/>
                </a:solidFill>
                <a:latin typeface="Arial"/>
                <a:ea typeface="Arial"/>
                <a:cs typeface="Arial"/>
                <a:sym typeface="Arial"/>
              </a:endParaRPr>
            </a:p>
          </p:txBody>
        </p:sp>
        <p:sp>
          <p:nvSpPr>
            <p:cNvPr id="147" name="Google Shape;147;p3"/>
            <p:cNvSpPr/>
            <p:nvPr/>
          </p:nvSpPr>
          <p:spPr>
            <a:xfrm>
              <a:off x="3030677" y="2408096"/>
              <a:ext cx="2151300" cy="694800"/>
            </a:xfrm>
            <a:prstGeom prst="rect">
              <a:avLst/>
            </a:prstGeom>
            <a:solidFill>
              <a:srgbClr val="CFD0D3">
                <a:alpha val="89803"/>
              </a:srgbClr>
            </a:solidFill>
            <a:ln w="9525" cap="rnd" cmpd="sng">
              <a:solidFill>
                <a:srgbClr val="CFD0D3">
                  <a:alpha val="89803"/>
                </a:srgbClr>
              </a:solidFill>
              <a:prstDash val="solid"/>
              <a:round/>
              <a:headEnd type="none" w="sm" len="sm"/>
              <a:tailEnd type="none" w="sm" len="sm"/>
            </a:ln>
            <a:effectLst>
              <a:outerShdw blurRad="39000" dist="25400" dir="5400000" rotWithShape="0">
                <a:srgbClr val="000000">
                  <a:alpha val="37647"/>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148;p3"/>
            <p:cNvSpPr txBox="1"/>
            <p:nvPr/>
          </p:nvSpPr>
          <p:spPr>
            <a:xfrm>
              <a:off x="3374909" y="2408089"/>
              <a:ext cx="1807152" cy="434274"/>
            </a:xfrm>
            <a:prstGeom prst="rect">
              <a:avLst/>
            </a:prstGeom>
            <a:noFill/>
            <a:ln>
              <a:noFill/>
            </a:ln>
          </p:spPr>
          <p:txBody>
            <a:bodyPr spcFirstLastPara="1" wrap="square" lIns="0" tIns="128000" rIns="128000" bIns="128000" anchor="ctr" anchorCtr="0">
              <a:noAutofit/>
            </a:bodyPr>
            <a:lstStyle/>
            <a:p>
              <a:pPr marL="0" marR="0" lvl="0" indent="0" algn="l" rtl="0">
                <a:lnSpc>
                  <a:spcPct val="90000"/>
                </a:lnSpc>
                <a:spcBef>
                  <a:spcPts val="0"/>
                </a:spcBef>
                <a:spcAft>
                  <a:spcPts val="0"/>
                </a:spcAft>
                <a:buNone/>
              </a:pPr>
              <a:endParaRPr sz="1800">
                <a:solidFill>
                  <a:schemeClr val="dk1"/>
                </a:solidFill>
              </a:endParaRPr>
            </a:p>
            <a:p>
              <a:pPr marL="0" marR="0" lvl="0" indent="0" algn="l" rtl="0">
                <a:lnSpc>
                  <a:spcPct val="90000"/>
                </a:lnSpc>
                <a:spcBef>
                  <a:spcPts val="0"/>
                </a:spcBef>
                <a:spcAft>
                  <a:spcPts val="0"/>
                </a:spcAft>
                <a:buNone/>
              </a:pPr>
              <a:r>
                <a:rPr lang="hr-HR" sz="1800">
                  <a:solidFill>
                    <a:schemeClr val="dk1"/>
                  </a:solidFill>
                </a:rPr>
                <a:t>w</a:t>
              </a:r>
              <a:r>
                <a:rPr lang="hr-HR" sz="1800" b="0" i="0" u="none" strike="noStrike" cap="none">
                  <a:solidFill>
                    <a:schemeClr val="dk1"/>
                  </a:solidFill>
                  <a:latin typeface="Arial"/>
                  <a:ea typeface="Arial"/>
                  <a:cs typeface="Arial"/>
                  <a:sym typeface="Arial"/>
                </a:rPr>
                <a:t>riting workshops</a:t>
              </a:r>
              <a:endParaRPr sz="1800" b="0" i="0" u="none" strike="noStrike" cap="none">
                <a:solidFill>
                  <a:schemeClr val="dk1"/>
                </a:solidFill>
                <a:latin typeface="Arial"/>
                <a:ea typeface="Arial"/>
                <a:cs typeface="Arial"/>
                <a:sym typeface="Arial"/>
              </a:endParaRPr>
            </a:p>
          </p:txBody>
        </p:sp>
        <p:sp>
          <p:nvSpPr>
            <p:cNvPr id="149" name="Google Shape;149;p3"/>
            <p:cNvSpPr/>
            <p:nvPr/>
          </p:nvSpPr>
          <p:spPr>
            <a:xfrm>
              <a:off x="3031727" y="3303506"/>
              <a:ext cx="2151300" cy="1251900"/>
            </a:xfrm>
            <a:prstGeom prst="rect">
              <a:avLst/>
            </a:prstGeom>
            <a:solidFill>
              <a:srgbClr val="CFD0D3">
                <a:alpha val="89803"/>
              </a:srgbClr>
            </a:solidFill>
            <a:ln w="9525" cap="rnd" cmpd="sng">
              <a:solidFill>
                <a:srgbClr val="CFD0D3">
                  <a:alpha val="89803"/>
                </a:srgbClr>
              </a:solidFill>
              <a:prstDash val="solid"/>
              <a:round/>
              <a:headEnd type="none" w="sm" len="sm"/>
              <a:tailEnd type="none" w="sm" len="sm"/>
            </a:ln>
            <a:effectLst>
              <a:outerShdw blurRad="39000" dist="25400" dir="5400000" rotWithShape="0">
                <a:srgbClr val="000000">
                  <a:alpha val="37647"/>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3"/>
            <p:cNvSpPr txBox="1"/>
            <p:nvPr/>
          </p:nvSpPr>
          <p:spPr>
            <a:xfrm>
              <a:off x="3364300" y="3339822"/>
              <a:ext cx="1541700" cy="877800"/>
            </a:xfrm>
            <a:prstGeom prst="rect">
              <a:avLst/>
            </a:prstGeom>
            <a:noFill/>
            <a:ln>
              <a:noFill/>
            </a:ln>
          </p:spPr>
          <p:txBody>
            <a:bodyPr spcFirstLastPara="1" wrap="square" lIns="0" tIns="128000" rIns="128000" bIns="128000" anchor="ctr" anchorCtr="0">
              <a:noAutofit/>
            </a:bodyPr>
            <a:lstStyle/>
            <a:p>
              <a:pPr marL="0" marR="0" lvl="0" indent="0" algn="l" rtl="0">
                <a:lnSpc>
                  <a:spcPct val="90000"/>
                </a:lnSpc>
                <a:spcBef>
                  <a:spcPts val="0"/>
                </a:spcBef>
                <a:spcAft>
                  <a:spcPts val="0"/>
                </a:spcAft>
                <a:buNone/>
              </a:pPr>
              <a:r>
                <a:rPr lang="hr-HR" sz="1800" b="0" i="0" u="none" strike="noStrike" cap="none">
                  <a:solidFill>
                    <a:schemeClr val="dk1"/>
                  </a:solidFill>
                  <a:latin typeface="Arial"/>
                  <a:ea typeface="Arial"/>
                  <a:cs typeface="Arial"/>
                  <a:sym typeface="Arial"/>
                </a:rPr>
                <a:t>quizzes and reading events</a:t>
              </a:r>
              <a:endParaRPr sz="1800" b="0" i="0" u="none" strike="noStrike" cap="none">
                <a:solidFill>
                  <a:schemeClr val="dk1"/>
                </a:solidFill>
                <a:latin typeface="Arial"/>
                <a:ea typeface="Arial"/>
                <a:cs typeface="Arial"/>
                <a:sym typeface="Arial"/>
              </a:endParaRPr>
            </a:p>
          </p:txBody>
        </p:sp>
        <p:sp>
          <p:nvSpPr>
            <p:cNvPr id="151" name="Google Shape;151;p3"/>
            <p:cNvSpPr/>
            <p:nvPr/>
          </p:nvSpPr>
          <p:spPr>
            <a:xfrm>
              <a:off x="2906585" y="133340"/>
              <a:ext cx="2828280" cy="1092537"/>
            </a:xfrm>
            <a:prstGeom prst="ellipse">
              <a:avLst/>
            </a:prstGeom>
            <a:gradFill>
              <a:gsLst>
                <a:gs pos="0">
                  <a:srgbClr val="6B8161"/>
                </a:gs>
                <a:gs pos="71000">
                  <a:srgbClr val="6A7F60"/>
                </a:gs>
                <a:gs pos="100000">
                  <a:srgbClr val="5D7055"/>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3"/>
            <p:cNvSpPr txBox="1"/>
            <p:nvPr/>
          </p:nvSpPr>
          <p:spPr>
            <a:xfrm>
              <a:off x="3320777" y="293338"/>
              <a:ext cx="1999896" cy="772541"/>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r>
                <a:rPr lang="hr-HR" sz="1600" b="0" i="0" u="none" strike="noStrike" cap="none">
                  <a:solidFill>
                    <a:schemeClr val="lt1"/>
                  </a:solidFill>
                  <a:latin typeface="Arial"/>
                  <a:ea typeface="Arial"/>
                  <a:cs typeface="Arial"/>
                  <a:sym typeface="Arial"/>
                </a:rPr>
                <a:t>READING IN ENGLISH/GERMAN/FRENCH/RUSSIAN</a:t>
              </a:r>
              <a:endParaRPr/>
            </a:p>
          </p:txBody>
        </p:sp>
        <p:sp>
          <p:nvSpPr>
            <p:cNvPr id="153" name="Google Shape;153;p3"/>
            <p:cNvSpPr/>
            <p:nvPr/>
          </p:nvSpPr>
          <p:spPr>
            <a:xfrm>
              <a:off x="6601674" y="1559947"/>
              <a:ext cx="1807200" cy="1409700"/>
            </a:xfrm>
            <a:prstGeom prst="rect">
              <a:avLst/>
            </a:prstGeom>
            <a:solidFill>
              <a:srgbClr val="CFD0D3">
                <a:alpha val="89803"/>
              </a:srgbClr>
            </a:solidFill>
            <a:ln w="9525" cap="rnd" cmpd="sng">
              <a:solidFill>
                <a:srgbClr val="CFD0D3">
                  <a:alpha val="89803"/>
                </a:srgbClr>
              </a:solidFill>
              <a:prstDash val="solid"/>
              <a:round/>
              <a:headEnd type="none" w="sm" len="sm"/>
              <a:tailEnd type="none" w="sm" len="sm"/>
            </a:ln>
            <a:effectLst>
              <a:outerShdw blurRad="39000" dist="25400" dir="5400000" rotWithShape="0">
                <a:srgbClr val="000000">
                  <a:alpha val="37647"/>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3"/>
            <p:cNvSpPr txBox="1"/>
            <p:nvPr/>
          </p:nvSpPr>
          <p:spPr>
            <a:xfrm>
              <a:off x="7056412" y="1559940"/>
              <a:ext cx="978033" cy="1409784"/>
            </a:xfrm>
            <a:prstGeom prst="rect">
              <a:avLst/>
            </a:prstGeom>
            <a:noFill/>
            <a:ln>
              <a:noFill/>
            </a:ln>
          </p:spPr>
          <p:txBody>
            <a:bodyPr spcFirstLastPara="1" wrap="square" lIns="0" tIns="128000" rIns="128000" bIns="128000" anchor="ctr" anchorCtr="0">
              <a:noAutofit/>
            </a:bodyPr>
            <a:lstStyle/>
            <a:p>
              <a:pPr marL="0" marR="0" lvl="0" indent="0" algn="l" rtl="0">
                <a:lnSpc>
                  <a:spcPct val="90000"/>
                </a:lnSpc>
                <a:spcBef>
                  <a:spcPts val="0"/>
                </a:spcBef>
                <a:spcAft>
                  <a:spcPts val="0"/>
                </a:spcAft>
                <a:buNone/>
              </a:pPr>
              <a:r>
                <a:rPr lang="hr-HR" sz="1800" b="0" i="0" u="none" strike="noStrike" cap="none">
                  <a:solidFill>
                    <a:schemeClr val="dk1"/>
                  </a:solidFill>
                  <a:latin typeface="Arial"/>
                  <a:ea typeface="Arial"/>
                  <a:cs typeface="Arial"/>
                  <a:sym typeface="Arial"/>
                </a:rPr>
                <a:t>using mobile apps and AI</a:t>
              </a:r>
              <a:endParaRPr/>
            </a:p>
          </p:txBody>
        </p:sp>
        <p:sp>
          <p:nvSpPr>
            <p:cNvPr id="155" name="Google Shape;155;p3"/>
            <p:cNvSpPr/>
            <p:nvPr/>
          </p:nvSpPr>
          <p:spPr>
            <a:xfrm>
              <a:off x="6113527" y="140356"/>
              <a:ext cx="2318100" cy="1147500"/>
            </a:xfrm>
            <a:prstGeom prst="ellipse">
              <a:avLst/>
            </a:prstGeom>
            <a:gradFill>
              <a:gsLst>
                <a:gs pos="0">
                  <a:srgbClr val="6B8161"/>
                </a:gs>
                <a:gs pos="71000">
                  <a:srgbClr val="6A7F60"/>
                </a:gs>
                <a:gs pos="100000">
                  <a:srgbClr val="5D7055"/>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3"/>
            <p:cNvSpPr txBox="1"/>
            <p:nvPr/>
          </p:nvSpPr>
          <p:spPr>
            <a:xfrm>
              <a:off x="6665678" y="195160"/>
              <a:ext cx="1382700" cy="833400"/>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endParaRPr sz="1600">
                <a:solidFill>
                  <a:schemeClr val="lt1"/>
                </a:solidFill>
              </a:endParaRPr>
            </a:p>
            <a:p>
              <a:pPr marL="0" marR="0" lvl="0" indent="0" algn="ctr" rtl="0">
                <a:lnSpc>
                  <a:spcPct val="90000"/>
                </a:lnSpc>
                <a:spcBef>
                  <a:spcPts val="0"/>
                </a:spcBef>
                <a:spcAft>
                  <a:spcPts val="0"/>
                </a:spcAft>
                <a:buNone/>
              </a:pPr>
              <a:r>
                <a:rPr lang="hr-HR" sz="1600" b="0" i="0" u="none" strike="noStrike" cap="none">
                  <a:solidFill>
                    <a:schemeClr val="lt1"/>
                  </a:solidFill>
                  <a:latin typeface="Arial"/>
                  <a:ea typeface="Arial"/>
                  <a:cs typeface="Arial"/>
                  <a:sym typeface="Arial"/>
                </a:rPr>
                <a:t>WRITING USING APPS AND AI</a:t>
              </a:r>
              <a:endParaRPr/>
            </a:p>
          </p:txBody>
        </p:sp>
        <p:sp>
          <p:nvSpPr>
            <p:cNvPr id="157" name="Google Shape;157;p3"/>
            <p:cNvSpPr/>
            <p:nvPr/>
          </p:nvSpPr>
          <p:spPr>
            <a:xfrm>
              <a:off x="9398149" y="1625097"/>
              <a:ext cx="1623600" cy="1251900"/>
            </a:xfrm>
            <a:prstGeom prst="rect">
              <a:avLst/>
            </a:prstGeom>
            <a:solidFill>
              <a:srgbClr val="CFD0D3">
                <a:alpha val="89803"/>
              </a:srgbClr>
            </a:solidFill>
            <a:ln w="9525" cap="rnd" cmpd="sng">
              <a:solidFill>
                <a:srgbClr val="CFD0D3">
                  <a:alpha val="89803"/>
                </a:srgbClr>
              </a:solidFill>
              <a:prstDash val="solid"/>
              <a:round/>
              <a:headEnd type="none" w="sm" len="sm"/>
              <a:tailEnd type="none" w="sm" len="sm"/>
            </a:ln>
            <a:effectLst>
              <a:outerShdw blurRad="39000" dist="25400" dir="5400000" rotWithShape="0">
                <a:srgbClr val="000000">
                  <a:alpha val="37647"/>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3"/>
            <p:cNvSpPr txBox="1"/>
            <p:nvPr/>
          </p:nvSpPr>
          <p:spPr>
            <a:xfrm>
              <a:off x="9692705" y="1698250"/>
              <a:ext cx="1329084" cy="965578"/>
            </a:xfrm>
            <a:prstGeom prst="rect">
              <a:avLst/>
            </a:prstGeom>
            <a:noFill/>
            <a:ln>
              <a:noFill/>
            </a:ln>
          </p:spPr>
          <p:txBody>
            <a:bodyPr spcFirstLastPara="1" wrap="square" lIns="0" tIns="128000" rIns="128000" bIns="128000" anchor="ctr" anchorCtr="0">
              <a:noAutofit/>
            </a:bodyPr>
            <a:lstStyle/>
            <a:p>
              <a:pPr marL="0" marR="0" lvl="0" indent="0" algn="l" rtl="0">
                <a:lnSpc>
                  <a:spcPct val="90000"/>
                </a:lnSpc>
                <a:spcBef>
                  <a:spcPts val="0"/>
                </a:spcBef>
                <a:spcAft>
                  <a:spcPts val="0"/>
                </a:spcAft>
                <a:buNone/>
              </a:pPr>
              <a:r>
                <a:rPr lang="hr-HR" sz="1800" b="0" i="0" u="none" strike="noStrike" cap="none">
                  <a:solidFill>
                    <a:schemeClr val="dk1"/>
                  </a:solidFill>
                  <a:latin typeface="Arial"/>
                  <a:ea typeface="Arial"/>
                  <a:cs typeface="Arial"/>
                  <a:sym typeface="Arial"/>
                </a:rPr>
                <a:t>-writing and illustrating</a:t>
              </a:r>
              <a:endParaRPr sz="1800" b="0" i="0" u="none" strike="noStrike" cap="none">
                <a:solidFill>
                  <a:schemeClr val="dk1"/>
                </a:solidFill>
                <a:latin typeface="Arial"/>
                <a:ea typeface="Arial"/>
                <a:cs typeface="Arial"/>
                <a:sym typeface="Arial"/>
              </a:endParaRPr>
            </a:p>
          </p:txBody>
        </p:sp>
        <p:sp>
          <p:nvSpPr>
            <p:cNvPr id="159" name="Google Shape;159;p3"/>
            <p:cNvSpPr/>
            <p:nvPr/>
          </p:nvSpPr>
          <p:spPr>
            <a:xfrm>
              <a:off x="9261651" y="54261"/>
              <a:ext cx="2053497" cy="1350563"/>
            </a:xfrm>
            <a:prstGeom prst="ellipse">
              <a:avLst/>
            </a:prstGeom>
            <a:gradFill>
              <a:gsLst>
                <a:gs pos="0">
                  <a:srgbClr val="6B8161"/>
                </a:gs>
                <a:gs pos="71000">
                  <a:srgbClr val="6A7F60"/>
                </a:gs>
                <a:gs pos="100000">
                  <a:srgbClr val="5D7055"/>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3"/>
            <p:cNvSpPr txBox="1"/>
            <p:nvPr/>
          </p:nvSpPr>
          <p:spPr>
            <a:xfrm>
              <a:off x="9562379" y="252046"/>
              <a:ext cx="1452041" cy="954993"/>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None/>
              </a:pPr>
              <a:r>
                <a:rPr lang="hr-HR" sz="1600" b="0" i="0" u="none" strike="noStrike" cap="none">
                  <a:solidFill>
                    <a:schemeClr val="lt1"/>
                  </a:solidFill>
                  <a:latin typeface="Arial"/>
                  <a:ea typeface="Arial"/>
                  <a:cs typeface="Arial"/>
                  <a:sym typeface="Arial"/>
                </a:rPr>
                <a:t>WRITING THEIR OWN POETRY</a:t>
              </a:r>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4"/>
          <p:cNvSpPr txBox="1">
            <a:spLocks noGrp="1"/>
          </p:cNvSpPr>
          <p:nvPr>
            <p:ph type="title"/>
          </p:nvPr>
        </p:nvSpPr>
        <p:spPr>
          <a:xfrm>
            <a:off x="1104900" y="471056"/>
            <a:ext cx="9980682" cy="1129144"/>
          </a:xfrm>
          <a:prstGeom prst="rect">
            <a:avLst/>
          </a:prstGeom>
          <a:noFill/>
          <a:ln>
            <a:noFill/>
          </a:ln>
        </p:spPr>
        <p:txBody>
          <a:bodyPr spcFirstLastPara="1" wrap="square" lIns="0" tIns="45700" rIns="0" bIns="45700" anchor="b" anchorCtr="0">
            <a:normAutofit/>
          </a:bodyPr>
          <a:lstStyle/>
          <a:p>
            <a:pPr marL="0" lvl="0" indent="0" algn="l" rtl="0">
              <a:lnSpc>
                <a:spcPct val="90000"/>
              </a:lnSpc>
              <a:spcBef>
                <a:spcPts val="0"/>
              </a:spcBef>
              <a:spcAft>
                <a:spcPts val="0"/>
              </a:spcAft>
              <a:buClr>
                <a:srgbClr val="515D4C"/>
              </a:buClr>
              <a:buSzPts val="2600"/>
              <a:buFont typeface="Arial"/>
              <a:buNone/>
            </a:pPr>
            <a:r>
              <a:rPr lang="hr-HR" sz="2600">
                <a:solidFill>
                  <a:srgbClr val="515D4C"/>
                </a:solidFill>
              </a:rPr>
              <a:t>READING IN CROATIAN- WORKSHOPS AND EVENTS</a:t>
            </a:r>
            <a:r>
              <a:rPr lang="hr-HR">
                <a:solidFill>
                  <a:srgbClr val="515D4C"/>
                </a:solidFill>
              </a:rPr>
              <a:t/>
            </a:r>
            <a:br>
              <a:rPr lang="hr-HR">
                <a:solidFill>
                  <a:srgbClr val="515D4C"/>
                </a:solidFill>
              </a:rPr>
            </a:br>
            <a:endParaRPr>
              <a:solidFill>
                <a:srgbClr val="515D4C"/>
              </a:solidFill>
            </a:endParaRPr>
          </a:p>
        </p:txBody>
      </p:sp>
      <p:pic>
        <p:nvPicPr>
          <p:cNvPr id="167" name="Google Shape;167;p4"/>
          <p:cNvPicPr preferRelativeResize="0">
            <a:picLocks noGrp="1"/>
          </p:cNvPicPr>
          <p:nvPr>
            <p:ph type="body" idx="1"/>
          </p:nvPr>
        </p:nvPicPr>
        <p:blipFill rotWithShape="1">
          <a:blip r:embed="rId3">
            <a:alphaModFix/>
          </a:blip>
          <a:srcRect/>
          <a:stretch/>
        </p:blipFill>
        <p:spPr>
          <a:xfrm>
            <a:off x="365990" y="1539875"/>
            <a:ext cx="3679537" cy="2759653"/>
          </a:xfrm>
          <a:prstGeom prst="rect">
            <a:avLst/>
          </a:prstGeom>
          <a:noFill/>
          <a:ln>
            <a:noFill/>
          </a:ln>
        </p:spPr>
      </p:pic>
      <p:pic>
        <p:nvPicPr>
          <p:cNvPr id="168" name="Google Shape;168;p4"/>
          <p:cNvPicPr preferRelativeResize="0">
            <a:picLocks noGrp="1"/>
          </p:cNvPicPr>
          <p:nvPr>
            <p:ph type="body" idx="2"/>
          </p:nvPr>
        </p:nvPicPr>
        <p:blipFill rotWithShape="1">
          <a:blip r:embed="rId4">
            <a:alphaModFix/>
          </a:blip>
          <a:srcRect/>
          <a:stretch/>
        </p:blipFill>
        <p:spPr>
          <a:xfrm>
            <a:off x="8071063" y="1569894"/>
            <a:ext cx="3590637" cy="2692978"/>
          </a:xfrm>
          <a:prstGeom prst="rect">
            <a:avLst/>
          </a:prstGeom>
          <a:noFill/>
          <a:ln>
            <a:noFill/>
          </a:ln>
        </p:spPr>
      </p:pic>
      <p:pic>
        <p:nvPicPr>
          <p:cNvPr id="169" name="Google Shape;169;p4"/>
          <p:cNvPicPr preferRelativeResize="0"/>
          <p:nvPr/>
        </p:nvPicPr>
        <p:blipFill rotWithShape="1">
          <a:blip r:embed="rId5">
            <a:alphaModFix/>
          </a:blip>
          <a:srcRect/>
          <a:stretch/>
        </p:blipFill>
        <p:spPr>
          <a:xfrm>
            <a:off x="4254222" y="1533238"/>
            <a:ext cx="3688386" cy="2766290"/>
          </a:xfrm>
          <a:prstGeom prst="rect">
            <a:avLst/>
          </a:prstGeom>
          <a:noFill/>
          <a:ln>
            <a:noFill/>
          </a:ln>
        </p:spPr>
      </p:pic>
      <p:pic>
        <p:nvPicPr>
          <p:cNvPr id="170" name="Google Shape;170;p4"/>
          <p:cNvPicPr preferRelativeResize="0"/>
          <p:nvPr/>
        </p:nvPicPr>
        <p:blipFill rotWithShape="1">
          <a:blip r:embed="rId6">
            <a:alphaModFix/>
          </a:blip>
          <a:srcRect/>
          <a:stretch/>
        </p:blipFill>
        <p:spPr>
          <a:xfrm>
            <a:off x="4479636" y="4414980"/>
            <a:ext cx="3213495" cy="2410121"/>
          </a:xfrm>
          <a:prstGeom prst="rect">
            <a:avLst/>
          </a:prstGeom>
          <a:noFill/>
          <a:ln>
            <a:noFill/>
          </a:ln>
        </p:spPr>
      </p:pic>
      <p:pic>
        <p:nvPicPr>
          <p:cNvPr id="171" name="Google Shape;171;p4"/>
          <p:cNvPicPr preferRelativeResize="0"/>
          <p:nvPr/>
        </p:nvPicPr>
        <p:blipFill rotWithShape="1">
          <a:blip r:embed="rId7">
            <a:alphaModFix/>
          </a:blip>
          <a:srcRect/>
          <a:stretch/>
        </p:blipFill>
        <p:spPr>
          <a:xfrm>
            <a:off x="735444" y="4453945"/>
            <a:ext cx="3161542" cy="2371156"/>
          </a:xfrm>
          <a:prstGeom prst="rect">
            <a:avLst/>
          </a:prstGeom>
          <a:noFill/>
          <a:ln>
            <a:noFill/>
          </a:ln>
        </p:spPr>
      </p:pic>
      <p:pic>
        <p:nvPicPr>
          <p:cNvPr id="172" name="Google Shape;172;p4"/>
          <p:cNvPicPr preferRelativeResize="0"/>
          <p:nvPr/>
        </p:nvPicPr>
        <p:blipFill rotWithShape="1">
          <a:blip r:embed="rId8">
            <a:alphaModFix/>
          </a:blip>
          <a:srcRect/>
          <a:stretch/>
        </p:blipFill>
        <p:spPr>
          <a:xfrm>
            <a:off x="8071063" y="4468795"/>
            <a:ext cx="3465156" cy="2356306"/>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5"/>
          <p:cNvSpPr txBox="1">
            <a:spLocks noGrp="1"/>
          </p:cNvSpPr>
          <p:nvPr>
            <p:ph type="title"/>
          </p:nvPr>
        </p:nvSpPr>
        <p:spPr>
          <a:xfrm>
            <a:off x="1104900" y="471056"/>
            <a:ext cx="9980682" cy="1129144"/>
          </a:xfrm>
          <a:prstGeom prst="rect">
            <a:avLst/>
          </a:prstGeom>
          <a:noFill/>
          <a:ln>
            <a:noFill/>
          </a:ln>
        </p:spPr>
        <p:txBody>
          <a:bodyPr spcFirstLastPara="1" wrap="square" lIns="0" tIns="45700" rIns="0" bIns="45700" anchor="b" anchorCtr="0">
            <a:normAutofit/>
          </a:bodyPr>
          <a:lstStyle/>
          <a:p>
            <a:pPr marL="0" lvl="0" indent="0" algn="l" rtl="0">
              <a:lnSpc>
                <a:spcPct val="90000"/>
              </a:lnSpc>
              <a:spcBef>
                <a:spcPts val="0"/>
              </a:spcBef>
              <a:spcAft>
                <a:spcPts val="0"/>
              </a:spcAft>
              <a:buClr>
                <a:srgbClr val="515D4C"/>
              </a:buClr>
              <a:buSzPts val="2600"/>
              <a:buFont typeface="Arial"/>
              <a:buNone/>
            </a:pPr>
            <a:r>
              <a:rPr lang="hr-HR" sz="2600">
                <a:solidFill>
                  <a:srgbClr val="515D4C"/>
                </a:solidFill>
              </a:rPr>
              <a:t>READING IN CROATIAN- WORLD READ ALOUD DAY</a:t>
            </a:r>
            <a:r>
              <a:rPr lang="hr-HR">
                <a:solidFill>
                  <a:srgbClr val="515D4C"/>
                </a:solidFill>
              </a:rPr>
              <a:t/>
            </a:r>
            <a:br>
              <a:rPr lang="hr-HR">
                <a:solidFill>
                  <a:srgbClr val="515D4C"/>
                </a:solidFill>
              </a:rPr>
            </a:br>
            <a:endParaRPr>
              <a:solidFill>
                <a:srgbClr val="515D4C"/>
              </a:solidFill>
            </a:endParaRPr>
          </a:p>
        </p:txBody>
      </p:sp>
      <p:pic>
        <p:nvPicPr>
          <p:cNvPr id="179" name="Google Shape;179;p5"/>
          <p:cNvPicPr preferRelativeResize="0">
            <a:picLocks noGrp="1"/>
          </p:cNvPicPr>
          <p:nvPr>
            <p:ph type="body" idx="1"/>
          </p:nvPr>
        </p:nvPicPr>
        <p:blipFill rotWithShape="1">
          <a:blip r:embed="rId3">
            <a:alphaModFix/>
          </a:blip>
          <a:srcRect/>
          <a:stretch/>
        </p:blipFill>
        <p:spPr>
          <a:xfrm>
            <a:off x="349318" y="1459547"/>
            <a:ext cx="3969135" cy="2976851"/>
          </a:xfrm>
          <a:prstGeom prst="rect">
            <a:avLst/>
          </a:prstGeom>
          <a:noFill/>
          <a:ln>
            <a:noFill/>
          </a:ln>
        </p:spPr>
      </p:pic>
      <p:pic>
        <p:nvPicPr>
          <p:cNvPr id="180" name="Google Shape;180;p5"/>
          <p:cNvPicPr preferRelativeResize="0">
            <a:picLocks noGrp="1"/>
          </p:cNvPicPr>
          <p:nvPr>
            <p:ph type="body" idx="2"/>
          </p:nvPr>
        </p:nvPicPr>
        <p:blipFill rotWithShape="1">
          <a:blip r:embed="rId4">
            <a:alphaModFix/>
          </a:blip>
          <a:srcRect/>
          <a:stretch/>
        </p:blipFill>
        <p:spPr>
          <a:xfrm>
            <a:off x="6980307" y="1459547"/>
            <a:ext cx="4914900" cy="2211705"/>
          </a:xfrm>
          <a:prstGeom prst="rect">
            <a:avLst/>
          </a:prstGeom>
          <a:noFill/>
          <a:ln>
            <a:noFill/>
          </a:ln>
        </p:spPr>
      </p:pic>
      <p:pic>
        <p:nvPicPr>
          <p:cNvPr id="181" name="Google Shape;181;p5"/>
          <p:cNvPicPr preferRelativeResize="0"/>
          <p:nvPr/>
        </p:nvPicPr>
        <p:blipFill rotWithShape="1">
          <a:blip r:embed="rId5">
            <a:alphaModFix/>
          </a:blip>
          <a:srcRect/>
          <a:stretch/>
        </p:blipFill>
        <p:spPr>
          <a:xfrm>
            <a:off x="7185503" y="3748562"/>
            <a:ext cx="4504508" cy="2998602"/>
          </a:xfrm>
          <a:prstGeom prst="rect">
            <a:avLst/>
          </a:prstGeom>
          <a:noFill/>
          <a:ln>
            <a:noFill/>
          </a:ln>
        </p:spPr>
      </p:pic>
      <p:pic>
        <p:nvPicPr>
          <p:cNvPr id="182" name="Google Shape;182;p5"/>
          <p:cNvPicPr preferRelativeResize="0"/>
          <p:nvPr/>
        </p:nvPicPr>
        <p:blipFill rotWithShape="1">
          <a:blip r:embed="rId6">
            <a:alphaModFix/>
          </a:blip>
          <a:srcRect/>
          <a:stretch/>
        </p:blipFill>
        <p:spPr>
          <a:xfrm>
            <a:off x="4579437" y="1459547"/>
            <a:ext cx="2189745" cy="4866100"/>
          </a:xfrm>
          <a:prstGeom prst="rect">
            <a:avLst/>
          </a:prstGeom>
          <a:noFill/>
          <a:ln>
            <a:noFill/>
          </a:ln>
        </p:spPr>
      </p:pic>
      <p:pic>
        <p:nvPicPr>
          <p:cNvPr id="183" name="Google Shape;183;p5"/>
          <p:cNvPicPr preferRelativeResize="0"/>
          <p:nvPr/>
        </p:nvPicPr>
        <p:blipFill rotWithShape="1">
          <a:blip r:embed="rId7">
            <a:alphaModFix/>
          </a:blip>
          <a:srcRect/>
          <a:stretch/>
        </p:blipFill>
        <p:spPr>
          <a:xfrm>
            <a:off x="960582" y="4599709"/>
            <a:ext cx="2863273" cy="214745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6"/>
          <p:cNvSpPr txBox="1">
            <a:spLocks noGrp="1"/>
          </p:cNvSpPr>
          <p:nvPr>
            <p:ph type="title"/>
          </p:nvPr>
        </p:nvSpPr>
        <p:spPr>
          <a:xfrm>
            <a:off x="1104900" y="471056"/>
            <a:ext cx="9980682" cy="1129144"/>
          </a:xfrm>
          <a:prstGeom prst="rect">
            <a:avLst/>
          </a:prstGeom>
          <a:noFill/>
          <a:ln>
            <a:noFill/>
          </a:ln>
        </p:spPr>
        <p:txBody>
          <a:bodyPr spcFirstLastPara="1" wrap="square" lIns="0" tIns="45700" rIns="0" bIns="45700" anchor="b" anchorCtr="0">
            <a:normAutofit/>
          </a:bodyPr>
          <a:lstStyle/>
          <a:p>
            <a:pPr marL="0" lvl="0" indent="0" algn="l" rtl="0">
              <a:lnSpc>
                <a:spcPct val="90000"/>
              </a:lnSpc>
              <a:spcBef>
                <a:spcPts val="0"/>
              </a:spcBef>
              <a:spcAft>
                <a:spcPts val="0"/>
              </a:spcAft>
              <a:buClr>
                <a:srgbClr val="515D4C"/>
              </a:buClr>
              <a:buSzPts val="2600"/>
              <a:buFont typeface="Arial"/>
              <a:buNone/>
            </a:pPr>
            <a:r>
              <a:rPr lang="hr-HR" sz="2600">
                <a:solidFill>
                  <a:srgbClr val="515D4C"/>
                </a:solidFill>
              </a:rPr>
              <a:t>READING IN CROATIAN- FOOD AND BOOKS PROJECT</a:t>
            </a:r>
            <a:r>
              <a:rPr lang="hr-HR">
                <a:solidFill>
                  <a:srgbClr val="515D4C"/>
                </a:solidFill>
              </a:rPr>
              <a:t/>
            </a:r>
            <a:br>
              <a:rPr lang="hr-HR">
                <a:solidFill>
                  <a:srgbClr val="515D4C"/>
                </a:solidFill>
              </a:rPr>
            </a:br>
            <a:endParaRPr>
              <a:solidFill>
                <a:srgbClr val="515D4C"/>
              </a:solidFill>
            </a:endParaRPr>
          </a:p>
        </p:txBody>
      </p:sp>
      <p:pic>
        <p:nvPicPr>
          <p:cNvPr id="190" name="Google Shape;190;p6"/>
          <p:cNvPicPr preferRelativeResize="0">
            <a:picLocks noGrp="1"/>
          </p:cNvPicPr>
          <p:nvPr>
            <p:ph type="body" idx="1"/>
          </p:nvPr>
        </p:nvPicPr>
        <p:blipFill rotWithShape="1">
          <a:blip r:embed="rId3">
            <a:alphaModFix/>
          </a:blip>
          <a:srcRect/>
          <a:stretch/>
        </p:blipFill>
        <p:spPr>
          <a:xfrm>
            <a:off x="73891" y="2216728"/>
            <a:ext cx="4388301" cy="3385898"/>
          </a:xfrm>
          <a:prstGeom prst="rect">
            <a:avLst/>
          </a:prstGeom>
          <a:noFill/>
          <a:ln>
            <a:noFill/>
          </a:ln>
        </p:spPr>
      </p:pic>
      <p:pic>
        <p:nvPicPr>
          <p:cNvPr id="191" name="Google Shape;191;p6"/>
          <p:cNvPicPr preferRelativeResize="0">
            <a:picLocks noGrp="1"/>
          </p:cNvPicPr>
          <p:nvPr>
            <p:ph type="body" idx="2"/>
          </p:nvPr>
        </p:nvPicPr>
        <p:blipFill rotWithShape="1">
          <a:blip r:embed="rId4">
            <a:alphaModFix/>
          </a:blip>
          <a:srcRect/>
          <a:stretch/>
        </p:blipFill>
        <p:spPr>
          <a:xfrm>
            <a:off x="7483763" y="2122826"/>
            <a:ext cx="4639733" cy="3479800"/>
          </a:xfrm>
          <a:prstGeom prst="rect">
            <a:avLst/>
          </a:prstGeom>
          <a:noFill/>
          <a:ln>
            <a:noFill/>
          </a:ln>
        </p:spPr>
      </p:pic>
      <p:pic>
        <p:nvPicPr>
          <p:cNvPr id="192" name="Google Shape;192;p6"/>
          <p:cNvPicPr preferRelativeResize="0"/>
          <p:nvPr/>
        </p:nvPicPr>
        <p:blipFill rotWithShape="1">
          <a:blip r:embed="rId5">
            <a:alphaModFix/>
          </a:blip>
          <a:srcRect/>
          <a:stretch/>
        </p:blipFill>
        <p:spPr>
          <a:xfrm rot="5400000">
            <a:off x="4140152" y="2490116"/>
            <a:ext cx="3660294" cy="274522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7"/>
          <p:cNvSpPr txBox="1">
            <a:spLocks noGrp="1"/>
          </p:cNvSpPr>
          <p:nvPr>
            <p:ph type="title"/>
          </p:nvPr>
        </p:nvSpPr>
        <p:spPr>
          <a:xfrm>
            <a:off x="1104900" y="76200"/>
            <a:ext cx="9980682" cy="1096962"/>
          </a:xfrm>
          <a:prstGeom prst="rect">
            <a:avLst/>
          </a:prstGeom>
          <a:noFill/>
          <a:ln>
            <a:noFill/>
          </a:ln>
        </p:spPr>
        <p:txBody>
          <a:bodyPr spcFirstLastPara="1" wrap="square" lIns="0" tIns="45700" rIns="0" bIns="45700" anchor="b" anchorCtr="0">
            <a:normAutofit/>
          </a:bodyPr>
          <a:lstStyle/>
          <a:p>
            <a:pPr marL="0" lvl="0" indent="0" algn="l" rtl="0">
              <a:lnSpc>
                <a:spcPct val="90000"/>
              </a:lnSpc>
              <a:spcBef>
                <a:spcPts val="0"/>
              </a:spcBef>
              <a:spcAft>
                <a:spcPts val="0"/>
              </a:spcAft>
              <a:buClr>
                <a:srgbClr val="515D4C"/>
              </a:buClr>
              <a:buSzPts val="2800"/>
              <a:buFont typeface="Arial"/>
              <a:buNone/>
            </a:pPr>
            <a:r>
              <a:rPr lang="hr-HR">
                <a:solidFill>
                  <a:srgbClr val="515D4C"/>
                </a:solidFill>
              </a:rPr>
              <a:t>READING PARTIES</a:t>
            </a:r>
            <a:endParaRPr/>
          </a:p>
        </p:txBody>
      </p:sp>
      <p:pic>
        <p:nvPicPr>
          <p:cNvPr id="198" name="Google Shape;198;p7"/>
          <p:cNvPicPr preferRelativeResize="0">
            <a:picLocks noGrp="1"/>
          </p:cNvPicPr>
          <p:nvPr>
            <p:ph type="body" idx="2"/>
          </p:nvPr>
        </p:nvPicPr>
        <p:blipFill rotWithShape="1">
          <a:blip r:embed="rId3">
            <a:alphaModFix/>
          </a:blip>
          <a:srcRect/>
          <a:stretch/>
        </p:blipFill>
        <p:spPr>
          <a:xfrm>
            <a:off x="8351982" y="1433801"/>
            <a:ext cx="3498273" cy="2623705"/>
          </a:xfrm>
          <a:prstGeom prst="rect">
            <a:avLst/>
          </a:prstGeom>
          <a:noFill/>
          <a:ln>
            <a:noFill/>
          </a:ln>
        </p:spPr>
      </p:pic>
      <p:pic>
        <p:nvPicPr>
          <p:cNvPr id="199" name="Google Shape;199;p7"/>
          <p:cNvPicPr preferRelativeResize="0">
            <a:picLocks noGrp="1"/>
          </p:cNvPicPr>
          <p:nvPr>
            <p:ph type="body" idx="1"/>
          </p:nvPr>
        </p:nvPicPr>
        <p:blipFill rotWithShape="1">
          <a:blip r:embed="rId4">
            <a:alphaModFix/>
          </a:blip>
          <a:srcRect/>
          <a:stretch/>
        </p:blipFill>
        <p:spPr>
          <a:xfrm>
            <a:off x="158173" y="1433801"/>
            <a:ext cx="3793836" cy="2845377"/>
          </a:xfrm>
          <a:prstGeom prst="rect">
            <a:avLst/>
          </a:prstGeom>
          <a:noFill/>
          <a:ln>
            <a:noFill/>
          </a:ln>
        </p:spPr>
      </p:pic>
      <p:pic>
        <p:nvPicPr>
          <p:cNvPr id="200" name="Google Shape;200;p7"/>
          <p:cNvPicPr preferRelativeResize="0"/>
          <p:nvPr/>
        </p:nvPicPr>
        <p:blipFill rotWithShape="1">
          <a:blip r:embed="rId5">
            <a:alphaModFix/>
          </a:blip>
          <a:srcRect/>
          <a:stretch/>
        </p:blipFill>
        <p:spPr>
          <a:xfrm>
            <a:off x="4263159" y="1417781"/>
            <a:ext cx="3953164" cy="2964873"/>
          </a:xfrm>
          <a:prstGeom prst="rect">
            <a:avLst/>
          </a:prstGeom>
          <a:noFill/>
          <a:ln>
            <a:noFill/>
          </a:ln>
        </p:spPr>
      </p:pic>
      <p:pic>
        <p:nvPicPr>
          <p:cNvPr id="201" name="Google Shape;201;p7"/>
          <p:cNvPicPr preferRelativeResize="0"/>
          <p:nvPr/>
        </p:nvPicPr>
        <p:blipFill rotWithShape="1">
          <a:blip r:embed="rId6">
            <a:alphaModFix/>
          </a:blip>
          <a:srcRect/>
          <a:stretch/>
        </p:blipFill>
        <p:spPr>
          <a:xfrm>
            <a:off x="158173" y="4438217"/>
            <a:ext cx="4064000" cy="2286000"/>
          </a:xfrm>
          <a:prstGeom prst="rect">
            <a:avLst/>
          </a:prstGeom>
          <a:noFill/>
          <a:ln>
            <a:noFill/>
          </a:ln>
        </p:spPr>
      </p:pic>
      <p:pic>
        <p:nvPicPr>
          <p:cNvPr id="202" name="Google Shape;202;p7"/>
          <p:cNvPicPr preferRelativeResize="0"/>
          <p:nvPr/>
        </p:nvPicPr>
        <p:blipFill rotWithShape="1">
          <a:blip r:embed="rId7">
            <a:alphaModFix/>
          </a:blip>
          <a:srcRect/>
          <a:stretch/>
        </p:blipFill>
        <p:spPr>
          <a:xfrm>
            <a:off x="7832436" y="4438217"/>
            <a:ext cx="4126471" cy="2317358"/>
          </a:xfrm>
          <a:prstGeom prst="rect">
            <a:avLst/>
          </a:prstGeom>
          <a:noFill/>
          <a:ln>
            <a:noFill/>
          </a:ln>
        </p:spPr>
      </p:pic>
      <p:pic>
        <p:nvPicPr>
          <p:cNvPr id="203" name="Google Shape;203;p7"/>
          <p:cNvPicPr preferRelativeResize="0"/>
          <p:nvPr/>
        </p:nvPicPr>
        <p:blipFill rotWithShape="1">
          <a:blip r:embed="rId8">
            <a:alphaModFix/>
          </a:blip>
          <a:srcRect/>
          <a:stretch/>
        </p:blipFill>
        <p:spPr>
          <a:xfrm>
            <a:off x="4282209" y="4627273"/>
            <a:ext cx="3490191" cy="1963232"/>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8"/>
          <p:cNvSpPr txBox="1">
            <a:spLocks noGrp="1"/>
          </p:cNvSpPr>
          <p:nvPr>
            <p:ph type="title"/>
          </p:nvPr>
        </p:nvSpPr>
        <p:spPr>
          <a:xfrm>
            <a:off x="1104900" y="76200"/>
            <a:ext cx="9980682" cy="1096962"/>
          </a:xfrm>
          <a:prstGeom prst="rect">
            <a:avLst/>
          </a:prstGeom>
          <a:noFill/>
          <a:ln>
            <a:noFill/>
          </a:ln>
        </p:spPr>
        <p:txBody>
          <a:bodyPr spcFirstLastPara="1" wrap="square" lIns="0" tIns="45700" rIns="0" bIns="45700" anchor="b" anchorCtr="0">
            <a:normAutofit/>
          </a:bodyPr>
          <a:lstStyle/>
          <a:p>
            <a:pPr marL="0" lvl="0" indent="0" algn="l" rtl="0">
              <a:lnSpc>
                <a:spcPct val="90000"/>
              </a:lnSpc>
              <a:spcBef>
                <a:spcPts val="0"/>
              </a:spcBef>
              <a:spcAft>
                <a:spcPts val="0"/>
              </a:spcAft>
              <a:buClr>
                <a:srgbClr val="515D4C"/>
              </a:buClr>
              <a:buSzPts val="2800"/>
              <a:buFont typeface="Arial"/>
              <a:buNone/>
            </a:pPr>
            <a:r>
              <a:rPr lang="hr-HR">
                <a:solidFill>
                  <a:srgbClr val="515D4C"/>
                </a:solidFill>
              </a:rPr>
              <a:t>READING PARTIES</a:t>
            </a:r>
            <a:endParaRPr/>
          </a:p>
        </p:txBody>
      </p:sp>
      <p:pic>
        <p:nvPicPr>
          <p:cNvPr id="209" name="Google Shape;209;p8"/>
          <p:cNvPicPr preferRelativeResize="0">
            <a:picLocks noGrp="1"/>
          </p:cNvPicPr>
          <p:nvPr>
            <p:ph type="body" idx="1"/>
          </p:nvPr>
        </p:nvPicPr>
        <p:blipFill rotWithShape="1">
          <a:blip r:embed="rId3">
            <a:alphaModFix/>
          </a:blip>
          <a:srcRect/>
          <a:stretch/>
        </p:blipFill>
        <p:spPr>
          <a:xfrm>
            <a:off x="581891" y="1378464"/>
            <a:ext cx="4969165" cy="2790602"/>
          </a:xfrm>
          <a:prstGeom prst="rect">
            <a:avLst/>
          </a:prstGeom>
          <a:noFill/>
          <a:ln>
            <a:noFill/>
          </a:ln>
        </p:spPr>
      </p:pic>
      <p:pic>
        <p:nvPicPr>
          <p:cNvPr id="210" name="Google Shape;210;p8"/>
          <p:cNvPicPr preferRelativeResize="0">
            <a:picLocks noGrp="1"/>
          </p:cNvPicPr>
          <p:nvPr>
            <p:ph type="body" idx="2"/>
          </p:nvPr>
        </p:nvPicPr>
        <p:blipFill rotWithShape="1">
          <a:blip r:embed="rId4">
            <a:alphaModFix/>
          </a:blip>
          <a:srcRect/>
          <a:stretch/>
        </p:blipFill>
        <p:spPr>
          <a:xfrm>
            <a:off x="5811982" y="1408939"/>
            <a:ext cx="5049982" cy="2835987"/>
          </a:xfrm>
          <a:prstGeom prst="rect">
            <a:avLst/>
          </a:prstGeom>
          <a:noFill/>
          <a:ln>
            <a:noFill/>
          </a:ln>
        </p:spPr>
      </p:pic>
      <p:pic>
        <p:nvPicPr>
          <p:cNvPr id="211" name="Google Shape;211;p8"/>
          <p:cNvPicPr preferRelativeResize="0"/>
          <p:nvPr/>
        </p:nvPicPr>
        <p:blipFill rotWithShape="1">
          <a:blip r:embed="rId5">
            <a:alphaModFix/>
          </a:blip>
          <a:srcRect/>
          <a:stretch/>
        </p:blipFill>
        <p:spPr>
          <a:xfrm>
            <a:off x="6283037" y="4327669"/>
            <a:ext cx="4267200" cy="2400300"/>
          </a:xfrm>
          <a:prstGeom prst="rect">
            <a:avLst/>
          </a:prstGeom>
          <a:noFill/>
          <a:ln>
            <a:noFill/>
          </a:ln>
        </p:spPr>
      </p:pic>
      <p:pic>
        <p:nvPicPr>
          <p:cNvPr id="212" name="Google Shape;212;p8"/>
          <p:cNvPicPr preferRelativeResize="0"/>
          <p:nvPr/>
        </p:nvPicPr>
        <p:blipFill rotWithShape="1">
          <a:blip r:embed="rId6">
            <a:alphaModFix/>
          </a:blip>
          <a:srcRect/>
          <a:stretch/>
        </p:blipFill>
        <p:spPr>
          <a:xfrm>
            <a:off x="1542473" y="4199514"/>
            <a:ext cx="3371273" cy="252845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p9"/>
          <p:cNvSpPr txBox="1">
            <a:spLocks noGrp="1"/>
          </p:cNvSpPr>
          <p:nvPr>
            <p:ph type="title"/>
          </p:nvPr>
        </p:nvSpPr>
        <p:spPr>
          <a:xfrm>
            <a:off x="1106418" y="85437"/>
            <a:ext cx="9980682" cy="1096962"/>
          </a:xfrm>
          <a:prstGeom prst="rect">
            <a:avLst/>
          </a:prstGeom>
          <a:noFill/>
          <a:ln>
            <a:noFill/>
          </a:ln>
        </p:spPr>
        <p:txBody>
          <a:bodyPr spcFirstLastPara="1" wrap="square" lIns="0" tIns="45700" rIns="0" bIns="45700" anchor="b" anchorCtr="0">
            <a:normAutofit/>
          </a:bodyPr>
          <a:lstStyle/>
          <a:p>
            <a:pPr marL="0" lvl="0" indent="0" algn="l" rtl="0">
              <a:lnSpc>
                <a:spcPct val="90000"/>
              </a:lnSpc>
              <a:spcBef>
                <a:spcPts val="0"/>
              </a:spcBef>
              <a:spcAft>
                <a:spcPts val="0"/>
              </a:spcAft>
              <a:buClr>
                <a:srgbClr val="515D4C"/>
              </a:buClr>
              <a:buSzPts val="2800"/>
              <a:buFont typeface="Arial"/>
              <a:buNone/>
            </a:pPr>
            <a:r>
              <a:rPr lang="hr-HR">
                <a:solidFill>
                  <a:srgbClr val="515D4C"/>
                </a:solidFill>
              </a:rPr>
              <a:t>VISITS TO THE LOCAL LIBRARY</a:t>
            </a:r>
            <a:endParaRPr/>
          </a:p>
        </p:txBody>
      </p:sp>
      <p:pic>
        <p:nvPicPr>
          <p:cNvPr id="218" name="Google Shape;218;p9"/>
          <p:cNvPicPr preferRelativeResize="0">
            <a:picLocks noGrp="1"/>
          </p:cNvPicPr>
          <p:nvPr>
            <p:ph type="body" idx="1"/>
          </p:nvPr>
        </p:nvPicPr>
        <p:blipFill rotWithShape="1">
          <a:blip r:embed="rId3">
            <a:alphaModFix/>
          </a:blip>
          <a:srcRect/>
          <a:stretch/>
        </p:blipFill>
        <p:spPr>
          <a:xfrm>
            <a:off x="591127" y="1657782"/>
            <a:ext cx="5428673" cy="4071505"/>
          </a:xfrm>
          <a:prstGeom prst="rect">
            <a:avLst/>
          </a:prstGeom>
          <a:noFill/>
          <a:ln>
            <a:noFill/>
          </a:ln>
        </p:spPr>
      </p:pic>
      <p:pic>
        <p:nvPicPr>
          <p:cNvPr id="219" name="Google Shape;219;p9"/>
          <p:cNvPicPr preferRelativeResize="0">
            <a:picLocks noGrp="1"/>
          </p:cNvPicPr>
          <p:nvPr>
            <p:ph type="body" idx="2"/>
          </p:nvPr>
        </p:nvPicPr>
        <p:blipFill rotWithShape="1">
          <a:blip r:embed="rId4">
            <a:alphaModFix/>
          </a:blip>
          <a:srcRect/>
          <a:stretch/>
        </p:blipFill>
        <p:spPr>
          <a:xfrm>
            <a:off x="6172199" y="1657782"/>
            <a:ext cx="5428673" cy="407150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10"/>
          <p:cNvSpPr txBox="1">
            <a:spLocks noGrp="1"/>
          </p:cNvSpPr>
          <p:nvPr>
            <p:ph type="title"/>
          </p:nvPr>
        </p:nvSpPr>
        <p:spPr>
          <a:xfrm>
            <a:off x="1104900" y="76200"/>
            <a:ext cx="9980682" cy="1096962"/>
          </a:xfrm>
          <a:prstGeom prst="rect">
            <a:avLst/>
          </a:prstGeom>
          <a:noFill/>
          <a:ln>
            <a:noFill/>
          </a:ln>
        </p:spPr>
        <p:txBody>
          <a:bodyPr spcFirstLastPara="1" wrap="square" lIns="0" tIns="45700" rIns="0" bIns="45700" anchor="b" anchorCtr="0">
            <a:normAutofit/>
          </a:bodyPr>
          <a:lstStyle/>
          <a:p>
            <a:pPr marL="0" lvl="0" indent="0" algn="l" rtl="0">
              <a:lnSpc>
                <a:spcPct val="90000"/>
              </a:lnSpc>
              <a:spcBef>
                <a:spcPts val="0"/>
              </a:spcBef>
              <a:spcAft>
                <a:spcPts val="0"/>
              </a:spcAft>
              <a:buClr>
                <a:srgbClr val="515D4C"/>
              </a:buClr>
              <a:buSzPts val="2800"/>
              <a:buFont typeface="Arial"/>
              <a:buNone/>
            </a:pPr>
            <a:r>
              <a:rPr lang="hr-HR">
                <a:solidFill>
                  <a:srgbClr val="515D4C"/>
                </a:solidFill>
              </a:rPr>
              <a:t>READING IN FOREIGN LANGUAGES</a:t>
            </a:r>
            <a:endParaRPr/>
          </a:p>
        </p:txBody>
      </p:sp>
      <p:pic>
        <p:nvPicPr>
          <p:cNvPr id="225" name="Google Shape;225;p10"/>
          <p:cNvPicPr preferRelativeResize="0">
            <a:picLocks noGrp="1"/>
          </p:cNvPicPr>
          <p:nvPr>
            <p:ph type="body" idx="2"/>
          </p:nvPr>
        </p:nvPicPr>
        <p:blipFill rotWithShape="1">
          <a:blip r:embed="rId3">
            <a:alphaModFix/>
          </a:blip>
          <a:srcRect/>
          <a:stretch/>
        </p:blipFill>
        <p:spPr>
          <a:xfrm>
            <a:off x="4725559" y="2270184"/>
            <a:ext cx="2570648" cy="3636299"/>
          </a:xfrm>
          <a:prstGeom prst="rect">
            <a:avLst/>
          </a:prstGeom>
          <a:noFill/>
          <a:ln>
            <a:noFill/>
          </a:ln>
        </p:spPr>
      </p:pic>
      <p:pic>
        <p:nvPicPr>
          <p:cNvPr id="226" name="Google Shape;226;p10"/>
          <p:cNvPicPr preferRelativeResize="0">
            <a:picLocks noGrp="1"/>
          </p:cNvPicPr>
          <p:nvPr>
            <p:ph type="body" idx="4"/>
          </p:nvPr>
        </p:nvPicPr>
        <p:blipFill rotWithShape="1">
          <a:blip r:embed="rId4">
            <a:alphaModFix/>
          </a:blip>
          <a:srcRect/>
          <a:stretch/>
        </p:blipFill>
        <p:spPr>
          <a:xfrm>
            <a:off x="7415691" y="2585977"/>
            <a:ext cx="4268309" cy="2400923"/>
          </a:xfrm>
          <a:prstGeom prst="rect">
            <a:avLst/>
          </a:prstGeom>
          <a:noFill/>
          <a:ln>
            <a:noFill/>
          </a:ln>
        </p:spPr>
      </p:pic>
      <p:pic>
        <p:nvPicPr>
          <p:cNvPr id="227" name="Google Shape;227;p10"/>
          <p:cNvPicPr preferRelativeResize="0"/>
          <p:nvPr/>
        </p:nvPicPr>
        <p:blipFill rotWithShape="1">
          <a:blip r:embed="rId5">
            <a:alphaModFix/>
          </a:blip>
          <a:srcRect/>
          <a:stretch/>
        </p:blipFill>
        <p:spPr>
          <a:xfrm>
            <a:off x="210760" y="2346038"/>
            <a:ext cx="4395315" cy="2925912"/>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11"/>
          <p:cNvSpPr txBox="1">
            <a:spLocks noGrp="1"/>
          </p:cNvSpPr>
          <p:nvPr>
            <p:ph type="title"/>
          </p:nvPr>
        </p:nvSpPr>
        <p:spPr>
          <a:xfrm>
            <a:off x="1104900" y="76200"/>
            <a:ext cx="9980682" cy="1096962"/>
          </a:xfrm>
          <a:prstGeom prst="rect">
            <a:avLst/>
          </a:prstGeom>
          <a:noFill/>
          <a:ln>
            <a:noFill/>
          </a:ln>
        </p:spPr>
        <p:txBody>
          <a:bodyPr spcFirstLastPara="1" wrap="square" lIns="0" tIns="45700" rIns="0" bIns="45700" anchor="b" anchorCtr="0">
            <a:normAutofit/>
          </a:bodyPr>
          <a:lstStyle/>
          <a:p>
            <a:pPr marL="0" lvl="0" indent="0" algn="l" rtl="0">
              <a:lnSpc>
                <a:spcPct val="90000"/>
              </a:lnSpc>
              <a:spcBef>
                <a:spcPts val="0"/>
              </a:spcBef>
              <a:spcAft>
                <a:spcPts val="0"/>
              </a:spcAft>
              <a:buClr>
                <a:srgbClr val="515D4C"/>
              </a:buClr>
              <a:buSzPts val="2800"/>
              <a:buFont typeface="Arial"/>
              <a:buNone/>
            </a:pPr>
            <a:r>
              <a:rPr lang="hr-HR">
                <a:solidFill>
                  <a:srgbClr val="515D4C"/>
                </a:solidFill>
              </a:rPr>
              <a:t>READING IN FOREIGN LANGUAGES</a:t>
            </a:r>
            <a:endParaRPr/>
          </a:p>
        </p:txBody>
      </p:sp>
      <p:pic>
        <p:nvPicPr>
          <p:cNvPr id="233" name="Google Shape;233;p11"/>
          <p:cNvPicPr preferRelativeResize="0"/>
          <p:nvPr/>
        </p:nvPicPr>
        <p:blipFill rotWithShape="1">
          <a:blip r:embed="rId3">
            <a:alphaModFix/>
          </a:blip>
          <a:srcRect/>
          <a:stretch/>
        </p:blipFill>
        <p:spPr>
          <a:xfrm>
            <a:off x="2458433" y="4534048"/>
            <a:ext cx="2868517" cy="2151388"/>
          </a:xfrm>
          <a:prstGeom prst="rect">
            <a:avLst/>
          </a:prstGeom>
          <a:noFill/>
          <a:ln>
            <a:noFill/>
          </a:ln>
        </p:spPr>
      </p:pic>
      <p:pic>
        <p:nvPicPr>
          <p:cNvPr id="234" name="Google Shape;234;p11"/>
          <p:cNvPicPr preferRelativeResize="0"/>
          <p:nvPr/>
        </p:nvPicPr>
        <p:blipFill rotWithShape="1">
          <a:blip r:embed="rId4">
            <a:alphaModFix/>
          </a:blip>
          <a:srcRect/>
          <a:stretch/>
        </p:blipFill>
        <p:spPr>
          <a:xfrm>
            <a:off x="434110" y="1380863"/>
            <a:ext cx="4618941" cy="3079294"/>
          </a:xfrm>
          <a:prstGeom prst="rect">
            <a:avLst/>
          </a:prstGeom>
          <a:noFill/>
          <a:ln>
            <a:noFill/>
          </a:ln>
        </p:spPr>
      </p:pic>
      <p:pic>
        <p:nvPicPr>
          <p:cNvPr id="235" name="Google Shape;235;p11"/>
          <p:cNvPicPr preferRelativeResize="0"/>
          <p:nvPr/>
        </p:nvPicPr>
        <p:blipFill rotWithShape="1">
          <a:blip r:embed="rId5">
            <a:alphaModFix/>
          </a:blip>
          <a:srcRect/>
          <a:stretch/>
        </p:blipFill>
        <p:spPr>
          <a:xfrm>
            <a:off x="7214786" y="1412157"/>
            <a:ext cx="4572000" cy="3048000"/>
          </a:xfrm>
          <a:prstGeom prst="rect">
            <a:avLst/>
          </a:prstGeom>
          <a:noFill/>
          <a:ln>
            <a:noFill/>
          </a:ln>
        </p:spPr>
      </p:pic>
      <p:pic>
        <p:nvPicPr>
          <p:cNvPr id="236" name="Google Shape;236;p11"/>
          <p:cNvPicPr preferRelativeResize="0"/>
          <p:nvPr/>
        </p:nvPicPr>
        <p:blipFill rotWithShape="1">
          <a:blip r:embed="rId6">
            <a:alphaModFix/>
          </a:blip>
          <a:srcRect/>
          <a:stretch/>
        </p:blipFill>
        <p:spPr>
          <a:xfrm>
            <a:off x="5959400" y="4540807"/>
            <a:ext cx="3812673" cy="2144629"/>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12"/>
          <p:cNvSpPr txBox="1">
            <a:spLocks noGrp="1"/>
          </p:cNvSpPr>
          <p:nvPr>
            <p:ph type="title"/>
          </p:nvPr>
        </p:nvSpPr>
        <p:spPr>
          <a:xfrm>
            <a:off x="1104900" y="76200"/>
            <a:ext cx="9980682" cy="1096962"/>
          </a:xfrm>
          <a:prstGeom prst="rect">
            <a:avLst/>
          </a:prstGeom>
          <a:noFill/>
          <a:ln>
            <a:noFill/>
          </a:ln>
        </p:spPr>
        <p:txBody>
          <a:bodyPr spcFirstLastPara="1" wrap="square" lIns="0" tIns="45700" rIns="0" bIns="45700" anchor="b" anchorCtr="0">
            <a:normAutofit/>
          </a:bodyPr>
          <a:lstStyle/>
          <a:p>
            <a:pPr marL="0" lvl="0" indent="0" algn="l" rtl="0">
              <a:lnSpc>
                <a:spcPct val="90000"/>
              </a:lnSpc>
              <a:spcBef>
                <a:spcPts val="0"/>
              </a:spcBef>
              <a:spcAft>
                <a:spcPts val="0"/>
              </a:spcAft>
              <a:buClr>
                <a:srgbClr val="515D4C"/>
              </a:buClr>
              <a:buSzPts val="2800"/>
              <a:buFont typeface="Arial"/>
              <a:buNone/>
            </a:pPr>
            <a:r>
              <a:rPr lang="hr-HR">
                <a:solidFill>
                  <a:srgbClr val="515D4C"/>
                </a:solidFill>
              </a:rPr>
              <a:t>READING IN FOREIGN LANGUAGES</a:t>
            </a:r>
            <a:endParaRPr/>
          </a:p>
        </p:txBody>
      </p:sp>
      <p:pic>
        <p:nvPicPr>
          <p:cNvPr id="243" name="Google Shape;243;p12"/>
          <p:cNvPicPr preferRelativeResize="0"/>
          <p:nvPr/>
        </p:nvPicPr>
        <p:blipFill rotWithShape="1">
          <a:blip r:embed="rId3">
            <a:alphaModFix/>
          </a:blip>
          <a:srcRect/>
          <a:stretch/>
        </p:blipFill>
        <p:spPr>
          <a:xfrm>
            <a:off x="1421437" y="1384082"/>
            <a:ext cx="3733999" cy="2800499"/>
          </a:xfrm>
          <a:prstGeom prst="rect">
            <a:avLst/>
          </a:prstGeom>
          <a:noFill/>
          <a:ln>
            <a:noFill/>
          </a:ln>
        </p:spPr>
      </p:pic>
      <p:pic>
        <p:nvPicPr>
          <p:cNvPr id="244" name="Google Shape;244;p12"/>
          <p:cNvPicPr preferRelativeResize="0"/>
          <p:nvPr/>
        </p:nvPicPr>
        <p:blipFill rotWithShape="1">
          <a:blip r:embed="rId4">
            <a:alphaModFix/>
          </a:blip>
          <a:srcRect/>
          <a:stretch/>
        </p:blipFill>
        <p:spPr>
          <a:xfrm>
            <a:off x="2060001" y="4295345"/>
            <a:ext cx="3784153" cy="2517556"/>
          </a:xfrm>
          <a:prstGeom prst="rect">
            <a:avLst/>
          </a:prstGeom>
          <a:noFill/>
          <a:ln>
            <a:noFill/>
          </a:ln>
        </p:spPr>
      </p:pic>
      <p:pic>
        <p:nvPicPr>
          <p:cNvPr id="245" name="Google Shape;245;p12"/>
          <p:cNvPicPr preferRelativeResize="0"/>
          <p:nvPr/>
        </p:nvPicPr>
        <p:blipFill rotWithShape="1">
          <a:blip r:embed="rId5">
            <a:alphaModFix/>
          </a:blip>
          <a:srcRect/>
          <a:stretch/>
        </p:blipFill>
        <p:spPr>
          <a:xfrm>
            <a:off x="6607554" y="1446070"/>
            <a:ext cx="4762500" cy="2676525"/>
          </a:xfrm>
          <a:prstGeom prst="rect">
            <a:avLst/>
          </a:prstGeom>
          <a:noFill/>
          <a:ln>
            <a:noFill/>
          </a:ln>
        </p:spPr>
      </p:pic>
      <p:pic>
        <p:nvPicPr>
          <p:cNvPr id="246" name="Google Shape;246;p12"/>
          <p:cNvPicPr preferRelativeResize="0"/>
          <p:nvPr/>
        </p:nvPicPr>
        <p:blipFill rotWithShape="1">
          <a:blip r:embed="rId6">
            <a:alphaModFix/>
          </a:blip>
          <a:srcRect/>
          <a:stretch/>
        </p:blipFill>
        <p:spPr>
          <a:xfrm>
            <a:off x="7013955" y="4295345"/>
            <a:ext cx="3303064" cy="2477298"/>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g17c212fd92f_0_0"/>
          <p:cNvSpPr txBox="1">
            <a:spLocks noGrp="1"/>
          </p:cNvSpPr>
          <p:nvPr>
            <p:ph type="title"/>
          </p:nvPr>
        </p:nvSpPr>
        <p:spPr>
          <a:xfrm>
            <a:off x="1104900" y="76200"/>
            <a:ext cx="9980700" cy="1097100"/>
          </a:xfrm>
          <a:prstGeom prst="rect">
            <a:avLst/>
          </a:prstGeom>
        </p:spPr>
        <p:txBody>
          <a:bodyPr spcFirstLastPara="1" wrap="square" lIns="0" tIns="45700" rIns="0" bIns="45700" anchor="b" anchorCtr="0">
            <a:normAutofit/>
          </a:bodyPr>
          <a:lstStyle/>
          <a:p>
            <a:pPr marL="0" lvl="0" indent="0" algn="l" rtl="0">
              <a:spcBef>
                <a:spcPts val="0"/>
              </a:spcBef>
              <a:spcAft>
                <a:spcPts val="0"/>
              </a:spcAft>
              <a:buNone/>
            </a:pPr>
            <a:r>
              <a:rPr lang="hr-HR"/>
              <a:t>DEBATE: “POETRY IS IMPORTANT AND NECESSARY”</a:t>
            </a:r>
            <a:endParaRPr/>
          </a:p>
        </p:txBody>
      </p:sp>
      <p:sp>
        <p:nvSpPr>
          <p:cNvPr id="253" name="Google Shape;253;g17c212fd92f_0_0"/>
          <p:cNvSpPr txBox="1">
            <a:spLocks noGrp="1"/>
          </p:cNvSpPr>
          <p:nvPr>
            <p:ph type="body" idx="1"/>
          </p:nvPr>
        </p:nvSpPr>
        <p:spPr>
          <a:xfrm>
            <a:off x="1104900" y="1600200"/>
            <a:ext cx="4919400" cy="823800"/>
          </a:xfrm>
          <a:prstGeom prst="rect">
            <a:avLst/>
          </a:prstGeom>
        </p:spPr>
        <p:txBody>
          <a:bodyPr spcFirstLastPara="1" wrap="square" lIns="0" tIns="45700" rIns="0" bIns="45700" anchor="b" anchorCtr="0">
            <a:normAutofit/>
          </a:bodyPr>
          <a:lstStyle/>
          <a:p>
            <a:pPr marL="0" lvl="0" indent="0" algn="l" rtl="0">
              <a:spcBef>
                <a:spcPts val="0"/>
              </a:spcBef>
              <a:spcAft>
                <a:spcPts val="0"/>
              </a:spcAft>
              <a:buNone/>
            </a:pPr>
            <a:endParaRPr/>
          </a:p>
        </p:txBody>
      </p:sp>
      <p:sp>
        <p:nvSpPr>
          <p:cNvPr id="254" name="Google Shape;254;g17c212fd92f_0_0"/>
          <p:cNvSpPr txBox="1">
            <a:spLocks noGrp="1"/>
          </p:cNvSpPr>
          <p:nvPr>
            <p:ph type="body" idx="2"/>
          </p:nvPr>
        </p:nvSpPr>
        <p:spPr>
          <a:xfrm>
            <a:off x="1104900" y="2424112"/>
            <a:ext cx="4919400" cy="3748200"/>
          </a:xfrm>
          <a:prstGeom prst="rect">
            <a:avLst/>
          </a:prstGeom>
        </p:spPr>
        <p:txBody>
          <a:bodyPr spcFirstLastPara="1" wrap="square" lIns="0" tIns="45700" rIns="0" bIns="45700" anchor="t" anchorCtr="0">
            <a:normAutofit/>
          </a:bodyPr>
          <a:lstStyle/>
          <a:p>
            <a:pPr marL="0" lvl="0" indent="0" algn="l" rtl="0">
              <a:spcBef>
                <a:spcPts val="1800"/>
              </a:spcBef>
              <a:spcAft>
                <a:spcPts val="0"/>
              </a:spcAft>
              <a:buNone/>
            </a:pPr>
            <a:endParaRPr/>
          </a:p>
        </p:txBody>
      </p:sp>
      <p:sp>
        <p:nvSpPr>
          <p:cNvPr id="255" name="Google Shape;255;g17c212fd92f_0_0"/>
          <p:cNvSpPr txBox="1">
            <a:spLocks noGrp="1"/>
          </p:cNvSpPr>
          <p:nvPr>
            <p:ph type="body" idx="3"/>
          </p:nvPr>
        </p:nvSpPr>
        <p:spPr>
          <a:xfrm>
            <a:off x="6166110" y="1600200"/>
            <a:ext cx="4919400" cy="823800"/>
          </a:xfrm>
          <a:prstGeom prst="rect">
            <a:avLst/>
          </a:prstGeom>
        </p:spPr>
        <p:txBody>
          <a:bodyPr spcFirstLastPara="1" wrap="square" lIns="0" tIns="45700" rIns="0" bIns="45700" anchor="b" anchorCtr="0">
            <a:normAutofit/>
          </a:bodyPr>
          <a:lstStyle/>
          <a:p>
            <a:pPr marL="0" lvl="0" indent="0" algn="l" rtl="0">
              <a:spcBef>
                <a:spcPts val="0"/>
              </a:spcBef>
              <a:spcAft>
                <a:spcPts val="0"/>
              </a:spcAft>
              <a:buNone/>
            </a:pPr>
            <a:endParaRPr/>
          </a:p>
        </p:txBody>
      </p:sp>
      <p:sp>
        <p:nvSpPr>
          <p:cNvPr id="256" name="Google Shape;256;g17c212fd92f_0_0"/>
          <p:cNvSpPr txBox="1">
            <a:spLocks noGrp="1"/>
          </p:cNvSpPr>
          <p:nvPr>
            <p:ph type="body" idx="4"/>
          </p:nvPr>
        </p:nvSpPr>
        <p:spPr>
          <a:xfrm>
            <a:off x="6166110" y="2424112"/>
            <a:ext cx="4919400" cy="3748200"/>
          </a:xfrm>
          <a:prstGeom prst="rect">
            <a:avLst/>
          </a:prstGeom>
        </p:spPr>
        <p:txBody>
          <a:bodyPr spcFirstLastPara="1" wrap="square" lIns="0" tIns="45700" rIns="0" bIns="45700" anchor="t" anchorCtr="0">
            <a:normAutofit/>
          </a:bodyPr>
          <a:lstStyle/>
          <a:p>
            <a:pPr marL="0" lvl="0" indent="0" algn="l" rtl="0">
              <a:spcBef>
                <a:spcPts val="1800"/>
              </a:spcBef>
              <a:spcAft>
                <a:spcPts val="0"/>
              </a:spcAft>
              <a:buNone/>
            </a:pPr>
            <a:endParaRPr/>
          </a:p>
        </p:txBody>
      </p:sp>
      <p:pic>
        <p:nvPicPr>
          <p:cNvPr id="257" name="Google Shape;257;g17c212fd92f_0_0"/>
          <p:cNvPicPr preferRelativeResize="0"/>
          <p:nvPr/>
        </p:nvPicPr>
        <p:blipFill>
          <a:blip r:embed="rId3">
            <a:alphaModFix/>
          </a:blip>
          <a:stretch>
            <a:fillRect/>
          </a:stretch>
        </p:blipFill>
        <p:spPr>
          <a:xfrm>
            <a:off x="180050" y="1413775"/>
            <a:ext cx="5657850" cy="5295900"/>
          </a:xfrm>
          <a:prstGeom prst="rect">
            <a:avLst/>
          </a:prstGeom>
          <a:noFill/>
          <a:ln>
            <a:noFill/>
          </a:ln>
        </p:spPr>
      </p:pic>
      <p:pic>
        <p:nvPicPr>
          <p:cNvPr id="258" name="Google Shape;258;g17c212fd92f_0_0"/>
          <p:cNvPicPr preferRelativeResize="0"/>
          <p:nvPr/>
        </p:nvPicPr>
        <p:blipFill>
          <a:blip r:embed="rId4">
            <a:alphaModFix/>
          </a:blip>
          <a:stretch>
            <a:fillRect/>
          </a:stretch>
        </p:blipFill>
        <p:spPr>
          <a:xfrm>
            <a:off x="6166099" y="1413775"/>
            <a:ext cx="5016724" cy="529590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g17c212fd92f_0_9"/>
          <p:cNvSpPr txBox="1">
            <a:spLocks noGrp="1"/>
          </p:cNvSpPr>
          <p:nvPr>
            <p:ph type="title"/>
          </p:nvPr>
        </p:nvSpPr>
        <p:spPr>
          <a:xfrm>
            <a:off x="1104900" y="76200"/>
            <a:ext cx="9980700" cy="1097100"/>
          </a:xfrm>
          <a:prstGeom prst="rect">
            <a:avLst/>
          </a:prstGeom>
        </p:spPr>
        <p:txBody>
          <a:bodyPr spcFirstLastPara="1" wrap="square" lIns="0" tIns="45700" rIns="0" bIns="45700" anchor="b" anchorCtr="0">
            <a:normAutofit/>
          </a:bodyPr>
          <a:lstStyle/>
          <a:p>
            <a:pPr marL="0" lvl="0" indent="0" algn="l" rtl="0">
              <a:spcBef>
                <a:spcPts val="0"/>
              </a:spcBef>
              <a:spcAft>
                <a:spcPts val="0"/>
              </a:spcAft>
              <a:buNone/>
            </a:pPr>
            <a:r>
              <a:rPr lang="hr-HR"/>
              <a:t>STUDENTS’ CONCLUSIONS</a:t>
            </a:r>
            <a:endParaRPr/>
          </a:p>
        </p:txBody>
      </p:sp>
      <p:sp>
        <p:nvSpPr>
          <p:cNvPr id="265" name="Google Shape;265;g17c212fd92f_0_9"/>
          <p:cNvSpPr txBox="1">
            <a:spLocks noGrp="1"/>
          </p:cNvSpPr>
          <p:nvPr>
            <p:ph type="body" idx="1"/>
          </p:nvPr>
        </p:nvSpPr>
        <p:spPr>
          <a:xfrm>
            <a:off x="1104900" y="1386800"/>
            <a:ext cx="4919400" cy="823800"/>
          </a:xfrm>
          <a:prstGeom prst="rect">
            <a:avLst/>
          </a:prstGeom>
        </p:spPr>
        <p:txBody>
          <a:bodyPr spcFirstLastPara="1" wrap="square" lIns="0" tIns="45700" rIns="0" bIns="45700" anchor="b" anchorCtr="0">
            <a:normAutofit/>
          </a:bodyPr>
          <a:lstStyle/>
          <a:p>
            <a:pPr marL="0" lvl="0" indent="0" algn="l" rtl="0">
              <a:spcBef>
                <a:spcPts val="0"/>
              </a:spcBef>
              <a:spcAft>
                <a:spcPts val="0"/>
              </a:spcAft>
              <a:buNone/>
            </a:pPr>
            <a:r>
              <a:rPr lang="hr-HR"/>
              <a:t>THE AFFIRMATIVE TEAM</a:t>
            </a:r>
            <a:endParaRPr/>
          </a:p>
        </p:txBody>
      </p:sp>
      <p:sp>
        <p:nvSpPr>
          <p:cNvPr id="266" name="Google Shape;266;g17c212fd92f_0_9"/>
          <p:cNvSpPr txBox="1">
            <a:spLocks noGrp="1"/>
          </p:cNvSpPr>
          <p:nvPr>
            <p:ph type="body" idx="2"/>
          </p:nvPr>
        </p:nvSpPr>
        <p:spPr>
          <a:xfrm>
            <a:off x="1104900" y="2210612"/>
            <a:ext cx="4919400" cy="3748200"/>
          </a:xfrm>
          <a:prstGeom prst="rect">
            <a:avLst/>
          </a:prstGeom>
        </p:spPr>
        <p:txBody>
          <a:bodyPr spcFirstLastPara="1" wrap="square" lIns="0" tIns="45700" rIns="0" bIns="45700" anchor="t" anchorCtr="0">
            <a:normAutofit/>
          </a:bodyPr>
          <a:lstStyle/>
          <a:p>
            <a:pPr marL="0" lvl="0" indent="0" algn="l" rtl="0">
              <a:spcBef>
                <a:spcPts val="1800"/>
              </a:spcBef>
              <a:spcAft>
                <a:spcPts val="0"/>
              </a:spcAft>
              <a:buNone/>
            </a:pPr>
            <a:endParaRPr/>
          </a:p>
          <a:p>
            <a:pPr marL="457200" lvl="0" indent="-355600" algn="l" rtl="0">
              <a:spcBef>
                <a:spcPts val="1800"/>
              </a:spcBef>
              <a:spcAft>
                <a:spcPts val="0"/>
              </a:spcAft>
              <a:buSzPts val="2000"/>
              <a:buChar char="-"/>
            </a:pPr>
            <a:r>
              <a:rPr lang="hr-HR"/>
              <a:t>a sign of a high level of civilisation</a:t>
            </a:r>
            <a:endParaRPr/>
          </a:p>
          <a:p>
            <a:pPr marL="457200" lvl="0" indent="-355600" algn="l" rtl="0">
              <a:spcBef>
                <a:spcPts val="0"/>
              </a:spcBef>
              <a:spcAft>
                <a:spcPts val="0"/>
              </a:spcAft>
              <a:buSzPts val="2000"/>
              <a:buChar char="-"/>
            </a:pPr>
            <a:r>
              <a:rPr lang="hr-HR"/>
              <a:t>creative work</a:t>
            </a:r>
            <a:endParaRPr/>
          </a:p>
          <a:p>
            <a:pPr marL="457200" lvl="0" indent="-355600" algn="l" rtl="0">
              <a:spcBef>
                <a:spcPts val="0"/>
              </a:spcBef>
              <a:spcAft>
                <a:spcPts val="0"/>
              </a:spcAft>
              <a:buSzPts val="2000"/>
              <a:buChar char="-"/>
            </a:pPr>
            <a:r>
              <a:rPr lang="hr-HR"/>
              <a:t>poems cover important topics</a:t>
            </a:r>
            <a:endParaRPr/>
          </a:p>
          <a:p>
            <a:pPr marL="457200" lvl="0" indent="-355600" algn="l" rtl="0">
              <a:spcBef>
                <a:spcPts val="0"/>
              </a:spcBef>
              <a:spcAft>
                <a:spcPts val="0"/>
              </a:spcAft>
              <a:buSzPts val="2000"/>
              <a:buChar char="-"/>
            </a:pPr>
            <a:r>
              <a:rPr lang="hr-HR"/>
              <a:t>an important way of expression for many (young) people who have a high level of linguistic intelligence  </a:t>
            </a:r>
            <a:endParaRPr/>
          </a:p>
          <a:p>
            <a:pPr marL="457200" lvl="0" indent="-355600" algn="l" rtl="0">
              <a:spcBef>
                <a:spcPts val="0"/>
              </a:spcBef>
              <a:spcAft>
                <a:spcPts val="0"/>
              </a:spcAft>
              <a:buSzPts val="2000"/>
              <a:buChar char="-"/>
            </a:pPr>
            <a:r>
              <a:rPr lang="hr-HR"/>
              <a:t>short and often easy to understand</a:t>
            </a:r>
            <a:endParaRPr/>
          </a:p>
          <a:p>
            <a:pPr marL="457200" lvl="0" indent="-355600" algn="l" rtl="0">
              <a:spcBef>
                <a:spcPts val="0"/>
              </a:spcBef>
              <a:spcAft>
                <a:spcPts val="0"/>
              </a:spcAft>
              <a:buSzPts val="2000"/>
              <a:buChar char="-"/>
            </a:pPr>
            <a:r>
              <a:rPr lang="hr-HR"/>
              <a:t>many people find it inspiring,it helps them deal with their problems</a:t>
            </a:r>
            <a:endParaRPr/>
          </a:p>
          <a:p>
            <a:pPr marL="0" lvl="0" indent="0" algn="l" rtl="0">
              <a:spcBef>
                <a:spcPts val="1800"/>
              </a:spcBef>
              <a:spcAft>
                <a:spcPts val="0"/>
              </a:spcAft>
              <a:buNone/>
            </a:pPr>
            <a:endParaRPr/>
          </a:p>
        </p:txBody>
      </p:sp>
      <p:sp>
        <p:nvSpPr>
          <p:cNvPr id="267" name="Google Shape;267;g17c212fd92f_0_9"/>
          <p:cNvSpPr txBox="1">
            <a:spLocks noGrp="1"/>
          </p:cNvSpPr>
          <p:nvPr>
            <p:ph type="body" idx="3"/>
          </p:nvPr>
        </p:nvSpPr>
        <p:spPr>
          <a:xfrm>
            <a:off x="6215110" y="1386800"/>
            <a:ext cx="4919400" cy="823800"/>
          </a:xfrm>
          <a:prstGeom prst="rect">
            <a:avLst/>
          </a:prstGeom>
        </p:spPr>
        <p:txBody>
          <a:bodyPr spcFirstLastPara="1" wrap="square" lIns="0" tIns="45700" rIns="0" bIns="45700" anchor="b" anchorCtr="0">
            <a:normAutofit/>
          </a:bodyPr>
          <a:lstStyle/>
          <a:p>
            <a:pPr marL="0" lvl="0" indent="0" algn="l" rtl="0">
              <a:spcBef>
                <a:spcPts val="0"/>
              </a:spcBef>
              <a:spcAft>
                <a:spcPts val="0"/>
              </a:spcAft>
              <a:buNone/>
            </a:pPr>
            <a:r>
              <a:rPr lang="hr-HR"/>
              <a:t>THE NEGATIVE TEAM</a:t>
            </a:r>
            <a:endParaRPr/>
          </a:p>
        </p:txBody>
      </p:sp>
      <p:sp>
        <p:nvSpPr>
          <p:cNvPr id="268" name="Google Shape;268;g17c212fd92f_0_9"/>
          <p:cNvSpPr txBox="1">
            <a:spLocks noGrp="1"/>
          </p:cNvSpPr>
          <p:nvPr>
            <p:ph type="body" idx="4"/>
          </p:nvPr>
        </p:nvSpPr>
        <p:spPr>
          <a:xfrm>
            <a:off x="6124500" y="2267325"/>
            <a:ext cx="5100600" cy="3748200"/>
          </a:xfrm>
          <a:prstGeom prst="rect">
            <a:avLst/>
          </a:prstGeom>
        </p:spPr>
        <p:txBody>
          <a:bodyPr spcFirstLastPara="1" wrap="square" lIns="0" tIns="45700" rIns="0" bIns="45700" anchor="t" anchorCtr="0">
            <a:normAutofit/>
          </a:bodyPr>
          <a:lstStyle/>
          <a:p>
            <a:pPr marL="0" lvl="0" indent="0" algn="l" rtl="0">
              <a:spcBef>
                <a:spcPts val="1800"/>
              </a:spcBef>
              <a:spcAft>
                <a:spcPts val="0"/>
              </a:spcAft>
              <a:buNone/>
            </a:pPr>
            <a:endParaRPr/>
          </a:p>
          <a:p>
            <a:pPr marL="457200" lvl="0" indent="-355600" algn="l" rtl="0">
              <a:spcBef>
                <a:spcPts val="1800"/>
              </a:spcBef>
              <a:spcAft>
                <a:spcPts val="0"/>
              </a:spcAft>
              <a:buSzPts val="2000"/>
              <a:buChar char="-"/>
            </a:pPr>
            <a:r>
              <a:rPr lang="hr-HR"/>
              <a:t>often difficult to understand</a:t>
            </a:r>
            <a:endParaRPr/>
          </a:p>
          <a:p>
            <a:pPr marL="457200" lvl="0" indent="-355600" algn="l" rtl="0">
              <a:spcBef>
                <a:spcPts val="0"/>
              </a:spcBef>
              <a:spcAft>
                <a:spcPts val="0"/>
              </a:spcAft>
              <a:buSzPts val="2000"/>
              <a:buChar char="-"/>
            </a:pPr>
            <a:r>
              <a:rPr lang="hr-HR"/>
              <a:t>we can live without poetry</a:t>
            </a:r>
            <a:endParaRPr/>
          </a:p>
          <a:p>
            <a:pPr marL="457200" lvl="0" indent="-355600" algn="l" rtl="0">
              <a:spcBef>
                <a:spcPts val="0"/>
              </a:spcBef>
              <a:spcAft>
                <a:spcPts val="0"/>
              </a:spcAft>
              <a:buSzPts val="2000"/>
              <a:buChar char="-"/>
            </a:pPr>
            <a:r>
              <a:rPr lang="hr-HR"/>
              <a:t>too emotional - could lead to suicide</a:t>
            </a:r>
            <a:endParaRPr/>
          </a:p>
          <a:p>
            <a:pPr marL="457200" lvl="0" indent="-355600" algn="l" rtl="0">
              <a:spcBef>
                <a:spcPts val="0"/>
              </a:spcBef>
              <a:spcAft>
                <a:spcPts val="0"/>
              </a:spcAft>
              <a:buSzPts val="2000"/>
              <a:buChar char="-"/>
            </a:pPr>
            <a:r>
              <a:rPr lang="hr-HR"/>
              <a:t>reading and writing poetry is a waste of time because this will probably not put food on your table</a:t>
            </a:r>
            <a:endParaRPr/>
          </a:p>
          <a:p>
            <a:pPr marL="457200" lvl="0" indent="-355600" algn="l" rtl="0">
              <a:spcBef>
                <a:spcPts val="0"/>
              </a:spcBef>
              <a:spcAft>
                <a:spcPts val="0"/>
              </a:spcAft>
              <a:buSzPts val="2000"/>
              <a:buChar char="-"/>
            </a:pPr>
            <a:r>
              <a:rPr lang="hr-HR"/>
              <a:t>young people should focus on less sentimental and more practical activities</a:t>
            </a:r>
            <a:endParaRPr/>
          </a:p>
          <a:p>
            <a:pPr marL="457200" lvl="0" indent="0" algn="l" rtl="0">
              <a:spcBef>
                <a:spcPts val="1800"/>
              </a:spcBef>
              <a:spcAft>
                <a:spcPts val="0"/>
              </a:spcAft>
              <a:buNone/>
            </a:pPr>
            <a:endParaRPr/>
          </a:p>
        </p:txBody>
      </p:sp>
      <p:pic>
        <p:nvPicPr>
          <p:cNvPr id="269" name="Google Shape;269;g17c212fd92f_0_9"/>
          <p:cNvPicPr preferRelativeResize="0"/>
          <p:nvPr/>
        </p:nvPicPr>
        <p:blipFill>
          <a:blip r:embed="rId3">
            <a:alphaModFix/>
          </a:blip>
          <a:stretch>
            <a:fillRect/>
          </a:stretch>
        </p:blipFill>
        <p:spPr>
          <a:xfrm>
            <a:off x="2651950" y="5213775"/>
            <a:ext cx="1511850" cy="1517150"/>
          </a:xfrm>
          <a:prstGeom prst="rect">
            <a:avLst/>
          </a:prstGeom>
          <a:noFill/>
          <a:ln>
            <a:noFill/>
          </a:ln>
        </p:spPr>
      </p:pic>
      <p:pic>
        <p:nvPicPr>
          <p:cNvPr id="270" name="Google Shape;270;g17c212fd92f_0_9"/>
          <p:cNvPicPr preferRelativeResize="0"/>
          <p:nvPr/>
        </p:nvPicPr>
        <p:blipFill>
          <a:blip r:embed="rId4">
            <a:alphaModFix/>
          </a:blip>
          <a:stretch>
            <a:fillRect/>
          </a:stretch>
        </p:blipFill>
        <p:spPr>
          <a:xfrm>
            <a:off x="7916750" y="5213774"/>
            <a:ext cx="1599291" cy="15171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g17c212fd92f_0_18"/>
          <p:cNvSpPr txBox="1">
            <a:spLocks noGrp="1"/>
          </p:cNvSpPr>
          <p:nvPr>
            <p:ph type="title"/>
          </p:nvPr>
        </p:nvSpPr>
        <p:spPr>
          <a:xfrm>
            <a:off x="159925" y="76200"/>
            <a:ext cx="10925700" cy="680100"/>
          </a:xfrm>
          <a:prstGeom prst="rect">
            <a:avLst/>
          </a:prstGeom>
        </p:spPr>
        <p:txBody>
          <a:bodyPr spcFirstLastPara="1" wrap="square" lIns="0" tIns="45700" rIns="0" bIns="45700" anchor="b" anchorCtr="0">
            <a:normAutofit/>
          </a:bodyPr>
          <a:lstStyle/>
          <a:p>
            <a:pPr marL="0" lvl="0" indent="0" algn="l" rtl="0">
              <a:spcBef>
                <a:spcPts val="0"/>
              </a:spcBef>
              <a:spcAft>
                <a:spcPts val="0"/>
              </a:spcAft>
              <a:buNone/>
            </a:pPr>
            <a:r>
              <a:rPr lang="hr-HR"/>
              <a:t>STUDENTS TEACHING STUDENTS</a:t>
            </a:r>
            <a:endParaRPr/>
          </a:p>
        </p:txBody>
      </p:sp>
      <p:sp>
        <p:nvSpPr>
          <p:cNvPr id="277" name="Google Shape;277;g17c212fd92f_0_18"/>
          <p:cNvSpPr txBox="1">
            <a:spLocks noGrp="1"/>
          </p:cNvSpPr>
          <p:nvPr>
            <p:ph type="body" idx="3"/>
          </p:nvPr>
        </p:nvSpPr>
        <p:spPr>
          <a:xfrm>
            <a:off x="159925" y="715775"/>
            <a:ext cx="11707500" cy="489900"/>
          </a:xfrm>
          <a:prstGeom prst="rect">
            <a:avLst/>
          </a:prstGeom>
        </p:spPr>
        <p:txBody>
          <a:bodyPr spcFirstLastPara="1" wrap="square" lIns="0" tIns="45700" rIns="0" bIns="45700" anchor="b" anchorCtr="0">
            <a:normAutofit fontScale="70000" lnSpcReduction="20000"/>
          </a:bodyPr>
          <a:lstStyle/>
          <a:p>
            <a:pPr marL="0" lvl="0" indent="0" algn="l" rtl="0">
              <a:spcBef>
                <a:spcPts val="0"/>
              </a:spcBef>
              <a:spcAft>
                <a:spcPts val="0"/>
              </a:spcAft>
              <a:buNone/>
            </a:pPr>
            <a:r>
              <a:rPr lang="hr-HR"/>
              <a:t>Creativity day, history of poetry, various authors (Wordsworth, Byron, Plath, Angelou, Kaur, Lang Leav)</a:t>
            </a:r>
            <a:endParaRPr/>
          </a:p>
        </p:txBody>
      </p:sp>
      <p:pic>
        <p:nvPicPr>
          <p:cNvPr id="278" name="Google Shape;278;g17c212fd92f_0_18"/>
          <p:cNvPicPr preferRelativeResize="0"/>
          <p:nvPr/>
        </p:nvPicPr>
        <p:blipFill>
          <a:blip r:embed="rId3">
            <a:alphaModFix/>
          </a:blip>
          <a:stretch>
            <a:fillRect/>
          </a:stretch>
        </p:blipFill>
        <p:spPr>
          <a:xfrm>
            <a:off x="4279524" y="1325737"/>
            <a:ext cx="3530400" cy="2762200"/>
          </a:xfrm>
          <a:prstGeom prst="rect">
            <a:avLst/>
          </a:prstGeom>
          <a:noFill/>
          <a:ln>
            <a:noFill/>
          </a:ln>
        </p:spPr>
      </p:pic>
      <p:pic>
        <p:nvPicPr>
          <p:cNvPr id="279" name="Google Shape;279;g17c212fd92f_0_18"/>
          <p:cNvPicPr preferRelativeResize="0"/>
          <p:nvPr/>
        </p:nvPicPr>
        <p:blipFill>
          <a:blip r:embed="rId4">
            <a:alphaModFix/>
          </a:blip>
          <a:stretch>
            <a:fillRect/>
          </a:stretch>
        </p:blipFill>
        <p:spPr>
          <a:xfrm>
            <a:off x="109500" y="1600200"/>
            <a:ext cx="3622050" cy="4436000"/>
          </a:xfrm>
          <a:prstGeom prst="rect">
            <a:avLst/>
          </a:prstGeom>
          <a:noFill/>
          <a:ln>
            <a:noFill/>
          </a:ln>
        </p:spPr>
      </p:pic>
      <p:pic>
        <p:nvPicPr>
          <p:cNvPr id="280" name="Google Shape;280;g17c212fd92f_0_18"/>
          <p:cNvPicPr preferRelativeResize="0"/>
          <p:nvPr/>
        </p:nvPicPr>
        <p:blipFill>
          <a:blip r:embed="rId5">
            <a:alphaModFix/>
          </a:blip>
          <a:stretch>
            <a:fillRect/>
          </a:stretch>
        </p:blipFill>
        <p:spPr>
          <a:xfrm>
            <a:off x="8166249" y="1813200"/>
            <a:ext cx="3318650" cy="4631301"/>
          </a:xfrm>
          <a:prstGeom prst="rect">
            <a:avLst/>
          </a:prstGeom>
          <a:noFill/>
          <a:ln>
            <a:noFill/>
          </a:ln>
        </p:spPr>
      </p:pic>
      <p:pic>
        <p:nvPicPr>
          <p:cNvPr id="281" name="Google Shape;281;g17c212fd92f_0_18"/>
          <p:cNvPicPr preferRelativeResize="0"/>
          <p:nvPr/>
        </p:nvPicPr>
        <p:blipFill>
          <a:blip r:embed="rId6">
            <a:alphaModFix/>
          </a:blip>
          <a:stretch>
            <a:fillRect/>
          </a:stretch>
        </p:blipFill>
        <p:spPr>
          <a:xfrm>
            <a:off x="4721025" y="4258425"/>
            <a:ext cx="2237825" cy="259957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g17c212fd92f_0_27"/>
          <p:cNvSpPr txBox="1">
            <a:spLocks noGrp="1"/>
          </p:cNvSpPr>
          <p:nvPr>
            <p:ph type="title"/>
          </p:nvPr>
        </p:nvSpPr>
        <p:spPr>
          <a:xfrm>
            <a:off x="1104900" y="76200"/>
            <a:ext cx="9980700" cy="1097100"/>
          </a:xfrm>
          <a:prstGeom prst="rect">
            <a:avLst/>
          </a:prstGeom>
        </p:spPr>
        <p:txBody>
          <a:bodyPr spcFirstLastPara="1" wrap="square" lIns="0" tIns="45700" rIns="0" bIns="45700" anchor="b" anchorCtr="0">
            <a:normAutofit/>
          </a:bodyPr>
          <a:lstStyle/>
          <a:p>
            <a:pPr marL="0" lvl="0" indent="0" algn="l" rtl="0">
              <a:spcBef>
                <a:spcPts val="0"/>
              </a:spcBef>
              <a:spcAft>
                <a:spcPts val="0"/>
              </a:spcAft>
              <a:buNone/>
            </a:pPr>
            <a:r>
              <a:rPr lang="hr-HR"/>
              <a:t>GUESTS (CROATIA, CANADA, INDIA, AUSTRALIA)</a:t>
            </a:r>
            <a:endParaRPr/>
          </a:p>
        </p:txBody>
      </p:sp>
      <p:pic>
        <p:nvPicPr>
          <p:cNvPr id="288" name="Google Shape;288;g17c212fd92f_0_27"/>
          <p:cNvPicPr preferRelativeResize="0"/>
          <p:nvPr/>
        </p:nvPicPr>
        <p:blipFill>
          <a:blip r:embed="rId3">
            <a:alphaModFix/>
          </a:blip>
          <a:stretch>
            <a:fillRect/>
          </a:stretch>
        </p:blipFill>
        <p:spPr>
          <a:xfrm>
            <a:off x="4305337" y="4128695"/>
            <a:ext cx="4108700" cy="2541378"/>
          </a:xfrm>
          <a:prstGeom prst="rect">
            <a:avLst/>
          </a:prstGeom>
          <a:noFill/>
          <a:ln>
            <a:noFill/>
          </a:ln>
        </p:spPr>
      </p:pic>
      <p:pic>
        <p:nvPicPr>
          <p:cNvPr id="289" name="Google Shape;289;g17c212fd92f_0_27"/>
          <p:cNvPicPr preferRelativeResize="0"/>
          <p:nvPr/>
        </p:nvPicPr>
        <p:blipFill>
          <a:blip r:embed="rId4">
            <a:alphaModFix/>
          </a:blip>
          <a:stretch>
            <a:fillRect/>
          </a:stretch>
        </p:blipFill>
        <p:spPr>
          <a:xfrm>
            <a:off x="4387600" y="1430250"/>
            <a:ext cx="3929974" cy="2541375"/>
          </a:xfrm>
          <a:prstGeom prst="rect">
            <a:avLst/>
          </a:prstGeom>
          <a:noFill/>
          <a:ln>
            <a:noFill/>
          </a:ln>
        </p:spPr>
      </p:pic>
      <p:pic>
        <p:nvPicPr>
          <p:cNvPr id="290" name="Google Shape;290;g17c212fd92f_0_27"/>
          <p:cNvPicPr preferRelativeResize="0"/>
          <p:nvPr/>
        </p:nvPicPr>
        <p:blipFill rotWithShape="1">
          <a:blip r:embed="rId5">
            <a:alphaModFix/>
          </a:blip>
          <a:srcRect/>
          <a:stretch/>
        </p:blipFill>
        <p:spPr>
          <a:xfrm>
            <a:off x="140700" y="4089986"/>
            <a:ext cx="4108699" cy="2618814"/>
          </a:xfrm>
          <a:prstGeom prst="rect">
            <a:avLst/>
          </a:prstGeom>
          <a:noFill/>
          <a:ln>
            <a:noFill/>
          </a:ln>
        </p:spPr>
      </p:pic>
      <p:pic>
        <p:nvPicPr>
          <p:cNvPr id="291" name="Google Shape;291;g17c212fd92f_0_27"/>
          <p:cNvPicPr preferRelativeResize="0"/>
          <p:nvPr/>
        </p:nvPicPr>
        <p:blipFill>
          <a:blip r:embed="rId6">
            <a:alphaModFix/>
          </a:blip>
          <a:stretch>
            <a:fillRect/>
          </a:stretch>
        </p:blipFill>
        <p:spPr>
          <a:xfrm>
            <a:off x="8631299" y="1490775"/>
            <a:ext cx="3438525" cy="5086350"/>
          </a:xfrm>
          <a:prstGeom prst="rect">
            <a:avLst/>
          </a:prstGeom>
          <a:noFill/>
          <a:ln>
            <a:noFill/>
          </a:ln>
        </p:spPr>
      </p:pic>
      <p:pic>
        <p:nvPicPr>
          <p:cNvPr id="292" name="Google Shape;292;g17c212fd92f_0_27"/>
          <p:cNvPicPr preferRelativeResize="0"/>
          <p:nvPr/>
        </p:nvPicPr>
        <p:blipFill>
          <a:blip r:embed="rId7">
            <a:alphaModFix/>
          </a:blip>
          <a:stretch>
            <a:fillRect/>
          </a:stretch>
        </p:blipFill>
        <p:spPr>
          <a:xfrm>
            <a:off x="389675" y="1395000"/>
            <a:ext cx="3610747" cy="2611886"/>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g17db360da4c_1_48"/>
          <p:cNvSpPr txBox="1">
            <a:spLocks noGrp="1"/>
          </p:cNvSpPr>
          <p:nvPr>
            <p:ph type="title"/>
          </p:nvPr>
        </p:nvSpPr>
        <p:spPr>
          <a:xfrm>
            <a:off x="1104900" y="76200"/>
            <a:ext cx="9980700" cy="1097100"/>
          </a:xfrm>
          <a:prstGeom prst="rect">
            <a:avLst/>
          </a:prstGeom>
        </p:spPr>
        <p:txBody>
          <a:bodyPr spcFirstLastPara="1" wrap="square" lIns="0" tIns="45700" rIns="0" bIns="45700" anchor="b" anchorCtr="0">
            <a:normAutofit/>
          </a:bodyPr>
          <a:lstStyle/>
          <a:p>
            <a:pPr marL="0" lvl="0" indent="0" algn="l" rtl="0">
              <a:spcBef>
                <a:spcPts val="0"/>
              </a:spcBef>
              <a:spcAft>
                <a:spcPts val="0"/>
              </a:spcAft>
              <a:buNone/>
            </a:pPr>
            <a:r>
              <a:rPr lang="hr-HR"/>
              <a:t>SWEDEN, PORTUGAL, BRAZIL</a:t>
            </a:r>
            <a:endParaRPr/>
          </a:p>
        </p:txBody>
      </p:sp>
      <p:pic>
        <p:nvPicPr>
          <p:cNvPr id="299" name="Google Shape;299;g17db360da4c_1_48"/>
          <p:cNvPicPr preferRelativeResize="0"/>
          <p:nvPr/>
        </p:nvPicPr>
        <p:blipFill>
          <a:blip r:embed="rId3">
            <a:alphaModFix/>
          </a:blip>
          <a:stretch>
            <a:fillRect/>
          </a:stretch>
        </p:blipFill>
        <p:spPr>
          <a:xfrm rot="-5400000">
            <a:off x="3690754" y="716050"/>
            <a:ext cx="2599000" cy="4004250"/>
          </a:xfrm>
          <a:prstGeom prst="rect">
            <a:avLst/>
          </a:prstGeom>
          <a:noFill/>
          <a:ln>
            <a:noFill/>
          </a:ln>
        </p:spPr>
      </p:pic>
      <p:pic>
        <p:nvPicPr>
          <p:cNvPr id="300" name="Google Shape;300;g17db360da4c_1_48"/>
          <p:cNvPicPr preferRelativeResize="0"/>
          <p:nvPr/>
        </p:nvPicPr>
        <p:blipFill>
          <a:blip r:embed="rId4">
            <a:alphaModFix/>
          </a:blip>
          <a:stretch>
            <a:fillRect/>
          </a:stretch>
        </p:blipFill>
        <p:spPr>
          <a:xfrm rot="-5400000">
            <a:off x="6415626" y="3245925"/>
            <a:ext cx="2890549" cy="4106459"/>
          </a:xfrm>
          <a:prstGeom prst="rect">
            <a:avLst/>
          </a:prstGeom>
          <a:noFill/>
          <a:ln>
            <a:noFill/>
          </a:ln>
        </p:spPr>
      </p:pic>
      <p:pic>
        <p:nvPicPr>
          <p:cNvPr id="301" name="Google Shape;301;g17db360da4c_1_48"/>
          <p:cNvPicPr preferRelativeResize="0"/>
          <p:nvPr/>
        </p:nvPicPr>
        <p:blipFill>
          <a:blip r:embed="rId5">
            <a:alphaModFix/>
          </a:blip>
          <a:stretch>
            <a:fillRect/>
          </a:stretch>
        </p:blipFill>
        <p:spPr>
          <a:xfrm rot="-5400000">
            <a:off x="8370450" y="1133563"/>
            <a:ext cx="2946075" cy="4198475"/>
          </a:xfrm>
          <a:prstGeom prst="rect">
            <a:avLst/>
          </a:prstGeom>
          <a:noFill/>
          <a:ln>
            <a:noFill/>
          </a:ln>
        </p:spPr>
      </p:pic>
      <p:pic>
        <p:nvPicPr>
          <p:cNvPr id="302" name="Google Shape;302;g17db360da4c_1_48"/>
          <p:cNvPicPr preferRelativeResize="0"/>
          <p:nvPr/>
        </p:nvPicPr>
        <p:blipFill>
          <a:blip r:embed="rId6">
            <a:alphaModFix/>
          </a:blip>
          <a:stretch>
            <a:fillRect/>
          </a:stretch>
        </p:blipFill>
        <p:spPr>
          <a:xfrm>
            <a:off x="505400" y="2233350"/>
            <a:ext cx="2683329" cy="444378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g17c212fd92f_0_57"/>
          <p:cNvSpPr txBox="1">
            <a:spLocks noGrp="1"/>
          </p:cNvSpPr>
          <p:nvPr>
            <p:ph type="title"/>
          </p:nvPr>
        </p:nvSpPr>
        <p:spPr>
          <a:xfrm>
            <a:off x="166550" y="0"/>
            <a:ext cx="10919100" cy="1173300"/>
          </a:xfrm>
          <a:prstGeom prst="rect">
            <a:avLst/>
          </a:prstGeom>
        </p:spPr>
        <p:txBody>
          <a:bodyPr spcFirstLastPara="1" wrap="square" lIns="0" tIns="45700" rIns="0" bIns="45700" anchor="b" anchorCtr="0">
            <a:normAutofit fontScale="90000"/>
          </a:bodyPr>
          <a:lstStyle/>
          <a:p>
            <a:pPr marL="0" lvl="0" indent="0" algn="l" rtl="0">
              <a:spcBef>
                <a:spcPts val="0"/>
              </a:spcBef>
              <a:spcAft>
                <a:spcPts val="0"/>
              </a:spcAft>
              <a:buNone/>
            </a:pPr>
            <a:r>
              <a:rPr lang="hr-HR"/>
              <a:t>EUROPEAN DAY OF LANGUAGES</a:t>
            </a:r>
            <a:endParaRPr/>
          </a:p>
          <a:p>
            <a:pPr marL="0" lvl="0" indent="0" algn="l" rtl="0">
              <a:spcBef>
                <a:spcPts val="0"/>
              </a:spcBef>
              <a:spcAft>
                <a:spcPts val="0"/>
              </a:spcAft>
              <a:buNone/>
            </a:pPr>
            <a:r>
              <a:rPr lang="hr-HR"/>
              <a:t> </a:t>
            </a:r>
            <a:endParaRPr/>
          </a:p>
          <a:p>
            <a:pPr marL="0" lvl="0" indent="0" algn="l" rtl="0">
              <a:spcBef>
                <a:spcPts val="0"/>
              </a:spcBef>
              <a:spcAft>
                <a:spcPts val="0"/>
              </a:spcAft>
              <a:buNone/>
            </a:pPr>
            <a:r>
              <a:rPr lang="hr-HR"/>
              <a:t>- POETRY READING NIGHT</a:t>
            </a:r>
            <a:endParaRPr/>
          </a:p>
        </p:txBody>
      </p:sp>
      <p:pic>
        <p:nvPicPr>
          <p:cNvPr id="309" name="Google Shape;309;g17c212fd92f_0_57"/>
          <p:cNvPicPr preferRelativeResize="0"/>
          <p:nvPr/>
        </p:nvPicPr>
        <p:blipFill>
          <a:blip r:embed="rId3">
            <a:alphaModFix/>
          </a:blip>
          <a:stretch>
            <a:fillRect/>
          </a:stretch>
        </p:blipFill>
        <p:spPr>
          <a:xfrm>
            <a:off x="8482575" y="76200"/>
            <a:ext cx="3344175" cy="3745732"/>
          </a:xfrm>
          <a:prstGeom prst="rect">
            <a:avLst/>
          </a:prstGeom>
          <a:noFill/>
          <a:ln>
            <a:noFill/>
          </a:ln>
        </p:spPr>
      </p:pic>
      <p:pic>
        <p:nvPicPr>
          <p:cNvPr id="310" name="Google Shape;310;g17c212fd92f_0_57"/>
          <p:cNvPicPr preferRelativeResize="0"/>
          <p:nvPr/>
        </p:nvPicPr>
        <p:blipFill>
          <a:blip r:embed="rId4">
            <a:alphaModFix/>
          </a:blip>
          <a:stretch>
            <a:fillRect/>
          </a:stretch>
        </p:blipFill>
        <p:spPr>
          <a:xfrm>
            <a:off x="382100" y="1312825"/>
            <a:ext cx="3906874" cy="2921775"/>
          </a:xfrm>
          <a:prstGeom prst="rect">
            <a:avLst/>
          </a:prstGeom>
          <a:noFill/>
          <a:ln>
            <a:noFill/>
          </a:ln>
        </p:spPr>
      </p:pic>
      <p:pic>
        <p:nvPicPr>
          <p:cNvPr id="311" name="Google Shape;311;g17c212fd92f_0_57"/>
          <p:cNvPicPr preferRelativeResize="0"/>
          <p:nvPr/>
        </p:nvPicPr>
        <p:blipFill>
          <a:blip r:embed="rId5">
            <a:alphaModFix/>
          </a:blip>
          <a:stretch>
            <a:fillRect/>
          </a:stretch>
        </p:blipFill>
        <p:spPr>
          <a:xfrm>
            <a:off x="4605900" y="2308425"/>
            <a:ext cx="3344175" cy="3979550"/>
          </a:xfrm>
          <a:prstGeom prst="rect">
            <a:avLst/>
          </a:prstGeom>
          <a:noFill/>
          <a:ln>
            <a:noFill/>
          </a:ln>
        </p:spPr>
      </p:pic>
      <p:pic>
        <p:nvPicPr>
          <p:cNvPr id="312" name="Google Shape;312;g17c212fd92f_0_57"/>
          <p:cNvPicPr preferRelativeResize="0"/>
          <p:nvPr/>
        </p:nvPicPr>
        <p:blipFill>
          <a:blip r:embed="rId6">
            <a:alphaModFix/>
          </a:blip>
          <a:stretch>
            <a:fillRect/>
          </a:stretch>
        </p:blipFill>
        <p:spPr>
          <a:xfrm>
            <a:off x="8815100" y="3978525"/>
            <a:ext cx="2679125" cy="2879475"/>
          </a:xfrm>
          <a:prstGeom prst="rect">
            <a:avLst/>
          </a:prstGeom>
          <a:noFill/>
          <a:ln>
            <a:noFill/>
          </a:ln>
        </p:spPr>
      </p:pic>
      <p:pic>
        <p:nvPicPr>
          <p:cNvPr id="313" name="Google Shape;313;g17c212fd92f_0_57"/>
          <p:cNvPicPr preferRelativeResize="0"/>
          <p:nvPr/>
        </p:nvPicPr>
        <p:blipFill>
          <a:blip r:embed="rId7">
            <a:alphaModFix/>
          </a:blip>
          <a:stretch>
            <a:fillRect/>
          </a:stretch>
        </p:blipFill>
        <p:spPr>
          <a:xfrm>
            <a:off x="969725" y="4374000"/>
            <a:ext cx="2204550" cy="24529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g183ff571981_0_4"/>
          <p:cNvSpPr txBox="1">
            <a:spLocks noGrp="1"/>
          </p:cNvSpPr>
          <p:nvPr>
            <p:ph type="title"/>
          </p:nvPr>
        </p:nvSpPr>
        <p:spPr>
          <a:xfrm>
            <a:off x="181525" y="76200"/>
            <a:ext cx="10904100" cy="1097100"/>
          </a:xfrm>
          <a:prstGeom prst="rect">
            <a:avLst/>
          </a:prstGeom>
        </p:spPr>
        <p:txBody>
          <a:bodyPr spcFirstLastPara="1" wrap="square" lIns="0" tIns="45700" rIns="0" bIns="45700" anchor="b" anchorCtr="0">
            <a:normAutofit/>
          </a:bodyPr>
          <a:lstStyle/>
          <a:p>
            <a:pPr marL="0" lvl="0" indent="0" algn="l" rtl="0">
              <a:spcBef>
                <a:spcPts val="0"/>
              </a:spcBef>
              <a:spcAft>
                <a:spcPts val="0"/>
              </a:spcAft>
              <a:buNone/>
            </a:pPr>
            <a:r>
              <a:rPr lang="hr-HR"/>
              <a:t>ILLUSTRATIONS, EUROPEAN LANGUAGES</a:t>
            </a:r>
            <a:endParaRPr/>
          </a:p>
        </p:txBody>
      </p:sp>
      <p:pic>
        <p:nvPicPr>
          <p:cNvPr id="320" name="Google Shape;320;g183ff571981_0_4"/>
          <p:cNvPicPr preferRelativeResize="0"/>
          <p:nvPr/>
        </p:nvPicPr>
        <p:blipFill>
          <a:blip r:embed="rId3">
            <a:alphaModFix/>
          </a:blip>
          <a:stretch>
            <a:fillRect/>
          </a:stretch>
        </p:blipFill>
        <p:spPr>
          <a:xfrm>
            <a:off x="181525" y="4463325"/>
            <a:ext cx="3751750" cy="2242275"/>
          </a:xfrm>
          <a:prstGeom prst="rect">
            <a:avLst/>
          </a:prstGeom>
          <a:noFill/>
          <a:ln>
            <a:noFill/>
          </a:ln>
        </p:spPr>
      </p:pic>
      <p:pic>
        <p:nvPicPr>
          <p:cNvPr id="321" name="Google Shape;321;g183ff571981_0_4"/>
          <p:cNvPicPr preferRelativeResize="0"/>
          <p:nvPr/>
        </p:nvPicPr>
        <p:blipFill>
          <a:blip r:embed="rId4">
            <a:alphaModFix/>
          </a:blip>
          <a:stretch>
            <a:fillRect/>
          </a:stretch>
        </p:blipFill>
        <p:spPr>
          <a:xfrm>
            <a:off x="91925" y="1600203"/>
            <a:ext cx="3690074" cy="2749398"/>
          </a:xfrm>
          <a:prstGeom prst="rect">
            <a:avLst/>
          </a:prstGeom>
          <a:noFill/>
          <a:ln>
            <a:noFill/>
          </a:ln>
        </p:spPr>
      </p:pic>
      <p:pic>
        <p:nvPicPr>
          <p:cNvPr id="322" name="Google Shape;322;g183ff571981_0_4"/>
          <p:cNvPicPr preferRelativeResize="0"/>
          <p:nvPr/>
        </p:nvPicPr>
        <p:blipFill>
          <a:blip r:embed="rId5">
            <a:alphaModFix/>
          </a:blip>
          <a:stretch>
            <a:fillRect/>
          </a:stretch>
        </p:blipFill>
        <p:spPr>
          <a:xfrm>
            <a:off x="4042462" y="1829117"/>
            <a:ext cx="4304300" cy="4343084"/>
          </a:xfrm>
          <a:prstGeom prst="rect">
            <a:avLst/>
          </a:prstGeom>
          <a:noFill/>
          <a:ln>
            <a:noFill/>
          </a:ln>
        </p:spPr>
      </p:pic>
      <p:pic>
        <p:nvPicPr>
          <p:cNvPr id="323" name="Google Shape;323;g183ff571981_0_4"/>
          <p:cNvPicPr preferRelativeResize="0"/>
          <p:nvPr/>
        </p:nvPicPr>
        <p:blipFill>
          <a:blip r:embed="rId6">
            <a:alphaModFix/>
          </a:blip>
          <a:stretch>
            <a:fillRect/>
          </a:stretch>
        </p:blipFill>
        <p:spPr>
          <a:xfrm>
            <a:off x="8455950" y="1671675"/>
            <a:ext cx="3495124" cy="47661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g183ff571981_0_21"/>
          <p:cNvSpPr txBox="1">
            <a:spLocks noGrp="1"/>
          </p:cNvSpPr>
          <p:nvPr>
            <p:ph type="title"/>
          </p:nvPr>
        </p:nvSpPr>
        <p:spPr>
          <a:xfrm>
            <a:off x="1104900" y="76200"/>
            <a:ext cx="9980700" cy="1097100"/>
          </a:xfrm>
          <a:prstGeom prst="rect">
            <a:avLst/>
          </a:prstGeom>
        </p:spPr>
        <p:txBody>
          <a:bodyPr spcFirstLastPara="1" wrap="square" lIns="0" tIns="45700" rIns="0" bIns="45700" anchor="b" anchorCtr="0">
            <a:normAutofit/>
          </a:bodyPr>
          <a:lstStyle/>
          <a:p>
            <a:pPr marL="0" lvl="0" indent="0" algn="l" rtl="0">
              <a:spcBef>
                <a:spcPts val="0"/>
              </a:spcBef>
              <a:spcAft>
                <a:spcPts val="0"/>
              </a:spcAft>
              <a:buNone/>
            </a:pPr>
            <a:r>
              <a:rPr lang="hr-HR"/>
              <a:t>READING</a:t>
            </a:r>
            <a:endParaRPr/>
          </a:p>
        </p:txBody>
      </p:sp>
      <p:sp>
        <p:nvSpPr>
          <p:cNvPr id="330" name="Google Shape;330;g183ff571981_0_21"/>
          <p:cNvSpPr txBox="1">
            <a:spLocks noGrp="1"/>
          </p:cNvSpPr>
          <p:nvPr>
            <p:ph type="body" idx="1"/>
          </p:nvPr>
        </p:nvSpPr>
        <p:spPr>
          <a:xfrm>
            <a:off x="1044975" y="1432100"/>
            <a:ext cx="4919400" cy="1764000"/>
          </a:xfrm>
          <a:prstGeom prst="rect">
            <a:avLst/>
          </a:prstGeom>
        </p:spPr>
        <p:txBody>
          <a:bodyPr spcFirstLastPara="1" wrap="square" lIns="0" tIns="45700" rIns="0" bIns="45700" anchor="b" anchorCtr="0">
            <a:noAutofit/>
          </a:bodyPr>
          <a:lstStyle/>
          <a:p>
            <a:pPr marL="0" lvl="0" indent="0" algn="l" rtl="0">
              <a:lnSpc>
                <a:spcPct val="70000"/>
              </a:lnSpc>
              <a:spcBef>
                <a:spcPts val="0"/>
              </a:spcBef>
              <a:spcAft>
                <a:spcPts val="0"/>
              </a:spcAft>
              <a:buSzPts val="770"/>
              <a:buNone/>
            </a:pPr>
            <a:r>
              <a:rPr lang="hr-HR" sz="1779"/>
              <a:t>(IVAN LUČIĆ)</a:t>
            </a:r>
            <a:endParaRPr sz="1779"/>
          </a:p>
          <a:p>
            <a:pPr marL="0" lvl="0" indent="0" algn="l" rtl="0">
              <a:lnSpc>
                <a:spcPct val="70000"/>
              </a:lnSpc>
              <a:spcBef>
                <a:spcPts val="0"/>
              </a:spcBef>
              <a:spcAft>
                <a:spcPts val="0"/>
              </a:spcAft>
              <a:buSzPts val="770"/>
              <a:buNone/>
            </a:pPr>
            <a:endParaRPr sz="1779"/>
          </a:p>
          <a:p>
            <a:pPr marL="0" lvl="0" indent="0" algn="l" rtl="0">
              <a:lnSpc>
                <a:spcPct val="70000"/>
              </a:lnSpc>
              <a:spcBef>
                <a:spcPts val="0"/>
              </a:spcBef>
              <a:spcAft>
                <a:spcPts val="0"/>
              </a:spcAft>
              <a:buSzPts val="770"/>
              <a:buNone/>
            </a:pPr>
            <a:r>
              <a:rPr lang="hr-HR" sz="1779"/>
              <a:t>DE REGNO DALMATIAE ET CROATIAE</a:t>
            </a:r>
            <a:endParaRPr sz="1779"/>
          </a:p>
          <a:p>
            <a:pPr marL="0" lvl="0" indent="0" algn="l" rtl="0">
              <a:lnSpc>
                <a:spcPct val="70000"/>
              </a:lnSpc>
              <a:spcBef>
                <a:spcPts val="0"/>
              </a:spcBef>
              <a:spcAft>
                <a:spcPts val="0"/>
              </a:spcAft>
              <a:buSzPts val="770"/>
              <a:buNone/>
            </a:pPr>
            <a:endParaRPr sz="1779"/>
          </a:p>
          <a:p>
            <a:pPr marL="0" lvl="0" indent="0" algn="l" rtl="0">
              <a:lnSpc>
                <a:spcPct val="70000"/>
              </a:lnSpc>
              <a:spcBef>
                <a:spcPts val="0"/>
              </a:spcBef>
              <a:spcAft>
                <a:spcPts val="0"/>
              </a:spcAft>
              <a:buSzPts val="770"/>
              <a:buNone/>
            </a:pPr>
            <a:endParaRPr sz="1779"/>
          </a:p>
          <a:p>
            <a:pPr marL="0" lvl="0" indent="0" algn="l" rtl="0">
              <a:lnSpc>
                <a:spcPct val="70000"/>
              </a:lnSpc>
              <a:spcBef>
                <a:spcPts val="0"/>
              </a:spcBef>
              <a:spcAft>
                <a:spcPts val="0"/>
              </a:spcAft>
              <a:buSzPts val="770"/>
              <a:buNone/>
            </a:pPr>
            <a:r>
              <a:rPr lang="hr-HR" sz="1779"/>
              <a:t>1668</a:t>
            </a:r>
            <a:endParaRPr sz="1779"/>
          </a:p>
          <a:p>
            <a:pPr marL="0" lvl="0" indent="0" algn="l" rtl="0">
              <a:lnSpc>
                <a:spcPct val="70000"/>
              </a:lnSpc>
              <a:spcBef>
                <a:spcPts val="0"/>
              </a:spcBef>
              <a:spcAft>
                <a:spcPts val="0"/>
              </a:spcAft>
              <a:buSzPts val="770"/>
              <a:buNone/>
            </a:pPr>
            <a:endParaRPr sz="1779"/>
          </a:p>
          <a:p>
            <a:pPr marL="0" lvl="0" indent="0" algn="l" rtl="0">
              <a:lnSpc>
                <a:spcPct val="70000"/>
              </a:lnSpc>
              <a:spcBef>
                <a:spcPts val="0"/>
              </a:spcBef>
              <a:spcAft>
                <a:spcPts val="0"/>
              </a:spcAft>
              <a:buSzPts val="770"/>
              <a:buNone/>
            </a:pPr>
            <a:endParaRPr sz="1679"/>
          </a:p>
        </p:txBody>
      </p:sp>
      <p:sp>
        <p:nvSpPr>
          <p:cNvPr id="331" name="Google Shape;331;g183ff571981_0_21"/>
          <p:cNvSpPr txBox="1">
            <a:spLocks noGrp="1"/>
          </p:cNvSpPr>
          <p:nvPr>
            <p:ph type="body" idx="3"/>
          </p:nvPr>
        </p:nvSpPr>
        <p:spPr>
          <a:xfrm>
            <a:off x="5788950" y="1432100"/>
            <a:ext cx="5226300" cy="1097100"/>
          </a:xfrm>
          <a:prstGeom prst="rect">
            <a:avLst/>
          </a:prstGeom>
        </p:spPr>
        <p:txBody>
          <a:bodyPr spcFirstLastPara="1" wrap="square" lIns="0" tIns="45700" rIns="0" bIns="45700" anchor="b" anchorCtr="0">
            <a:normAutofit/>
          </a:bodyPr>
          <a:lstStyle/>
          <a:p>
            <a:pPr marL="0" lvl="0" indent="0" algn="l" rtl="0">
              <a:spcBef>
                <a:spcPts val="0"/>
              </a:spcBef>
              <a:spcAft>
                <a:spcPts val="0"/>
              </a:spcAft>
              <a:buNone/>
            </a:pPr>
            <a:r>
              <a:rPr lang="hr-HR"/>
              <a:t>INCUNABULUM</a:t>
            </a:r>
            <a:endParaRPr/>
          </a:p>
          <a:p>
            <a:pPr marL="0" lvl="0" indent="0" algn="l" rtl="0">
              <a:spcBef>
                <a:spcPts val="0"/>
              </a:spcBef>
              <a:spcAft>
                <a:spcPts val="0"/>
              </a:spcAft>
              <a:buNone/>
            </a:pPr>
            <a:endParaRPr/>
          </a:p>
          <a:p>
            <a:pPr marL="0" lvl="0" indent="0" algn="l" rtl="0">
              <a:spcBef>
                <a:spcPts val="0"/>
              </a:spcBef>
              <a:spcAft>
                <a:spcPts val="0"/>
              </a:spcAft>
              <a:buNone/>
            </a:pPr>
            <a:r>
              <a:rPr lang="hr-HR"/>
              <a:t>SAINT JEROME, 15th CENTURY</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pic>
        <p:nvPicPr>
          <p:cNvPr id="332" name="Google Shape;332;g183ff571981_0_21"/>
          <p:cNvPicPr preferRelativeResize="0"/>
          <p:nvPr/>
        </p:nvPicPr>
        <p:blipFill>
          <a:blip r:embed="rId3">
            <a:alphaModFix/>
          </a:blip>
          <a:stretch>
            <a:fillRect/>
          </a:stretch>
        </p:blipFill>
        <p:spPr>
          <a:xfrm>
            <a:off x="6308025" y="2554450"/>
            <a:ext cx="3404126" cy="4120425"/>
          </a:xfrm>
          <a:prstGeom prst="rect">
            <a:avLst/>
          </a:prstGeom>
          <a:noFill/>
          <a:ln>
            <a:noFill/>
          </a:ln>
        </p:spPr>
      </p:pic>
      <p:pic>
        <p:nvPicPr>
          <p:cNvPr id="333" name="Google Shape;333;g183ff571981_0_21"/>
          <p:cNvPicPr preferRelativeResize="0"/>
          <p:nvPr/>
        </p:nvPicPr>
        <p:blipFill>
          <a:blip r:embed="rId4">
            <a:alphaModFix/>
          </a:blip>
          <a:stretch>
            <a:fillRect/>
          </a:stretch>
        </p:blipFill>
        <p:spPr>
          <a:xfrm>
            <a:off x="1998025" y="2412425"/>
            <a:ext cx="3129510" cy="4120424"/>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g17db360da4c_1_62"/>
          <p:cNvSpPr txBox="1">
            <a:spLocks noGrp="1"/>
          </p:cNvSpPr>
          <p:nvPr>
            <p:ph type="title"/>
          </p:nvPr>
        </p:nvSpPr>
        <p:spPr>
          <a:xfrm>
            <a:off x="1104900" y="76200"/>
            <a:ext cx="9980700" cy="1097100"/>
          </a:xfrm>
          <a:prstGeom prst="rect">
            <a:avLst/>
          </a:prstGeom>
        </p:spPr>
        <p:txBody>
          <a:bodyPr spcFirstLastPara="1" wrap="square" lIns="0" tIns="45700" rIns="0" bIns="45700" anchor="b" anchorCtr="0">
            <a:normAutofit/>
          </a:bodyPr>
          <a:lstStyle/>
          <a:p>
            <a:pPr marL="0" lvl="0" indent="0" algn="l" rtl="0">
              <a:spcBef>
                <a:spcPts val="0"/>
              </a:spcBef>
              <a:spcAft>
                <a:spcPts val="0"/>
              </a:spcAft>
              <a:buNone/>
            </a:pPr>
            <a:r>
              <a:rPr lang="hr-HR"/>
              <a:t>WRITING: Haiku / Senryu / Sonnet</a:t>
            </a:r>
            <a:endParaRPr/>
          </a:p>
        </p:txBody>
      </p:sp>
      <p:pic>
        <p:nvPicPr>
          <p:cNvPr id="340" name="Google Shape;340;g17db360da4c_1_62"/>
          <p:cNvPicPr preferRelativeResize="0"/>
          <p:nvPr/>
        </p:nvPicPr>
        <p:blipFill>
          <a:blip r:embed="rId3">
            <a:alphaModFix/>
          </a:blip>
          <a:stretch>
            <a:fillRect/>
          </a:stretch>
        </p:blipFill>
        <p:spPr>
          <a:xfrm rot="-5400000">
            <a:off x="7776450" y="937375"/>
            <a:ext cx="3486575" cy="4526873"/>
          </a:xfrm>
          <a:prstGeom prst="rect">
            <a:avLst/>
          </a:prstGeom>
          <a:noFill/>
          <a:ln>
            <a:noFill/>
          </a:ln>
        </p:spPr>
      </p:pic>
      <p:pic>
        <p:nvPicPr>
          <p:cNvPr id="341" name="Google Shape;341;g17db360da4c_1_62"/>
          <p:cNvPicPr preferRelativeResize="0"/>
          <p:nvPr/>
        </p:nvPicPr>
        <p:blipFill>
          <a:blip r:embed="rId4">
            <a:alphaModFix/>
          </a:blip>
          <a:stretch>
            <a:fillRect/>
          </a:stretch>
        </p:blipFill>
        <p:spPr>
          <a:xfrm>
            <a:off x="3660100" y="3217189"/>
            <a:ext cx="3994225" cy="3436112"/>
          </a:xfrm>
          <a:prstGeom prst="rect">
            <a:avLst/>
          </a:prstGeom>
          <a:noFill/>
          <a:ln>
            <a:noFill/>
          </a:ln>
        </p:spPr>
      </p:pic>
      <p:pic>
        <p:nvPicPr>
          <p:cNvPr id="342" name="Google Shape;342;g17db360da4c_1_62"/>
          <p:cNvPicPr preferRelativeResize="0"/>
          <p:nvPr/>
        </p:nvPicPr>
        <p:blipFill>
          <a:blip r:embed="rId5">
            <a:alphaModFix/>
          </a:blip>
          <a:stretch>
            <a:fillRect/>
          </a:stretch>
        </p:blipFill>
        <p:spPr>
          <a:xfrm>
            <a:off x="328750" y="1457525"/>
            <a:ext cx="3994225" cy="3282574"/>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sp>
        <p:nvSpPr>
          <p:cNvPr id="347" name="Google Shape;347;p13"/>
          <p:cNvSpPr txBox="1">
            <a:spLocks noGrp="1"/>
          </p:cNvSpPr>
          <p:nvPr>
            <p:ph type="title"/>
          </p:nvPr>
        </p:nvSpPr>
        <p:spPr>
          <a:xfrm>
            <a:off x="1104900" y="76200"/>
            <a:ext cx="9980682" cy="1096962"/>
          </a:xfrm>
          <a:prstGeom prst="rect">
            <a:avLst/>
          </a:prstGeom>
          <a:noFill/>
          <a:ln>
            <a:noFill/>
          </a:ln>
        </p:spPr>
        <p:txBody>
          <a:bodyPr spcFirstLastPara="1" wrap="square" lIns="0" tIns="45700" rIns="0" bIns="45700" anchor="b" anchorCtr="0">
            <a:normAutofit/>
          </a:bodyPr>
          <a:lstStyle/>
          <a:p>
            <a:pPr marL="0" lvl="0" indent="0" algn="l" rtl="0">
              <a:lnSpc>
                <a:spcPct val="90000"/>
              </a:lnSpc>
              <a:spcBef>
                <a:spcPts val="0"/>
              </a:spcBef>
              <a:spcAft>
                <a:spcPts val="0"/>
              </a:spcAft>
              <a:buClr>
                <a:srgbClr val="515D4C"/>
              </a:buClr>
              <a:buSzPts val="2800"/>
              <a:buFont typeface="Arial"/>
              <a:buNone/>
            </a:pPr>
            <a:r>
              <a:rPr lang="hr-HR">
                <a:solidFill>
                  <a:srgbClr val="515D4C"/>
                </a:solidFill>
              </a:rPr>
              <a:t>EUROPEAN DAY OF LANGUAGES</a:t>
            </a:r>
            <a:endParaRPr/>
          </a:p>
        </p:txBody>
      </p:sp>
      <p:pic>
        <p:nvPicPr>
          <p:cNvPr id="348" name="Google Shape;348;p13"/>
          <p:cNvPicPr preferRelativeResize="0">
            <a:picLocks noGrp="1"/>
          </p:cNvPicPr>
          <p:nvPr>
            <p:ph type="body" idx="1"/>
          </p:nvPr>
        </p:nvPicPr>
        <p:blipFill rotWithShape="1">
          <a:blip r:embed="rId3">
            <a:alphaModFix/>
          </a:blip>
          <a:srcRect/>
          <a:stretch/>
        </p:blipFill>
        <p:spPr>
          <a:xfrm>
            <a:off x="86351" y="1509881"/>
            <a:ext cx="5973321" cy="3359993"/>
          </a:xfrm>
          <a:prstGeom prst="rect">
            <a:avLst/>
          </a:prstGeom>
          <a:noFill/>
          <a:ln>
            <a:noFill/>
          </a:ln>
        </p:spPr>
      </p:pic>
      <p:pic>
        <p:nvPicPr>
          <p:cNvPr id="349" name="Google Shape;349;p13"/>
          <p:cNvPicPr preferRelativeResize="0"/>
          <p:nvPr/>
        </p:nvPicPr>
        <p:blipFill rotWithShape="1">
          <a:blip r:embed="rId4">
            <a:alphaModFix/>
          </a:blip>
          <a:srcRect/>
          <a:stretch/>
        </p:blipFill>
        <p:spPr>
          <a:xfrm>
            <a:off x="6059672" y="3186547"/>
            <a:ext cx="5982789" cy="3366654"/>
          </a:xfrm>
          <a:prstGeom prst="rect">
            <a:avLst/>
          </a:prstGeom>
          <a:noFill/>
          <a:ln>
            <a:noFill/>
          </a:ln>
        </p:spPr>
      </p:pic>
      <p:sp>
        <p:nvSpPr>
          <p:cNvPr id="350" name="Google Shape;350;p13"/>
          <p:cNvSpPr txBox="1"/>
          <p:nvPr/>
        </p:nvSpPr>
        <p:spPr>
          <a:xfrm>
            <a:off x="6383383" y="2083459"/>
            <a:ext cx="4606834"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hr-HR" sz="2800" b="0" i="0" u="none" strike="noStrike" cap="none">
                <a:solidFill>
                  <a:srgbClr val="515D4C"/>
                </a:solidFill>
                <a:latin typeface="Arial"/>
                <a:ea typeface="Arial"/>
                <a:cs typeface="Arial"/>
                <a:sym typeface="Arial"/>
              </a:rPr>
              <a:t>COLABORATION WITH THE KINDERGARDEN </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p14"/>
          <p:cNvSpPr txBox="1">
            <a:spLocks noGrp="1"/>
          </p:cNvSpPr>
          <p:nvPr>
            <p:ph type="title"/>
          </p:nvPr>
        </p:nvSpPr>
        <p:spPr>
          <a:xfrm>
            <a:off x="1104900" y="76200"/>
            <a:ext cx="9980682" cy="1096962"/>
          </a:xfrm>
          <a:prstGeom prst="rect">
            <a:avLst/>
          </a:prstGeom>
          <a:noFill/>
          <a:ln>
            <a:noFill/>
          </a:ln>
        </p:spPr>
        <p:txBody>
          <a:bodyPr spcFirstLastPara="1" wrap="square" lIns="0" tIns="45700" rIns="0" bIns="45700" anchor="b" anchorCtr="0">
            <a:normAutofit/>
          </a:bodyPr>
          <a:lstStyle/>
          <a:p>
            <a:pPr marL="0" lvl="0" indent="0" algn="l" rtl="0">
              <a:lnSpc>
                <a:spcPct val="90000"/>
              </a:lnSpc>
              <a:spcBef>
                <a:spcPts val="0"/>
              </a:spcBef>
              <a:spcAft>
                <a:spcPts val="0"/>
              </a:spcAft>
              <a:buClr>
                <a:srgbClr val="515D4C"/>
              </a:buClr>
              <a:buSzPts val="2800"/>
              <a:buFont typeface="Arial"/>
              <a:buNone/>
            </a:pPr>
            <a:r>
              <a:rPr lang="hr-HR">
                <a:solidFill>
                  <a:srgbClr val="515D4C"/>
                </a:solidFill>
              </a:rPr>
              <a:t>EUROPEAN DAY OF LANGUAGES</a:t>
            </a:r>
            <a:endParaRPr/>
          </a:p>
        </p:txBody>
      </p:sp>
      <p:sp>
        <p:nvSpPr>
          <p:cNvPr id="356" name="Google Shape;356;p14"/>
          <p:cNvSpPr txBox="1"/>
          <p:nvPr/>
        </p:nvSpPr>
        <p:spPr>
          <a:xfrm>
            <a:off x="4278150" y="1524000"/>
            <a:ext cx="783547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hr-HR" sz="2800">
                <a:solidFill>
                  <a:srgbClr val="515D4C"/>
                </a:solidFill>
                <a:latin typeface="Arial"/>
                <a:ea typeface="Arial"/>
                <a:cs typeface="Arial"/>
                <a:sym typeface="Arial"/>
              </a:rPr>
              <a:t>COLABORATION WITH THE KINDERGARDEN </a:t>
            </a:r>
            <a:endParaRPr/>
          </a:p>
        </p:txBody>
      </p:sp>
      <p:pic>
        <p:nvPicPr>
          <p:cNvPr id="357" name="Google Shape;357;p14"/>
          <p:cNvPicPr preferRelativeResize="0">
            <a:picLocks noGrp="1"/>
          </p:cNvPicPr>
          <p:nvPr>
            <p:ph type="body" idx="1"/>
          </p:nvPr>
        </p:nvPicPr>
        <p:blipFill rotWithShape="1">
          <a:blip r:embed="rId3">
            <a:alphaModFix/>
          </a:blip>
          <a:srcRect/>
          <a:stretch/>
        </p:blipFill>
        <p:spPr>
          <a:xfrm flipH="1">
            <a:off x="4206209" y="2002519"/>
            <a:ext cx="3329361" cy="2217407"/>
          </a:xfrm>
          <a:prstGeom prst="rect">
            <a:avLst/>
          </a:prstGeom>
          <a:noFill/>
          <a:ln>
            <a:noFill/>
          </a:ln>
        </p:spPr>
      </p:pic>
      <p:pic>
        <p:nvPicPr>
          <p:cNvPr id="358" name="Google Shape;358;p14"/>
          <p:cNvPicPr preferRelativeResize="0"/>
          <p:nvPr/>
        </p:nvPicPr>
        <p:blipFill rotWithShape="1">
          <a:blip r:embed="rId4">
            <a:alphaModFix/>
          </a:blip>
          <a:srcRect/>
          <a:stretch/>
        </p:blipFill>
        <p:spPr>
          <a:xfrm>
            <a:off x="524295" y="1421947"/>
            <a:ext cx="3618271" cy="2409825"/>
          </a:xfrm>
          <a:prstGeom prst="rect">
            <a:avLst/>
          </a:prstGeom>
          <a:noFill/>
          <a:ln>
            <a:noFill/>
          </a:ln>
        </p:spPr>
      </p:pic>
      <p:pic>
        <p:nvPicPr>
          <p:cNvPr id="359" name="Google Shape;359;p14"/>
          <p:cNvPicPr preferRelativeResize="0"/>
          <p:nvPr/>
        </p:nvPicPr>
        <p:blipFill rotWithShape="1">
          <a:blip r:embed="rId5">
            <a:alphaModFix/>
          </a:blip>
          <a:srcRect/>
          <a:stretch/>
        </p:blipFill>
        <p:spPr>
          <a:xfrm>
            <a:off x="195164" y="4032068"/>
            <a:ext cx="3945161" cy="2627539"/>
          </a:xfrm>
          <a:prstGeom prst="rect">
            <a:avLst/>
          </a:prstGeom>
          <a:noFill/>
          <a:ln>
            <a:noFill/>
          </a:ln>
        </p:spPr>
      </p:pic>
      <p:pic>
        <p:nvPicPr>
          <p:cNvPr id="360" name="Google Shape;360;p14"/>
          <p:cNvPicPr preferRelativeResize="0"/>
          <p:nvPr/>
        </p:nvPicPr>
        <p:blipFill rotWithShape="1">
          <a:blip r:embed="rId6">
            <a:alphaModFix/>
          </a:blip>
          <a:srcRect/>
          <a:stretch/>
        </p:blipFill>
        <p:spPr>
          <a:xfrm>
            <a:off x="7628710" y="3801124"/>
            <a:ext cx="4484914" cy="2987023"/>
          </a:xfrm>
          <a:prstGeom prst="rect">
            <a:avLst/>
          </a:prstGeom>
          <a:noFill/>
          <a:ln>
            <a:noFill/>
          </a:ln>
        </p:spPr>
      </p:pic>
      <p:pic>
        <p:nvPicPr>
          <p:cNvPr id="361" name="Google Shape;361;p14"/>
          <p:cNvPicPr preferRelativeResize="0"/>
          <p:nvPr/>
        </p:nvPicPr>
        <p:blipFill rotWithShape="1">
          <a:blip r:embed="rId7">
            <a:alphaModFix/>
          </a:blip>
          <a:srcRect/>
          <a:stretch/>
        </p:blipFill>
        <p:spPr>
          <a:xfrm>
            <a:off x="4227531" y="4456401"/>
            <a:ext cx="3308040" cy="2203206"/>
          </a:xfrm>
          <a:prstGeom prst="rect">
            <a:avLst/>
          </a:prstGeom>
          <a:noFill/>
          <a:ln>
            <a:noFill/>
          </a:ln>
        </p:spPr>
      </p:pic>
      <p:pic>
        <p:nvPicPr>
          <p:cNvPr id="362" name="Google Shape;362;p14"/>
          <p:cNvPicPr preferRelativeResize="0"/>
          <p:nvPr/>
        </p:nvPicPr>
        <p:blipFill rotWithShape="1">
          <a:blip r:embed="rId8">
            <a:alphaModFix/>
          </a:blip>
          <a:srcRect/>
          <a:stretch/>
        </p:blipFill>
        <p:spPr>
          <a:xfrm>
            <a:off x="7698377" y="2002519"/>
            <a:ext cx="2420983" cy="1776548"/>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66"/>
        <p:cNvGrpSpPr/>
        <p:nvPr/>
      </p:nvGrpSpPr>
      <p:grpSpPr>
        <a:xfrm>
          <a:off x="0" y="0"/>
          <a:ext cx="0" cy="0"/>
          <a:chOff x="0" y="0"/>
          <a:chExt cx="0" cy="0"/>
        </a:xfrm>
      </p:grpSpPr>
      <p:sp>
        <p:nvSpPr>
          <p:cNvPr id="367" name="Google Shape;367;p15"/>
          <p:cNvSpPr txBox="1">
            <a:spLocks noGrp="1"/>
          </p:cNvSpPr>
          <p:nvPr>
            <p:ph type="title"/>
          </p:nvPr>
        </p:nvSpPr>
        <p:spPr>
          <a:xfrm>
            <a:off x="1104900" y="76200"/>
            <a:ext cx="9980682" cy="1096962"/>
          </a:xfrm>
          <a:prstGeom prst="rect">
            <a:avLst/>
          </a:prstGeom>
          <a:noFill/>
          <a:ln>
            <a:noFill/>
          </a:ln>
        </p:spPr>
        <p:txBody>
          <a:bodyPr spcFirstLastPara="1" wrap="square" lIns="0" tIns="45700" rIns="0" bIns="45700" anchor="b" anchorCtr="0">
            <a:normAutofit/>
          </a:bodyPr>
          <a:lstStyle/>
          <a:p>
            <a:pPr marL="0" lvl="0" indent="0" algn="l" rtl="0">
              <a:lnSpc>
                <a:spcPct val="90000"/>
              </a:lnSpc>
              <a:spcBef>
                <a:spcPts val="0"/>
              </a:spcBef>
              <a:spcAft>
                <a:spcPts val="0"/>
              </a:spcAft>
              <a:buClr>
                <a:schemeClr val="dk1"/>
              </a:buClr>
              <a:buSzPts val="2800"/>
              <a:buFont typeface="Arial"/>
              <a:buNone/>
            </a:pPr>
            <a:r>
              <a:rPr lang="hr-HR"/>
              <a:t>EUROPEAN DAY OF LANGUAGES</a:t>
            </a:r>
            <a:endParaRPr/>
          </a:p>
        </p:txBody>
      </p:sp>
      <p:pic>
        <p:nvPicPr>
          <p:cNvPr id="368" name="Google Shape;368;p15"/>
          <p:cNvPicPr preferRelativeResize="0">
            <a:picLocks noGrp="1"/>
          </p:cNvPicPr>
          <p:nvPr>
            <p:ph type="body" idx="1"/>
          </p:nvPr>
        </p:nvPicPr>
        <p:blipFill rotWithShape="1">
          <a:blip r:embed="rId3">
            <a:alphaModFix/>
          </a:blip>
          <a:srcRect/>
          <a:stretch/>
        </p:blipFill>
        <p:spPr>
          <a:xfrm>
            <a:off x="477883" y="1558834"/>
            <a:ext cx="2833554" cy="2125165"/>
          </a:xfrm>
          <a:prstGeom prst="rect">
            <a:avLst/>
          </a:prstGeom>
          <a:noFill/>
          <a:ln>
            <a:noFill/>
          </a:ln>
        </p:spPr>
      </p:pic>
      <p:pic>
        <p:nvPicPr>
          <p:cNvPr id="369" name="Google Shape;369;p15"/>
          <p:cNvPicPr preferRelativeResize="0">
            <a:picLocks noGrp="1"/>
          </p:cNvPicPr>
          <p:nvPr>
            <p:ph type="body" idx="2"/>
          </p:nvPr>
        </p:nvPicPr>
        <p:blipFill rotWithShape="1">
          <a:blip r:embed="rId4">
            <a:alphaModFix/>
          </a:blip>
          <a:srcRect/>
          <a:stretch/>
        </p:blipFill>
        <p:spPr>
          <a:xfrm>
            <a:off x="8728892" y="4580818"/>
            <a:ext cx="3215640" cy="1929384"/>
          </a:xfrm>
          <a:prstGeom prst="rect">
            <a:avLst/>
          </a:prstGeom>
          <a:noFill/>
          <a:ln>
            <a:noFill/>
          </a:ln>
        </p:spPr>
      </p:pic>
      <p:pic>
        <p:nvPicPr>
          <p:cNvPr id="370" name="Google Shape;370;p15"/>
          <p:cNvPicPr preferRelativeResize="0"/>
          <p:nvPr/>
        </p:nvPicPr>
        <p:blipFill rotWithShape="1">
          <a:blip r:embed="rId5">
            <a:alphaModFix/>
          </a:blip>
          <a:srcRect/>
          <a:stretch/>
        </p:blipFill>
        <p:spPr>
          <a:xfrm>
            <a:off x="3339341" y="2471248"/>
            <a:ext cx="5367856" cy="3578570"/>
          </a:xfrm>
          <a:prstGeom prst="rect">
            <a:avLst/>
          </a:prstGeom>
          <a:noFill/>
          <a:ln>
            <a:noFill/>
          </a:ln>
        </p:spPr>
      </p:pic>
      <p:sp>
        <p:nvSpPr>
          <p:cNvPr id="371" name="Google Shape;371;p15"/>
          <p:cNvSpPr txBox="1"/>
          <p:nvPr/>
        </p:nvSpPr>
        <p:spPr>
          <a:xfrm>
            <a:off x="3565236" y="1558834"/>
            <a:ext cx="837929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hr-HR" sz="2800">
                <a:solidFill>
                  <a:srgbClr val="515D4C"/>
                </a:solidFill>
                <a:latin typeface="Arial"/>
                <a:ea typeface="Arial"/>
                <a:cs typeface="Arial"/>
                <a:sym typeface="Arial"/>
              </a:rPr>
              <a:t>COLABORATION WITH THE PRIMARY SCHOOL</a:t>
            </a:r>
            <a:endParaRPr/>
          </a:p>
        </p:txBody>
      </p:sp>
      <p:pic>
        <p:nvPicPr>
          <p:cNvPr id="372" name="Google Shape;372;p15"/>
          <p:cNvPicPr preferRelativeResize="0"/>
          <p:nvPr/>
        </p:nvPicPr>
        <p:blipFill rotWithShape="1">
          <a:blip r:embed="rId6">
            <a:alphaModFix/>
          </a:blip>
          <a:srcRect/>
          <a:stretch/>
        </p:blipFill>
        <p:spPr>
          <a:xfrm>
            <a:off x="449942" y="4467497"/>
            <a:ext cx="2838995" cy="2129246"/>
          </a:xfrm>
          <a:prstGeom prst="rect">
            <a:avLst/>
          </a:prstGeom>
          <a:noFill/>
          <a:ln>
            <a:noFill/>
          </a:ln>
        </p:spPr>
      </p:pic>
      <p:pic>
        <p:nvPicPr>
          <p:cNvPr id="373" name="Google Shape;373;p15"/>
          <p:cNvPicPr preferRelativeResize="0"/>
          <p:nvPr/>
        </p:nvPicPr>
        <p:blipFill rotWithShape="1">
          <a:blip r:embed="rId7">
            <a:alphaModFix/>
          </a:blip>
          <a:srcRect/>
          <a:stretch/>
        </p:blipFill>
        <p:spPr>
          <a:xfrm>
            <a:off x="8891450" y="2085703"/>
            <a:ext cx="2769326" cy="207699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78"/>
        <p:cNvGrpSpPr/>
        <p:nvPr/>
      </p:nvGrpSpPr>
      <p:grpSpPr>
        <a:xfrm>
          <a:off x="0" y="0"/>
          <a:ext cx="0" cy="0"/>
          <a:chOff x="0" y="0"/>
          <a:chExt cx="0" cy="0"/>
        </a:xfrm>
      </p:grpSpPr>
      <p:sp>
        <p:nvSpPr>
          <p:cNvPr id="379" name="Google Shape;379;p21"/>
          <p:cNvSpPr txBox="1">
            <a:spLocks noGrp="1"/>
          </p:cNvSpPr>
          <p:nvPr>
            <p:ph type="title"/>
          </p:nvPr>
        </p:nvSpPr>
        <p:spPr>
          <a:xfrm>
            <a:off x="1104900" y="76200"/>
            <a:ext cx="9980682" cy="1096962"/>
          </a:xfrm>
          <a:prstGeom prst="rect">
            <a:avLst/>
          </a:prstGeom>
          <a:noFill/>
          <a:ln>
            <a:noFill/>
          </a:ln>
        </p:spPr>
        <p:txBody>
          <a:bodyPr spcFirstLastPara="1" wrap="square" lIns="0" tIns="45700" rIns="0" bIns="45700" anchor="b" anchorCtr="0">
            <a:normAutofit/>
          </a:bodyPr>
          <a:lstStyle/>
          <a:p>
            <a:pPr marL="0" lvl="0" indent="0" algn="l" rtl="0">
              <a:lnSpc>
                <a:spcPct val="90000"/>
              </a:lnSpc>
              <a:spcBef>
                <a:spcPts val="0"/>
              </a:spcBef>
              <a:spcAft>
                <a:spcPts val="0"/>
              </a:spcAft>
              <a:buClr>
                <a:srgbClr val="515D4C"/>
              </a:buClr>
              <a:buSzPts val="3200"/>
              <a:buFont typeface="Arial"/>
              <a:buNone/>
            </a:pPr>
            <a:r>
              <a:rPr lang="hr-HR">
                <a:solidFill>
                  <a:srgbClr val="515D4C"/>
                </a:solidFill>
              </a:rPr>
              <a:t>WORLD POETRY DAY</a:t>
            </a:r>
            <a:endParaRPr/>
          </a:p>
        </p:txBody>
      </p:sp>
      <p:pic>
        <p:nvPicPr>
          <p:cNvPr id="380" name="Google Shape;380;p21"/>
          <p:cNvPicPr preferRelativeResize="0">
            <a:picLocks noGrp="1"/>
          </p:cNvPicPr>
          <p:nvPr>
            <p:ph type="body" idx="1"/>
          </p:nvPr>
        </p:nvPicPr>
        <p:blipFill rotWithShape="1">
          <a:blip r:embed="rId3">
            <a:alphaModFix/>
          </a:blip>
          <a:srcRect/>
          <a:stretch/>
        </p:blipFill>
        <p:spPr>
          <a:xfrm>
            <a:off x="4083860" y="1374967"/>
            <a:ext cx="4710691" cy="2248479"/>
          </a:xfrm>
          <a:prstGeom prst="rect">
            <a:avLst/>
          </a:prstGeom>
          <a:noFill/>
          <a:ln>
            <a:noFill/>
          </a:ln>
        </p:spPr>
      </p:pic>
      <p:pic>
        <p:nvPicPr>
          <p:cNvPr id="381" name="Google Shape;381;p21"/>
          <p:cNvPicPr preferRelativeResize="0"/>
          <p:nvPr/>
        </p:nvPicPr>
        <p:blipFill rotWithShape="1">
          <a:blip r:embed="rId4">
            <a:alphaModFix/>
          </a:blip>
          <a:srcRect/>
          <a:stretch/>
        </p:blipFill>
        <p:spPr>
          <a:xfrm>
            <a:off x="382034" y="4326789"/>
            <a:ext cx="4975057" cy="2284841"/>
          </a:xfrm>
          <a:prstGeom prst="rect">
            <a:avLst/>
          </a:prstGeom>
          <a:noFill/>
          <a:ln>
            <a:noFill/>
          </a:ln>
        </p:spPr>
      </p:pic>
      <p:pic>
        <p:nvPicPr>
          <p:cNvPr id="382" name="Google Shape;382;p21"/>
          <p:cNvPicPr preferRelativeResize="0"/>
          <p:nvPr/>
        </p:nvPicPr>
        <p:blipFill rotWithShape="1">
          <a:blip r:embed="rId5">
            <a:alphaModFix/>
          </a:blip>
          <a:srcRect/>
          <a:stretch/>
        </p:blipFill>
        <p:spPr>
          <a:xfrm>
            <a:off x="32895" y="1297629"/>
            <a:ext cx="3872924" cy="2904693"/>
          </a:xfrm>
          <a:prstGeom prst="rect">
            <a:avLst/>
          </a:prstGeom>
          <a:noFill/>
          <a:ln>
            <a:noFill/>
          </a:ln>
        </p:spPr>
      </p:pic>
      <p:pic>
        <p:nvPicPr>
          <p:cNvPr id="383" name="Google Shape;383;p21"/>
          <p:cNvPicPr preferRelativeResize="0"/>
          <p:nvPr/>
        </p:nvPicPr>
        <p:blipFill rotWithShape="1">
          <a:blip r:embed="rId6">
            <a:alphaModFix/>
          </a:blip>
          <a:srcRect/>
          <a:stretch/>
        </p:blipFill>
        <p:spPr>
          <a:xfrm>
            <a:off x="9034321" y="1770630"/>
            <a:ext cx="2944037" cy="3929471"/>
          </a:xfrm>
          <a:prstGeom prst="rect">
            <a:avLst/>
          </a:prstGeom>
          <a:noFill/>
          <a:ln>
            <a:noFill/>
          </a:ln>
        </p:spPr>
      </p:pic>
      <p:pic>
        <p:nvPicPr>
          <p:cNvPr id="384" name="Google Shape;384;p21"/>
          <p:cNvPicPr preferRelativeResize="0"/>
          <p:nvPr/>
        </p:nvPicPr>
        <p:blipFill rotWithShape="1">
          <a:blip r:embed="rId7">
            <a:alphaModFix/>
          </a:blip>
          <a:srcRect/>
          <a:stretch/>
        </p:blipFill>
        <p:spPr>
          <a:xfrm>
            <a:off x="5761219" y="4190294"/>
            <a:ext cx="3095061" cy="2321296"/>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sp>
        <p:nvSpPr>
          <p:cNvPr id="390" name="Google Shape;390;p22"/>
          <p:cNvSpPr txBox="1">
            <a:spLocks noGrp="1"/>
          </p:cNvSpPr>
          <p:nvPr>
            <p:ph type="title"/>
          </p:nvPr>
        </p:nvSpPr>
        <p:spPr>
          <a:xfrm>
            <a:off x="1104900" y="76200"/>
            <a:ext cx="9980682" cy="1096962"/>
          </a:xfrm>
          <a:prstGeom prst="rect">
            <a:avLst/>
          </a:prstGeom>
          <a:noFill/>
          <a:ln>
            <a:noFill/>
          </a:ln>
        </p:spPr>
        <p:txBody>
          <a:bodyPr spcFirstLastPara="1" wrap="square" lIns="0" tIns="45700" rIns="0" bIns="45700" anchor="b" anchorCtr="0">
            <a:normAutofit/>
          </a:bodyPr>
          <a:lstStyle/>
          <a:p>
            <a:pPr marL="0" lvl="0" indent="0" algn="l" rtl="0">
              <a:lnSpc>
                <a:spcPct val="90000"/>
              </a:lnSpc>
              <a:spcBef>
                <a:spcPts val="0"/>
              </a:spcBef>
              <a:spcAft>
                <a:spcPts val="0"/>
              </a:spcAft>
              <a:buClr>
                <a:srgbClr val="515D4C"/>
              </a:buClr>
              <a:buSzPts val="3200"/>
              <a:buFont typeface="Arial"/>
              <a:buNone/>
            </a:pPr>
            <a:r>
              <a:rPr lang="hr-HR">
                <a:solidFill>
                  <a:srgbClr val="515D4C"/>
                </a:solidFill>
              </a:rPr>
              <a:t>WORLD POETRY DAY</a:t>
            </a:r>
            <a:endParaRPr/>
          </a:p>
        </p:txBody>
      </p:sp>
      <p:sp>
        <p:nvSpPr>
          <p:cNvPr id="391" name="Google Shape;391;p22"/>
          <p:cNvSpPr txBox="1">
            <a:spLocks noGrp="1"/>
          </p:cNvSpPr>
          <p:nvPr>
            <p:ph type="body" idx="2"/>
          </p:nvPr>
        </p:nvSpPr>
        <p:spPr>
          <a:xfrm>
            <a:off x="1104900" y="1600200"/>
            <a:ext cx="4384548" cy="4572000"/>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dk1"/>
              </a:buClr>
              <a:buSzPts val="1800"/>
              <a:buNone/>
            </a:pPr>
            <a:endParaRPr/>
          </a:p>
        </p:txBody>
      </p:sp>
      <p:pic>
        <p:nvPicPr>
          <p:cNvPr id="392" name="Google Shape;392;p22"/>
          <p:cNvPicPr preferRelativeResize="0"/>
          <p:nvPr/>
        </p:nvPicPr>
        <p:blipFill rotWithShape="1">
          <a:blip r:embed="rId3">
            <a:alphaModFix/>
          </a:blip>
          <a:srcRect/>
          <a:stretch/>
        </p:blipFill>
        <p:spPr>
          <a:xfrm>
            <a:off x="3907688" y="1440727"/>
            <a:ext cx="3595118" cy="2696339"/>
          </a:xfrm>
          <a:prstGeom prst="rect">
            <a:avLst/>
          </a:prstGeom>
          <a:noFill/>
          <a:ln>
            <a:noFill/>
          </a:ln>
        </p:spPr>
      </p:pic>
      <p:pic>
        <p:nvPicPr>
          <p:cNvPr id="393" name="Google Shape;393;p22"/>
          <p:cNvPicPr preferRelativeResize="0"/>
          <p:nvPr/>
        </p:nvPicPr>
        <p:blipFill rotWithShape="1">
          <a:blip r:embed="rId4">
            <a:alphaModFix/>
          </a:blip>
          <a:srcRect/>
          <a:stretch/>
        </p:blipFill>
        <p:spPr>
          <a:xfrm>
            <a:off x="652126" y="1600200"/>
            <a:ext cx="3079879" cy="4110783"/>
          </a:xfrm>
          <a:prstGeom prst="rect">
            <a:avLst/>
          </a:prstGeom>
          <a:noFill/>
          <a:ln>
            <a:noFill/>
          </a:ln>
        </p:spPr>
      </p:pic>
      <p:pic>
        <p:nvPicPr>
          <p:cNvPr id="394" name="Google Shape;394;p22"/>
          <p:cNvPicPr preferRelativeResize="0">
            <a:picLocks noGrp="1"/>
          </p:cNvPicPr>
          <p:nvPr>
            <p:ph type="body" idx="1"/>
          </p:nvPr>
        </p:nvPicPr>
        <p:blipFill rotWithShape="1">
          <a:blip r:embed="rId5">
            <a:alphaModFix/>
          </a:blip>
          <a:srcRect/>
          <a:stretch/>
        </p:blipFill>
        <p:spPr>
          <a:xfrm>
            <a:off x="7608453" y="4548297"/>
            <a:ext cx="4240621" cy="1870975"/>
          </a:xfrm>
          <a:prstGeom prst="rect">
            <a:avLst/>
          </a:prstGeom>
          <a:noFill/>
          <a:ln>
            <a:noFill/>
          </a:ln>
        </p:spPr>
      </p:pic>
      <p:pic>
        <p:nvPicPr>
          <p:cNvPr id="395" name="Google Shape;395;p22"/>
          <p:cNvPicPr preferRelativeResize="0"/>
          <p:nvPr/>
        </p:nvPicPr>
        <p:blipFill rotWithShape="1">
          <a:blip r:embed="rId6">
            <a:alphaModFix/>
          </a:blip>
          <a:srcRect/>
          <a:stretch/>
        </p:blipFill>
        <p:spPr>
          <a:xfrm>
            <a:off x="7924800" y="1511682"/>
            <a:ext cx="3405907" cy="2554430"/>
          </a:xfrm>
          <a:prstGeom prst="rect">
            <a:avLst/>
          </a:prstGeom>
          <a:noFill/>
          <a:ln>
            <a:noFill/>
          </a:ln>
        </p:spPr>
      </p:pic>
      <p:pic>
        <p:nvPicPr>
          <p:cNvPr id="396" name="Google Shape;396;p22"/>
          <p:cNvPicPr preferRelativeResize="0"/>
          <p:nvPr/>
        </p:nvPicPr>
        <p:blipFill rotWithShape="1">
          <a:blip r:embed="rId7">
            <a:alphaModFix/>
          </a:blip>
          <a:srcRect/>
          <a:stretch/>
        </p:blipFill>
        <p:spPr>
          <a:xfrm>
            <a:off x="3907688" y="4369647"/>
            <a:ext cx="3342409" cy="222827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sp>
        <p:nvSpPr>
          <p:cNvPr id="402" name="Google Shape;402;p23"/>
          <p:cNvSpPr txBox="1">
            <a:spLocks noGrp="1"/>
          </p:cNvSpPr>
          <p:nvPr>
            <p:ph type="title"/>
          </p:nvPr>
        </p:nvSpPr>
        <p:spPr>
          <a:xfrm>
            <a:off x="1104900" y="76200"/>
            <a:ext cx="9980682" cy="1096962"/>
          </a:xfrm>
          <a:prstGeom prst="rect">
            <a:avLst/>
          </a:prstGeom>
          <a:noFill/>
          <a:ln>
            <a:noFill/>
          </a:ln>
        </p:spPr>
        <p:txBody>
          <a:bodyPr spcFirstLastPara="1" wrap="square" lIns="0" tIns="45700" rIns="0" bIns="45700" anchor="b" anchorCtr="0">
            <a:normAutofit/>
          </a:bodyPr>
          <a:lstStyle/>
          <a:p>
            <a:pPr marL="0" lvl="0" indent="0" algn="l" rtl="0">
              <a:lnSpc>
                <a:spcPct val="90000"/>
              </a:lnSpc>
              <a:spcBef>
                <a:spcPts val="0"/>
              </a:spcBef>
              <a:spcAft>
                <a:spcPts val="0"/>
              </a:spcAft>
              <a:buClr>
                <a:srgbClr val="515D4C"/>
              </a:buClr>
              <a:buSzPts val="3200"/>
              <a:buFont typeface="Arial"/>
              <a:buNone/>
            </a:pPr>
            <a:r>
              <a:rPr lang="hr-HR">
                <a:solidFill>
                  <a:srgbClr val="515D4C"/>
                </a:solidFill>
              </a:rPr>
              <a:t>WORLD POETRY DAY</a:t>
            </a:r>
            <a:endParaRPr/>
          </a:p>
        </p:txBody>
      </p:sp>
      <p:sp>
        <p:nvSpPr>
          <p:cNvPr id="403" name="Google Shape;403;p23"/>
          <p:cNvSpPr txBox="1">
            <a:spLocks noGrp="1"/>
          </p:cNvSpPr>
          <p:nvPr>
            <p:ph type="body" idx="2"/>
          </p:nvPr>
        </p:nvSpPr>
        <p:spPr>
          <a:xfrm>
            <a:off x="1104900" y="1600200"/>
            <a:ext cx="4384548" cy="4572000"/>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dk1"/>
              </a:buClr>
              <a:buSzPts val="1800"/>
              <a:buNone/>
            </a:pPr>
            <a:endParaRPr/>
          </a:p>
        </p:txBody>
      </p:sp>
      <p:pic>
        <p:nvPicPr>
          <p:cNvPr id="404" name="Google Shape;404;p23"/>
          <p:cNvPicPr preferRelativeResize="0">
            <a:picLocks noGrp="1"/>
          </p:cNvPicPr>
          <p:nvPr>
            <p:ph type="body" idx="1"/>
          </p:nvPr>
        </p:nvPicPr>
        <p:blipFill rotWithShape="1">
          <a:blip r:embed="rId3">
            <a:alphaModFix/>
          </a:blip>
          <a:srcRect/>
          <a:stretch/>
        </p:blipFill>
        <p:spPr>
          <a:xfrm>
            <a:off x="2148610" y="1433946"/>
            <a:ext cx="6958445" cy="521883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09"/>
        <p:cNvGrpSpPr/>
        <p:nvPr/>
      </p:nvGrpSpPr>
      <p:grpSpPr>
        <a:xfrm>
          <a:off x="0" y="0"/>
          <a:ext cx="0" cy="0"/>
          <a:chOff x="0" y="0"/>
          <a:chExt cx="0" cy="0"/>
        </a:xfrm>
      </p:grpSpPr>
      <p:sp>
        <p:nvSpPr>
          <p:cNvPr id="410" name="Google Shape;410;p24"/>
          <p:cNvSpPr txBox="1">
            <a:spLocks noGrp="1"/>
          </p:cNvSpPr>
          <p:nvPr>
            <p:ph type="title"/>
          </p:nvPr>
        </p:nvSpPr>
        <p:spPr>
          <a:xfrm>
            <a:off x="1104900" y="76200"/>
            <a:ext cx="9980682" cy="1096962"/>
          </a:xfrm>
          <a:prstGeom prst="rect">
            <a:avLst/>
          </a:prstGeom>
          <a:noFill/>
          <a:ln>
            <a:noFill/>
          </a:ln>
        </p:spPr>
        <p:txBody>
          <a:bodyPr spcFirstLastPara="1" wrap="square" lIns="0" tIns="45700" rIns="0" bIns="45700" anchor="b" anchorCtr="0">
            <a:normAutofit/>
          </a:bodyPr>
          <a:lstStyle/>
          <a:p>
            <a:pPr marL="0" lvl="0" indent="0" algn="l" rtl="0">
              <a:lnSpc>
                <a:spcPct val="90000"/>
              </a:lnSpc>
              <a:spcBef>
                <a:spcPts val="0"/>
              </a:spcBef>
              <a:spcAft>
                <a:spcPts val="0"/>
              </a:spcAft>
              <a:buClr>
                <a:srgbClr val="515D4C"/>
              </a:buClr>
              <a:buSzPts val="3200"/>
              <a:buFont typeface="Arial"/>
              <a:buNone/>
            </a:pPr>
            <a:r>
              <a:rPr lang="hr-HR">
                <a:solidFill>
                  <a:srgbClr val="515D4C"/>
                </a:solidFill>
              </a:rPr>
              <a:t>WORLD POETRY DAY</a:t>
            </a:r>
            <a:endParaRPr/>
          </a:p>
        </p:txBody>
      </p:sp>
      <p:pic>
        <p:nvPicPr>
          <p:cNvPr id="411" name="Google Shape;411;p24"/>
          <p:cNvPicPr preferRelativeResize="0">
            <a:picLocks noGrp="1"/>
          </p:cNvPicPr>
          <p:nvPr>
            <p:ph type="body" idx="1"/>
          </p:nvPr>
        </p:nvPicPr>
        <p:blipFill rotWithShape="1">
          <a:blip r:embed="rId3">
            <a:alphaModFix/>
          </a:blip>
          <a:srcRect/>
          <a:stretch/>
        </p:blipFill>
        <p:spPr>
          <a:xfrm rot="5400000">
            <a:off x="9002208" y="3566612"/>
            <a:ext cx="3645476" cy="2734107"/>
          </a:xfrm>
          <a:prstGeom prst="rect">
            <a:avLst/>
          </a:prstGeom>
          <a:noFill/>
          <a:ln>
            <a:noFill/>
          </a:ln>
        </p:spPr>
      </p:pic>
      <p:pic>
        <p:nvPicPr>
          <p:cNvPr id="412" name="Google Shape;412;p24"/>
          <p:cNvPicPr preferRelativeResize="0"/>
          <p:nvPr/>
        </p:nvPicPr>
        <p:blipFill rotWithShape="1">
          <a:blip r:embed="rId4">
            <a:alphaModFix/>
          </a:blip>
          <a:srcRect/>
          <a:stretch/>
        </p:blipFill>
        <p:spPr>
          <a:xfrm rot="5400000">
            <a:off x="-276804" y="1999961"/>
            <a:ext cx="4232564" cy="3174423"/>
          </a:xfrm>
          <a:prstGeom prst="rect">
            <a:avLst/>
          </a:prstGeom>
          <a:noFill/>
          <a:ln>
            <a:noFill/>
          </a:ln>
        </p:spPr>
      </p:pic>
      <p:pic>
        <p:nvPicPr>
          <p:cNvPr id="413" name="Google Shape;413;p24"/>
          <p:cNvPicPr preferRelativeResize="0"/>
          <p:nvPr/>
        </p:nvPicPr>
        <p:blipFill rotWithShape="1">
          <a:blip r:embed="rId5">
            <a:alphaModFix/>
          </a:blip>
          <a:srcRect/>
          <a:stretch/>
        </p:blipFill>
        <p:spPr>
          <a:xfrm rot="5400000">
            <a:off x="3163600" y="3171558"/>
            <a:ext cx="3917349" cy="2938012"/>
          </a:xfrm>
          <a:prstGeom prst="rect">
            <a:avLst/>
          </a:prstGeom>
          <a:noFill/>
          <a:ln>
            <a:noFill/>
          </a:ln>
        </p:spPr>
      </p:pic>
      <p:pic>
        <p:nvPicPr>
          <p:cNvPr id="414" name="Google Shape;414;p24"/>
          <p:cNvPicPr preferRelativeResize="0"/>
          <p:nvPr/>
        </p:nvPicPr>
        <p:blipFill rotWithShape="1">
          <a:blip r:embed="rId6">
            <a:alphaModFix/>
          </a:blip>
          <a:srcRect/>
          <a:stretch/>
        </p:blipFill>
        <p:spPr>
          <a:xfrm rot="5400000">
            <a:off x="6407420" y="1879606"/>
            <a:ext cx="3283524" cy="246264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sp>
        <p:nvSpPr>
          <p:cNvPr id="419" name="Google Shape;419;p16"/>
          <p:cNvSpPr txBox="1">
            <a:spLocks noGrp="1"/>
          </p:cNvSpPr>
          <p:nvPr>
            <p:ph type="title"/>
          </p:nvPr>
        </p:nvSpPr>
        <p:spPr>
          <a:xfrm>
            <a:off x="1104900" y="76200"/>
            <a:ext cx="9980682" cy="1096962"/>
          </a:xfrm>
          <a:prstGeom prst="rect">
            <a:avLst/>
          </a:prstGeom>
          <a:noFill/>
          <a:ln>
            <a:noFill/>
          </a:ln>
        </p:spPr>
        <p:txBody>
          <a:bodyPr spcFirstLastPara="1" wrap="square" lIns="0" tIns="45700" rIns="0" bIns="45700" anchor="b" anchorCtr="0">
            <a:normAutofit/>
          </a:bodyPr>
          <a:lstStyle/>
          <a:p>
            <a:pPr marL="0" lvl="0" indent="0" algn="l" rtl="0">
              <a:lnSpc>
                <a:spcPct val="90000"/>
              </a:lnSpc>
              <a:spcBef>
                <a:spcPts val="0"/>
              </a:spcBef>
              <a:spcAft>
                <a:spcPts val="0"/>
              </a:spcAft>
              <a:buClr>
                <a:srgbClr val="515D4C"/>
              </a:buClr>
              <a:buSzPts val="2800"/>
              <a:buFont typeface="Arial"/>
              <a:buNone/>
            </a:pPr>
            <a:r>
              <a:rPr lang="hr-HR">
                <a:solidFill>
                  <a:srgbClr val="515D4C"/>
                </a:solidFill>
              </a:rPr>
              <a:t>WRITING USING APPS AND AI</a:t>
            </a:r>
            <a:endParaRPr/>
          </a:p>
        </p:txBody>
      </p:sp>
      <p:pic>
        <p:nvPicPr>
          <p:cNvPr id="420" name="Google Shape;420;p16"/>
          <p:cNvPicPr preferRelativeResize="0"/>
          <p:nvPr/>
        </p:nvPicPr>
        <p:blipFill rotWithShape="1">
          <a:blip r:embed="rId3">
            <a:alphaModFix/>
          </a:blip>
          <a:srcRect/>
          <a:stretch/>
        </p:blipFill>
        <p:spPr>
          <a:xfrm>
            <a:off x="792547" y="1660692"/>
            <a:ext cx="3091810" cy="2551089"/>
          </a:xfrm>
          <a:prstGeom prst="rect">
            <a:avLst/>
          </a:prstGeom>
          <a:noFill/>
          <a:ln>
            <a:noFill/>
          </a:ln>
        </p:spPr>
      </p:pic>
      <p:sp>
        <p:nvSpPr>
          <p:cNvPr id="421" name="Google Shape;421;p16"/>
          <p:cNvSpPr txBox="1"/>
          <p:nvPr/>
        </p:nvSpPr>
        <p:spPr>
          <a:xfrm>
            <a:off x="0" y="4391745"/>
            <a:ext cx="4027055"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hr-HR" sz="1800">
                <a:solidFill>
                  <a:schemeClr val="dk1"/>
                </a:solidFill>
                <a:latin typeface="Arial"/>
                <a:ea typeface="Arial"/>
                <a:cs typeface="Arial"/>
                <a:sym typeface="Arial"/>
              </a:rPr>
              <a:t>-use any existing text available online and </a:t>
            </a:r>
            <a:endParaRPr sz="1800">
              <a:solidFill>
                <a:schemeClr val="dk1"/>
              </a:solidFill>
              <a:latin typeface="Arial"/>
              <a:ea typeface="Arial"/>
              <a:cs typeface="Arial"/>
              <a:sym typeface="Arial"/>
            </a:endParaRPr>
          </a:p>
          <a:p>
            <a:pPr marL="0" marR="0" lvl="0" indent="0" algn="l" rtl="0">
              <a:spcBef>
                <a:spcPts val="0"/>
              </a:spcBef>
              <a:spcAft>
                <a:spcPts val="0"/>
              </a:spcAft>
              <a:buNone/>
            </a:pPr>
            <a:r>
              <a:rPr lang="hr-HR" sz="1800">
                <a:solidFill>
                  <a:schemeClr val="dk1"/>
                </a:solidFill>
                <a:latin typeface="Arial"/>
                <a:ea typeface="Arial"/>
                <a:cs typeface="Arial"/>
                <a:sym typeface="Arial"/>
              </a:rPr>
              <a:t>customize any of the app’s premade templates</a:t>
            </a:r>
            <a:endParaRPr sz="1800">
              <a:solidFill>
                <a:schemeClr val="dk1"/>
              </a:solidFill>
              <a:latin typeface="Arial"/>
              <a:ea typeface="Arial"/>
              <a:cs typeface="Arial"/>
              <a:sym typeface="Arial"/>
            </a:endParaRPr>
          </a:p>
        </p:txBody>
      </p:sp>
      <p:pic>
        <p:nvPicPr>
          <p:cNvPr id="422" name="Google Shape;422;p16"/>
          <p:cNvPicPr preferRelativeResize="0"/>
          <p:nvPr/>
        </p:nvPicPr>
        <p:blipFill rotWithShape="1">
          <a:blip r:embed="rId4">
            <a:alphaModFix/>
          </a:blip>
          <a:srcRect/>
          <a:stretch/>
        </p:blipFill>
        <p:spPr>
          <a:xfrm>
            <a:off x="4499468" y="1660693"/>
            <a:ext cx="3237641" cy="2551088"/>
          </a:xfrm>
          <a:prstGeom prst="rect">
            <a:avLst/>
          </a:prstGeom>
          <a:noFill/>
          <a:ln>
            <a:noFill/>
          </a:ln>
        </p:spPr>
      </p:pic>
      <p:sp>
        <p:nvSpPr>
          <p:cNvPr id="423" name="Google Shape;423;p16"/>
          <p:cNvSpPr txBox="1"/>
          <p:nvPr/>
        </p:nvSpPr>
        <p:spPr>
          <a:xfrm>
            <a:off x="4549588" y="4514646"/>
            <a:ext cx="3137400"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hr-HR" sz="1800">
                <a:solidFill>
                  <a:schemeClr val="dk1"/>
                </a:solidFill>
                <a:latin typeface="Arial"/>
                <a:ea typeface="Arial"/>
                <a:cs typeface="Arial"/>
                <a:sym typeface="Arial"/>
              </a:rPr>
              <a:t>-comes with a rhyming dictionary and a thesaurus which suggests rhymes</a:t>
            </a:r>
            <a:endParaRPr sz="1800">
              <a:solidFill>
                <a:schemeClr val="dk1"/>
              </a:solidFill>
              <a:latin typeface="Arial"/>
              <a:ea typeface="Arial"/>
              <a:cs typeface="Arial"/>
              <a:sym typeface="Arial"/>
            </a:endParaRPr>
          </a:p>
        </p:txBody>
      </p:sp>
      <p:pic>
        <p:nvPicPr>
          <p:cNvPr id="424" name="Google Shape;424;p16"/>
          <p:cNvPicPr preferRelativeResize="0"/>
          <p:nvPr/>
        </p:nvPicPr>
        <p:blipFill rotWithShape="1">
          <a:blip r:embed="rId5">
            <a:alphaModFix/>
          </a:blip>
          <a:srcRect/>
          <a:stretch/>
        </p:blipFill>
        <p:spPr>
          <a:xfrm>
            <a:off x="8178315" y="1660691"/>
            <a:ext cx="2872433" cy="2551089"/>
          </a:xfrm>
          <a:prstGeom prst="rect">
            <a:avLst/>
          </a:prstGeom>
          <a:noFill/>
          <a:ln>
            <a:noFill/>
          </a:ln>
        </p:spPr>
      </p:pic>
      <p:sp>
        <p:nvSpPr>
          <p:cNvPr id="425" name="Google Shape;425;p16"/>
          <p:cNvSpPr txBox="1"/>
          <p:nvPr/>
        </p:nvSpPr>
        <p:spPr>
          <a:xfrm>
            <a:off x="8209521" y="4699310"/>
            <a:ext cx="2841227"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hr-HR" sz="1800">
                <a:solidFill>
                  <a:schemeClr val="dk1"/>
                </a:solidFill>
                <a:latin typeface="Arial"/>
                <a:ea typeface="Arial"/>
                <a:cs typeface="Arial"/>
                <a:sym typeface="Arial"/>
              </a:rPr>
              <a:t>-more than 40,000 poetry classics</a:t>
            </a:r>
            <a:endParaRPr sz="1800">
              <a:solidFill>
                <a:schemeClr val="dk1"/>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29"/>
        <p:cNvGrpSpPr/>
        <p:nvPr/>
      </p:nvGrpSpPr>
      <p:grpSpPr>
        <a:xfrm>
          <a:off x="0" y="0"/>
          <a:ext cx="0" cy="0"/>
          <a:chOff x="0" y="0"/>
          <a:chExt cx="0" cy="0"/>
        </a:xfrm>
      </p:grpSpPr>
      <p:sp>
        <p:nvSpPr>
          <p:cNvPr id="430" name="Google Shape;430;p17"/>
          <p:cNvSpPr txBox="1">
            <a:spLocks noGrp="1"/>
          </p:cNvSpPr>
          <p:nvPr>
            <p:ph type="title"/>
          </p:nvPr>
        </p:nvSpPr>
        <p:spPr>
          <a:xfrm>
            <a:off x="1104900" y="76200"/>
            <a:ext cx="9980682" cy="1096962"/>
          </a:xfrm>
          <a:prstGeom prst="rect">
            <a:avLst/>
          </a:prstGeom>
          <a:noFill/>
          <a:ln>
            <a:noFill/>
          </a:ln>
        </p:spPr>
        <p:txBody>
          <a:bodyPr spcFirstLastPara="1" wrap="square" lIns="0" tIns="45700" rIns="0" bIns="45700" anchor="b" anchorCtr="0">
            <a:normAutofit/>
          </a:bodyPr>
          <a:lstStyle/>
          <a:p>
            <a:pPr marL="0" lvl="0" indent="0" algn="l" rtl="0">
              <a:lnSpc>
                <a:spcPct val="90000"/>
              </a:lnSpc>
              <a:spcBef>
                <a:spcPts val="0"/>
              </a:spcBef>
              <a:spcAft>
                <a:spcPts val="0"/>
              </a:spcAft>
              <a:buClr>
                <a:srgbClr val="515D4C"/>
              </a:buClr>
              <a:buSzPts val="2800"/>
              <a:buFont typeface="Arial"/>
              <a:buNone/>
            </a:pPr>
            <a:r>
              <a:rPr lang="hr-HR">
                <a:solidFill>
                  <a:srgbClr val="515D4C"/>
                </a:solidFill>
              </a:rPr>
              <a:t>WRITING USING APPS AND AI</a:t>
            </a:r>
            <a:endParaRPr/>
          </a:p>
        </p:txBody>
      </p:sp>
      <p:pic>
        <p:nvPicPr>
          <p:cNvPr id="431" name="Google Shape;431;p17"/>
          <p:cNvPicPr preferRelativeResize="0"/>
          <p:nvPr/>
        </p:nvPicPr>
        <p:blipFill rotWithShape="1">
          <a:blip r:embed="rId3">
            <a:alphaModFix/>
          </a:blip>
          <a:srcRect/>
          <a:stretch/>
        </p:blipFill>
        <p:spPr>
          <a:xfrm>
            <a:off x="243840" y="1368662"/>
            <a:ext cx="5604872" cy="2574089"/>
          </a:xfrm>
          <a:prstGeom prst="rect">
            <a:avLst/>
          </a:prstGeom>
          <a:noFill/>
          <a:ln>
            <a:noFill/>
          </a:ln>
        </p:spPr>
      </p:pic>
      <p:pic>
        <p:nvPicPr>
          <p:cNvPr id="432" name="Google Shape;432;p17"/>
          <p:cNvPicPr preferRelativeResize="0"/>
          <p:nvPr/>
        </p:nvPicPr>
        <p:blipFill rotWithShape="1">
          <a:blip r:embed="rId4">
            <a:alphaModFix/>
          </a:blip>
          <a:srcRect/>
          <a:stretch/>
        </p:blipFill>
        <p:spPr>
          <a:xfrm>
            <a:off x="6209211" y="1402079"/>
            <a:ext cx="5556069" cy="2552502"/>
          </a:xfrm>
          <a:prstGeom prst="rect">
            <a:avLst/>
          </a:prstGeom>
          <a:noFill/>
          <a:ln>
            <a:noFill/>
          </a:ln>
        </p:spPr>
      </p:pic>
      <p:pic>
        <p:nvPicPr>
          <p:cNvPr id="433" name="Google Shape;433;p17"/>
          <p:cNvPicPr preferRelativeResize="0"/>
          <p:nvPr/>
        </p:nvPicPr>
        <p:blipFill rotWithShape="1">
          <a:blip r:embed="rId5">
            <a:alphaModFix/>
          </a:blip>
          <a:srcRect/>
          <a:stretch/>
        </p:blipFill>
        <p:spPr>
          <a:xfrm>
            <a:off x="118986" y="4025854"/>
            <a:ext cx="5787478" cy="2688574"/>
          </a:xfrm>
          <a:prstGeom prst="rect">
            <a:avLst/>
          </a:prstGeom>
          <a:noFill/>
          <a:ln>
            <a:noFill/>
          </a:ln>
        </p:spPr>
      </p:pic>
      <p:pic>
        <p:nvPicPr>
          <p:cNvPr id="434" name="Google Shape;434;p17"/>
          <p:cNvPicPr preferRelativeResize="0"/>
          <p:nvPr/>
        </p:nvPicPr>
        <p:blipFill rotWithShape="1">
          <a:blip r:embed="rId6">
            <a:alphaModFix/>
          </a:blip>
          <a:srcRect/>
          <a:stretch/>
        </p:blipFill>
        <p:spPr>
          <a:xfrm>
            <a:off x="6209211" y="4030971"/>
            <a:ext cx="5647249" cy="2719046"/>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p18"/>
          <p:cNvSpPr txBox="1">
            <a:spLocks noGrp="1"/>
          </p:cNvSpPr>
          <p:nvPr>
            <p:ph type="title"/>
          </p:nvPr>
        </p:nvSpPr>
        <p:spPr>
          <a:xfrm>
            <a:off x="1104900" y="76200"/>
            <a:ext cx="9980682" cy="1096962"/>
          </a:xfrm>
          <a:prstGeom prst="rect">
            <a:avLst/>
          </a:prstGeom>
          <a:noFill/>
          <a:ln>
            <a:noFill/>
          </a:ln>
        </p:spPr>
        <p:txBody>
          <a:bodyPr spcFirstLastPara="1" wrap="square" lIns="0" tIns="45700" rIns="0" bIns="45700" anchor="b" anchorCtr="0">
            <a:normAutofit/>
          </a:bodyPr>
          <a:lstStyle/>
          <a:p>
            <a:pPr marL="0" lvl="0" indent="0" algn="l" rtl="0">
              <a:lnSpc>
                <a:spcPct val="90000"/>
              </a:lnSpc>
              <a:spcBef>
                <a:spcPts val="0"/>
              </a:spcBef>
              <a:spcAft>
                <a:spcPts val="0"/>
              </a:spcAft>
              <a:buClr>
                <a:srgbClr val="515D4C"/>
              </a:buClr>
              <a:buSzPts val="2800"/>
              <a:buFont typeface="Arial"/>
              <a:buNone/>
            </a:pPr>
            <a:r>
              <a:rPr lang="hr-HR">
                <a:solidFill>
                  <a:srgbClr val="515D4C"/>
                </a:solidFill>
              </a:rPr>
              <a:t>WRITING USING APPS AND AI</a:t>
            </a:r>
            <a:endParaRPr/>
          </a:p>
        </p:txBody>
      </p:sp>
      <p:pic>
        <p:nvPicPr>
          <p:cNvPr id="440" name="Google Shape;440;p18"/>
          <p:cNvPicPr preferRelativeResize="0"/>
          <p:nvPr/>
        </p:nvPicPr>
        <p:blipFill rotWithShape="1">
          <a:blip r:embed="rId3">
            <a:alphaModFix/>
          </a:blip>
          <a:srcRect/>
          <a:stretch/>
        </p:blipFill>
        <p:spPr>
          <a:xfrm>
            <a:off x="0" y="1347076"/>
            <a:ext cx="6139674" cy="2956150"/>
          </a:xfrm>
          <a:prstGeom prst="rect">
            <a:avLst/>
          </a:prstGeom>
          <a:noFill/>
          <a:ln>
            <a:noFill/>
          </a:ln>
        </p:spPr>
      </p:pic>
      <p:pic>
        <p:nvPicPr>
          <p:cNvPr id="441" name="Google Shape;441;p18"/>
          <p:cNvPicPr preferRelativeResize="0"/>
          <p:nvPr/>
        </p:nvPicPr>
        <p:blipFill rotWithShape="1">
          <a:blip r:embed="rId4">
            <a:alphaModFix/>
          </a:blip>
          <a:srcRect/>
          <a:stretch/>
        </p:blipFill>
        <p:spPr>
          <a:xfrm>
            <a:off x="5667450" y="2947275"/>
            <a:ext cx="6211601" cy="357870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46"/>
        <p:cNvGrpSpPr/>
        <p:nvPr/>
      </p:nvGrpSpPr>
      <p:grpSpPr>
        <a:xfrm>
          <a:off x="0" y="0"/>
          <a:ext cx="0" cy="0"/>
          <a:chOff x="0" y="0"/>
          <a:chExt cx="0" cy="0"/>
        </a:xfrm>
      </p:grpSpPr>
      <p:sp>
        <p:nvSpPr>
          <p:cNvPr id="447" name="Google Shape;447;p19"/>
          <p:cNvSpPr txBox="1">
            <a:spLocks noGrp="1"/>
          </p:cNvSpPr>
          <p:nvPr>
            <p:ph type="title"/>
          </p:nvPr>
        </p:nvSpPr>
        <p:spPr>
          <a:xfrm>
            <a:off x="1104900" y="76200"/>
            <a:ext cx="9980682" cy="1096962"/>
          </a:xfrm>
          <a:prstGeom prst="rect">
            <a:avLst/>
          </a:prstGeom>
          <a:noFill/>
          <a:ln>
            <a:noFill/>
          </a:ln>
        </p:spPr>
        <p:txBody>
          <a:bodyPr spcFirstLastPara="1" wrap="square" lIns="0" tIns="45700" rIns="0" bIns="45700" anchor="b" anchorCtr="0">
            <a:normAutofit/>
          </a:bodyPr>
          <a:lstStyle/>
          <a:p>
            <a:pPr marL="0" lvl="0" indent="0" algn="l" rtl="0">
              <a:lnSpc>
                <a:spcPct val="90000"/>
              </a:lnSpc>
              <a:spcBef>
                <a:spcPts val="0"/>
              </a:spcBef>
              <a:spcAft>
                <a:spcPts val="0"/>
              </a:spcAft>
              <a:buClr>
                <a:srgbClr val="515D4C"/>
              </a:buClr>
              <a:buSzPts val="3200"/>
              <a:buFont typeface="Arial"/>
              <a:buNone/>
            </a:pPr>
            <a:r>
              <a:rPr lang="hr-HR">
                <a:solidFill>
                  <a:srgbClr val="515D4C"/>
                </a:solidFill>
              </a:rPr>
              <a:t>WRITING POETRY</a:t>
            </a:r>
            <a:endParaRPr/>
          </a:p>
        </p:txBody>
      </p:sp>
      <p:sp>
        <p:nvSpPr>
          <p:cNvPr id="448" name="Google Shape;448;p19"/>
          <p:cNvSpPr txBox="1">
            <a:spLocks noGrp="1"/>
          </p:cNvSpPr>
          <p:nvPr>
            <p:ph type="body" idx="1"/>
          </p:nvPr>
        </p:nvSpPr>
        <p:spPr>
          <a:xfrm>
            <a:off x="5641848" y="1487055"/>
            <a:ext cx="5443734" cy="4685145"/>
          </a:xfrm>
          <a:prstGeom prst="rect">
            <a:avLst/>
          </a:prstGeom>
          <a:solidFill>
            <a:schemeClr val="lt1"/>
          </a:solidFill>
          <a:ln w="48000" cap="flat" cmpd="thickThin">
            <a:solidFill>
              <a:schemeClr val="accent2"/>
            </a:solidFill>
            <a:prstDash val="solid"/>
            <a:round/>
            <a:headEnd type="none" w="sm" len="sm"/>
            <a:tailEnd type="none" w="sm" len="sm"/>
          </a:ln>
        </p:spPr>
        <p:txBody>
          <a:bodyPr spcFirstLastPara="1" wrap="square" lIns="0" tIns="45700" rIns="0" bIns="45700" anchor="t" anchorCtr="0">
            <a:normAutofit fontScale="62500" lnSpcReduction="20000"/>
          </a:bodyPr>
          <a:lstStyle/>
          <a:p>
            <a:pPr marL="0" lvl="0" indent="0" algn="l" rtl="0">
              <a:lnSpc>
                <a:spcPct val="90000"/>
              </a:lnSpc>
              <a:spcBef>
                <a:spcPts val="0"/>
              </a:spcBef>
              <a:spcAft>
                <a:spcPts val="0"/>
              </a:spcAft>
              <a:buClr>
                <a:schemeClr val="dk1"/>
              </a:buClr>
              <a:buSzPct val="100000"/>
              <a:buNone/>
            </a:pPr>
            <a:r>
              <a:rPr lang="hr-HR">
                <a:solidFill>
                  <a:schemeClr val="dk1"/>
                </a:solidFill>
                <a:latin typeface="Arial"/>
                <a:ea typeface="Arial"/>
                <a:cs typeface="Arial"/>
                <a:sym typeface="Arial"/>
              </a:rPr>
              <a:t>  Walking down an empty road</a:t>
            </a:r>
            <a:endParaRPr/>
          </a:p>
          <a:p>
            <a:pPr marL="0" lvl="0" indent="0" algn="l" rtl="0">
              <a:lnSpc>
                <a:spcPct val="90000"/>
              </a:lnSpc>
              <a:spcBef>
                <a:spcPts val="1800"/>
              </a:spcBef>
              <a:spcAft>
                <a:spcPts val="0"/>
              </a:spcAft>
              <a:buClr>
                <a:schemeClr val="dk1"/>
              </a:buClr>
              <a:buSzPct val="100000"/>
              <a:buNone/>
            </a:pPr>
            <a:r>
              <a:rPr lang="hr-HR">
                <a:solidFill>
                  <a:schemeClr val="dk1"/>
                </a:solidFill>
                <a:latin typeface="Arial"/>
                <a:ea typeface="Arial"/>
                <a:cs typeface="Arial"/>
                <a:sym typeface="Arial"/>
              </a:rPr>
              <a:t>  Going back to the time when</a:t>
            </a:r>
            <a:endParaRPr/>
          </a:p>
          <a:p>
            <a:pPr marL="0" lvl="0" indent="0" algn="l" rtl="0">
              <a:lnSpc>
                <a:spcPct val="90000"/>
              </a:lnSpc>
              <a:spcBef>
                <a:spcPts val="1800"/>
              </a:spcBef>
              <a:spcAft>
                <a:spcPts val="0"/>
              </a:spcAft>
              <a:buClr>
                <a:schemeClr val="dk1"/>
              </a:buClr>
              <a:buSzPct val="100000"/>
              <a:buNone/>
            </a:pPr>
            <a:r>
              <a:rPr lang="hr-HR">
                <a:solidFill>
                  <a:schemeClr val="dk1"/>
                </a:solidFill>
                <a:latin typeface="Arial"/>
                <a:ea typeface="Arial"/>
                <a:cs typeface="Arial"/>
                <a:sym typeface="Arial"/>
              </a:rPr>
              <a:t>   It was love that you showed</a:t>
            </a:r>
            <a:endParaRPr/>
          </a:p>
          <a:p>
            <a:pPr marL="228600" lvl="0" indent="-149225" algn="l" rtl="0">
              <a:lnSpc>
                <a:spcPct val="90000"/>
              </a:lnSpc>
              <a:spcBef>
                <a:spcPts val="1800"/>
              </a:spcBef>
              <a:spcAft>
                <a:spcPts val="0"/>
              </a:spcAft>
              <a:buClr>
                <a:schemeClr val="dk1"/>
              </a:buClr>
              <a:buSzPct val="100000"/>
              <a:buNone/>
            </a:pPr>
            <a:endParaRPr/>
          </a:p>
          <a:p>
            <a:pPr marL="0" lvl="0" indent="0" algn="l" rtl="0">
              <a:lnSpc>
                <a:spcPct val="90000"/>
              </a:lnSpc>
              <a:spcBef>
                <a:spcPts val="1800"/>
              </a:spcBef>
              <a:spcAft>
                <a:spcPts val="0"/>
              </a:spcAft>
              <a:buClr>
                <a:schemeClr val="dk1"/>
              </a:buClr>
              <a:buSzPct val="100000"/>
              <a:buNone/>
            </a:pPr>
            <a:r>
              <a:rPr lang="hr-HR">
                <a:solidFill>
                  <a:schemeClr val="dk1"/>
                </a:solidFill>
                <a:latin typeface="Arial"/>
                <a:ea typeface="Arial"/>
                <a:cs typeface="Arial"/>
                <a:sym typeface="Arial"/>
              </a:rPr>
              <a:t>  Not the beautiful agony</a:t>
            </a:r>
            <a:endParaRPr/>
          </a:p>
          <a:p>
            <a:pPr marL="0" lvl="0" indent="0" algn="l" rtl="0">
              <a:lnSpc>
                <a:spcPct val="90000"/>
              </a:lnSpc>
              <a:spcBef>
                <a:spcPts val="1800"/>
              </a:spcBef>
              <a:spcAft>
                <a:spcPts val="0"/>
              </a:spcAft>
              <a:buClr>
                <a:schemeClr val="dk1"/>
              </a:buClr>
              <a:buSzPct val="100000"/>
              <a:buNone/>
            </a:pPr>
            <a:r>
              <a:rPr lang="hr-HR">
                <a:solidFill>
                  <a:schemeClr val="dk1"/>
                </a:solidFill>
                <a:latin typeface="Arial"/>
                <a:ea typeface="Arial"/>
                <a:cs typeface="Arial"/>
                <a:sym typeface="Arial"/>
              </a:rPr>
              <a:t>  Not the unreal salvation</a:t>
            </a:r>
            <a:endParaRPr/>
          </a:p>
          <a:p>
            <a:pPr marL="0" lvl="0" indent="0" algn="l" rtl="0">
              <a:lnSpc>
                <a:spcPct val="90000"/>
              </a:lnSpc>
              <a:spcBef>
                <a:spcPts val="1800"/>
              </a:spcBef>
              <a:spcAft>
                <a:spcPts val="0"/>
              </a:spcAft>
              <a:buClr>
                <a:schemeClr val="dk1"/>
              </a:buClr>
              <a:buSzPct val="100000"/>
              <a:buNone/>
            </a:pPr>
            <a:r>
              <a:rPr lang="hr-HR">
                <a:solidFill>
                  <a:schemeClr val="dk1"/>
                </a:solidFill>
                <a:latin typeface="Arial"/>
                <a:ea typeface="Arial"/>
                <a:cs typeface="Arial"/>
                <a:sym typeface="Arial"/>
              </a:rPr>
              <a:t>  Not the cautious temptation</a:t>
            </a:r>
            <a:endParaRPr/>
          </a:p>
          <a:p>
            <a:pPr marL="228600" lvl="0" indent="-149225" algn="l" rtl="0">
              <a:lnSpc>
                <a:spcPct val="90000"/>
              </a:lnSpc>
              <a:spcBef>
                <a:spcPts val="1800"/>
              </a:spcBef>
              <a:spcAft>
                <a:spcPts val="0"/>
              </a:spcAft>
              <a:buClr>
                <a:schemeClr val="dk1"/>
              </a:buClr>
              <a:buSzPct val="100000"/>
              <a:buNone/>
            </a:pPr>
            <a:endParaRPr/>
          </a:p>
          <a:p>
            <a:pPr marL="0" lvl="0" indent="0" algn="l" rtl="0">
              <a:lnSpc>
                <a:spcPct val="90000"/>
              </a:lnSpc>
              <a:spcBef>
                <a:spcPts val="1800"/>
              </a:spcBef>
              <a:spcAft>
                <a:spcPts val="0"/>
              </a:spcAft>
              <a:buClr>
                <a:schemeClr val="dk1"/>
              </a:buClr>
              <a:buSzPct val="100000"/>
              <a:buNone/>
            </a:pPr>
            <a:r>
              <a:rPr lang="hr-HR">
                <a:solidFill>
                  <a:schemeClr val="dk1"/>
                </a:solidFill>
                <a:latin typeface="Arial"/>
                <a:ea typeface="Arial"/>
                <a:cs typeface="Arial"/>
                <a:sym typeface="Arial"/>
              </a:rPr>
              <a:t>  It was a soft gaze</a:t>
            </a:r>
            <a:endParaRPr/>
          </a:p>
          <a:p>
            <a:pPr marL="0" lvl="0" indent="0" algn="l" rtl="0">
              <a:lnSpc>
                <a:spcPct val="90000"/>
              </a:lnSpc>
              <a:spcBef>
                <a:spcPts val="1800"/>
              </a:spcBef>
              <a:spcAft>
                <a:spcPts val="0"/>
              </a:spcAft>
              <a:buClr>
                <a:schemeClr val="dk1"/>
              </a:buClr>
              <a:buSzPct val="100000"/>
              <a:buNone/>
            </a:pPr>
            <a:r>
              <a:rPr lang="hr-HR">
                <a:solidFill>
                  <a:schemeClr val="dk1"/>
                </a:solidFill>
                <a:latin typeface="Arial"/>
                <a:ea typeface="Arial"/>
                <a:cs typeface="Arial"/>
                <a:sym typeface="Arial"/>
              </a:rPr>
              <a:t>  A look of admiration</a:t>
            </a:r>
            <a:endParaRPr/>
          </a:p>
          <a:p>
            <a:pPr marL="0" lvl="0" indent="0" algn="l" rtl="0">
              <a:lnSpc>
                <a:spcPct val="90000"/>
              </a:lnSpc>
              <a:spcBef>
                <a:spcPts val="1800"/>
              </a:spcBef>
              <a:spcAft>
                <a:spcPts val="0"/>
              </a:spcAft>
              <a:buClr>
                <a:schemeClr val="dk1"/>
              </a:buClr>
              <a:buSzPct val="100000"/>
              <a:buNone/>
            </a:pPr>
            <a:r>
              <a:rPr lang="hr-HR">
                <a:solidFill>
                  <a:schemeClr val="dk1"/>
                </a:solidFill>
                <a:latin typeface="Arial"/>
                <a:ea typeface="Arial"/>
                <a:cs typeface="Arial"/>
                <a:sym typeface="Arial"/>
              </a:rPr>
              <a:t>  A warm smile</a:t>
            </a:r>
            <a:endParaRPr/>
          </a:p>
          <a:p>
            <a:pPr marL="0" lvl="0" indent="0" algn="l" rtl="0">
              <a:lnSpc>
                <a:spcPct val="90000"/>
              </a:lnSpc>
              <a:spcBef>
                <a:spcPts val="1800"/>
              </a:spcBef>
              <a:spcAft>
                <a:spcPts val="0"/>
              </a:spcAft>
              <a:buClr>
                <a:schemeClr val="dk1"/>
              </a:buClr>
              <a:buSzPct val="100000"/>
              <a:buNone/>
            </a:pPr>
            <a:r>
              <a:rPr lang="hr-HR">
                <a:solidFill>
                  <a:schemeClr val="dk1"/>
                </a:solidFill>
                <a:latin typeface="Arial"/>
                <a:ea typeface="Arial"/>
                <a:cs typeface="Arial"/>
                <a:sym typeface="Arial"/>
              </a:rPr>
              <a:t>  And the words with which</a:t>
            </a:r>
            <a:endParaRPr/>
          </a:p>
          <a:p>
            <a:pPr marL="0" lvl="0" indent="0" algn="l" rtl="0">
              <a:lnSpc>
                <a:spcPct val="90000"/>
              </a:lnSpc>
              <a:spcBef>
                <a:spcPts val="1800"/>
              </a:spcBef>
              <a:spcAft>
                <a:spcPts val="0"/>
              </a:spcAft>
              <a:buClr>
                <a:schemeClr val="dk1"/>
              </a:buClr>
              <a:buSzPct val="100000"/>
              <a:buNone/>
            </a:pPr>
            <a:r>
              <a:rPr lang="hr-HR">
                <a:solidFill>
                  <a:schemeClr val="dk1"/>
                </a:solidFill>
                <a:latin typeface="Arial"/>
                <a:ea typeface="Arial"/>
                <a:cs typeface="Arial"/>
                <a:sym typeface="Arial"/>
              </a:rPr>
              <a:t>  You painted our lost illustration                                 Helena S.</a:t>
            </a:r>
            <a:endParaRPr/>
          </a:p>
        </p:txBody>
      </p:sp>
      <p:sp>
        <p:nvSpPr>
          <p:cNvPr id="449" name="Google Shape;449;p19"/>
          <p:cNvSpPr txBox="1">
            <a:spLocks noGrp="1"/>
          </p:cNvSpPr>
          <p:nvPr>
            <p:ph type="body" idx="2"/>
          </p:nvPr>
        </p:nvSpPr>
        <p:spPr>
          <a:xfrm>
            <a:off x="674255" y="1487055"/>
            <a:ext cx="4815193" cy="4685145"/>
          </a:xfrm>
          <a:prstGeom prst="rect">
            <a:avLst/>
          </a:prstGeom>
          <a:solidFill>
            <a:schemeClr val="lt1"/>
          </a:solidFill>
          <a:ln w="48000" cap="flat" cmpd="thickThin">
            <a:solidFill>
              <a:schemeClr val="accent2"/>
            </a:solidFill>
            <a:prstDash val="solid"/>
            <a:round/>
            <a:headEnd type="none" w="sm" len="sm"/>
            <a:tailEnd type="none" w="sm" len="sm"/>
          </a:ln>
        </p:spPr>
        <p:txBody>
          <a:bodyPr spcFirstLastPara="1" wrap="square" lIns="0" tIns="45700" rIns="0" bIns="45700" anchor="t" anchorCtr="0">
            <a:normAutofit fontScale="55000" lnSpcReduction="20000"/>
          </a:bodyPr>
          <a:lstStyle/>
          <a:p>
            <a:pPr marL="0" lvl="0" indent="0" algn="l" rtl="0">
              <a:lnSpc>
                <a:spcPct val="90000"/>
              </a:lnSpc>
              <a:spcBef>
                <a:spcPts val="0"/>
              </a:spcBef>
              <a:spcAft>
                <a:spcPts val="0"/>
              </a:spcAft>
              <a:buClr>
                <a:schemeClr val="dk1"/>
              </a:buClr>
              <a:buSzPct val="100000"/>
              <a:buNone/>
            </a:pPr>
            <a:r>
              <a:rPr lang="hr-HR">
                <a:solidFill>
                  <a:schemeClr val="dk1"/>
                </a:solidFill>
                <a:latin typeface="Arial"/>
                <a:ea typeface="Arial"/>
                <a:cs typeface="Arial"/>
                <a:sym typeface="Arial"/>
              </a:rPr>
              <a:t>  The second your</a:t>
            </a:r>
            <a:endParaRPr/>
          </a:p>
          <a:p>
            <a:pPr marL="0" lvl="0" indent="0" algn="l" rtl="0">
              <a:lnSpc>
                <a:spcPct val="90000"/>
              </a:lnSpc>
              <a:spcBef>
                <a:spcPts val="1200"/>
              </a:spcBef>
              <a:spcAft>
                <a:spcPts val="0"/>
              </a:spcAft>
              <a:buClr>
                <a:schemeClr val="dk1"/>
              </a:buClr>
              <a:buSzPct val="100000"/>
              <a:buNone/>
            </a:pPr>
            <a:r>
              <a:rPr lang="hr-HR">
                <a:solidFill>
                  <a:schemeClr val="dk1"/>
                </a:solidFill>
                <a:latin typeface="Arial"/>
                <a:ea typeface="Arial"/>
                <a:cs typeface="Arial"/>
                <a:sym typeface="Arial"/>
              </a:rPr>
              <a:t>  Hazel eyes closed</a:t>
            </a:r>
            <a:endParaRPr/>
          </a:p>
          <a:p>
            <a:pPr marL="0" lvl="0" indent="0" algn="l" rtl="0">
              <a:lnSpc>
                <a:spcPct val="90000"/>
              </a:lnSpc>
              <a:spcBef>
                <a:spcPts val="1200"/>
              </a:spcBef>
              <a:spcAft>
                <a:spcPts val="0"/>
              </a:spcAft>
              <a:buClr>
                <a:schemeClr val="dk1"/>
              </a:buClr>
              <a:buSzPct val="100000"/>
              <a:buNone/>
            </a:pPr>
            <a:r>
              <a:rPr lang="hr-HR">
                <a:solidFill>
                  <a:schemeClr val="dk1"/>
                </a:solidFill>
                <a:latin typeface="Arial"/>
                <a:ea typeface="Arial"/>
                <a:cs typeface="Arial"/>
                <a:sym typeface="Arial"/>
              </a:rPr>
              <a:t>  The world shut down.</a:t>
            </a:r>
            <a:endParaRPr/>
          </a:p>
          <a:p>
            <a:pPr marL="0" lvl="0" indent="0" algn="l" rtl="0">
              <a:lnSpc>
                <a:spcPct val="90000"/>
              </a:lnSpc>
              <a:spcBef>
                <a:spcPts val="1200"/>
              </a:spcBef>
              <a:spcAft>
                <a:spcPts val="0"/>
              </a:spcAft>
              <a:buClr>
                <a:schemeClr val="dk1"/>
              </a:buClr>
              <a:buSzPct val="100000"/>
              <a:buNone/>
            </a:pPr>
            <a:r>
              <a:rPr lang="hr-HR">
                <a:solidFill>
                  <a:schemeClr val="dk1"/>
                </a:solidFill>
                <a:latin typeface="Arial"/>
                <a:ea typeface="Arial"/>
                <a:cs typeface="Arial"/>
                <a:sym typeface="Arial"/>
              </a:rPr>
              <a:t>  Your soul leaving</a:t>
            </a:r>
            <a:endParaRPr/>
          </a:p>
          <a:p>
            <a:pPr marL="0" lvl="0" indent="0" algn="l" rtl="0">
              <a:lnSpc>
                <a:spcPct val="90000"/>
              </a:lnSpc>
              <a:spcBef>
                <a:spcPts val="1200"/>
              </a:spcBef>
              <a:spcAft>
                <a:spcPts val="0"/>
              </a:spcAft>
              <a:buClr>
                <a:schemeClr val="dk1"/>
              </a:buClr>
              <a:buSzPct val="100000"/>
              <a:buNone/>
            </a:pPr>
            <a:r>
              <a:rPr lang="hr-HR">
                <a:solidFill>
                  <a:schemeClr val="dk1"/>
                </a:solidFill>
                <a:latin typeface="Arial"/>
                <a:ea typeface="Arial"/>
                <a:cs typeface="Arial"/>
                <a:sym typeface="Arial"/>
              </a:rPr>
              <a:t>  A blank body behind.</a:t>
            </a:r>
            <a:endParaRPr/>
          </a:p>
          <a:p>
            <a:pPr marL="0" lvl="0" indent="0" algn="l" rtl="0">
              <a:lnSpc>
                <a:spcPct val="90000"/>
              </a:lnSpc>
              <a:spcBef>
                <a:spcPts val="1200"/>
              </a:spcBef>
              <a:spcAft>
                <a:spcPts val="0"/>
              </a:spcAft>
              <a:buClr>
                <a:schemeClr val="dk1"/>
              </a:buClr>
              <a:buSzPct val="100000"/>
              <a:buNone/>
            </a:pPr>
            <a:endParaRPr/>
          </a:p>
          <a:p>
            <a:pPr marL="0" lvl="0" indent="0" algn="l" rtl="0">
              <a:lnSpc>
                <a:spcPct val="90000"/>
              </a:lnSpc>
              <a:spcBef>
                <a:spcPts val="1200"/>
              </a:spcBef>
              <a:spcAft>
                <a:spcPts val="0"/>
              </a:spcAft>
              <a:buClr>
                <a:schemeClr val="dk1"/>
              </a:buClr>
              <a:buSzPct val="100000"/>
              <a:buNone/>
            </a:pPr>
            <a:r>
              <a:rPr lang="hr-HR">
                <a:solidFill>
                  <a:schemeClr val="dk1"/>
                </a:solidFill>
                <a:latin typeface="Arial"/>
                <a:ea typeface="Arial"/>
                <a:cs typeface="Arial"/>
                <a:sym typeface="Arial"/>
              </a:rPr>
              <a:t>  Like branches</a:t>
            </a:r>
            <a:endParaRPr/>
          </a:p>
          <a:p>
            <a:pPr marL="0" lvl="0" indent="0" algn="l" rtl="0">
              <a:lnSpc>
                <a:spcPct val="90000"/>
              </a:lnSpc>
              <a:spcBef>
                <a:spcPts val="1200"/>
              </a:spcBef>
              <a:spcAft>
                <a:spcPts val="0"/>
              </a:spcAft>
              <a:buClr>
                <a:schemeClr val="dk1"/>
              </a:buClr>
              <a:buSzPct val="100000"/>
              <a:buNone/>
            </a:pPr>
            <a:r>
              <a:rPr lang="hr-HR">
                <a:solidFill>
                  <a:schemeClr val="dk1"/>
                </a:solidFill>
                <a:latin typeface="Arial"/>
                <a:ea typeface="Arial"/>
                <a:cs typeface="Arial"/>
                <a:sym typeface="Arial"/>
              </a:rPr>
              <a:t>  On a willow tree,</a:t>
            </a:r>
            <a:endParaRPr/>
          </a:p>
          <a:p>
            <a:pPr marL="0" lvl="0" indent="0" algn="l" rtl="0">
              <a:lnSpc>
                <a:spcPct val="90000"/>
              </a:lnSpc>
              <a:spcBef>
                <a:spcPts val="1200"/>
              </a:spcBef>
              <a:spcAft>
                <a:spcPts val="0"/>
              </a:spcAft>
              <a:buClr>
                <a:schemeClr val="dk1"/>
              </a:buClr>
              <a:buSzPct val="100000"/>
              <a:buNone/>
            </a:pPr>
            <a:r>
              <a:rPr lang="hr-HR">
                <a:solidFill>
                  <a:schemeClr val="dk1"/>
                </a:solidFill>
                <a:latin typeface="Arial"/>
                <a:ea typeface="Arial"/>
                <a:cs typeface="Arial"/>
                <a:sym typeface="Arial"/>
              </a:rPr>
              <a:t>  Like the deep end</a:t>
            </a:r>
            <a:endParaRPr/>
          </a:p>
          <a:p>
            <a:pPr marL="0" lvl="0" indent="0" algn="l" rtl="0">
              <a:lnSpc>
                <a:spcPct val="90000"/>
              </a:lnSpc>
              <a:spcBef>
                <a:spcPts val="1200"/>
              </a:spcBef>
              <a:spcAft>
                <a:spcPts val="0"/>
              </a:spcAft>
              <a:buClr>
                <a:schemeClr val="dk1"/>
              </a:buClr>
              <a:buSzPct val="100000"/>
              <a:buNone/>
            </a:pPr>
            <a:r>
              <a:rPr lang="hr-HR">
                <a:solidFill>
                  <a:schemeClr val="dk1"/>
                </a:solidFill>
                <a:latin typeface="Arial"/>
                <a:ea typeface="Arial"/>
                <a:cs typeface="Arial"/>
                <a:sym typeface="Arial"/>
              </a:rPr>
              <a:t>  Of a dark blue sea.</a:t>
            </a:r>
            <a:endParaRPr/>
          </a:p>
          <a:p>
            <a:pPr marL="0" lvl="0" indent="0" algn="l" rtl="0">
              <a:lnSpc>
                <a:spcPct val="90000"/>
              </a:lnSpc>
              <a:spcBef>
                <a:spcPts val="1200"/>
              </a:spcBef>
              <a:spcAft>
                <a:spcPts val="0"/>
              </a:spcAft>
              <a:buClr>
                <a:schemeClr val="dk1"/>
              </a:buClr>
              <a:buSzPct val="100000"/>
              <a:buNone/>
            </a:pPr>
            <a:r>
              <a:rPr lang="hr-HR">
                <a:solidFill>
                  <a:schemeClr val="dk1"/>
                </a:solidFill>
                <a:latin typeface="Arial"/>
                <a:ea typeface="Arial"/>
                <a:cs typeface="Arial"/>
                <a:sym typeface="Arial"/>
              </a:rPr>
              <a:t>  Your life was a mistery.</a:t>
            </a:r>
            <a:endParaRPr/>
          </a:p>
          <a:p>
            <a:pPr marL="0" lvl="0" indent="0" algn="l" rtl="0">
              <a:lnSpc>
                <a:spcPct val="90000"/>
              </a:lnSpc>
              <a:spcBef>
                <a:spcPts val="1200"/>
              </a:spcBef>
              <a:spcAft>
                <a:spcPts val="0"/>
              </a:spcAft>
              <a:buClr>
                <a:schemeClr val="dk1"/>
              </a:buClr>
              <a:buSzPct val="100000"/>
              <a:buNone/>
            </a:pPr>
            <a:endParaRPr/>
          </a:p>
          <a:p>
            <a:pPr marL="0" lvl="0" indent="0" algn="l" rtl="0">
              <a:lnSpc>
                <a:spcPct val="90000"/>
              </a:lnSpc>
              <a:spcBef>
                <a:spcPts val="1200"/>
              </a:spcBef>
              <a:spcAft>
                <a:spcPts val="0"/>
              </a:spcAft>
              <a:buClr>
                <a:schemeClr val="dk1"/>
              </a:buClr>
              <a:buSzPct val="100000"/>
              <a:buNone/>
            </a:pPr>
            <a:r>
              <a:rPr lang="hr-HR">
                <a:solidFill>
                  <a:schemeClr val="dk1"/>
                </a:solidFill>
                <a:latin typeface="Arial"/>
                <a:ea typeface="Arial"/>
                <a:cs typeface="Arial"/>
                <a:sym typeface="Arial"/>
              </a:rPr>
              <a:t>  The secrets that your body</a:t>
            </a:r>
            <a:endParaRPr/>
          </a:p>
          <a:p>
            <a:pPr marL="0" lvl="0" indent="0" algn="l" rtl="0">
              <a:lnSpc>
                <a:spcPct val="90000"/>
              </a:lnSpc>
              <a:spcBef>
                <a:spcPts val="1200"/>
              </a:spcBef>
              <a:spcAft>
                <a:spcPts val="0"/>
              </a:spcAft>
              <a:buClr>
                <a:schemeClr val="dk1"/>
              </a:buClr>
              <a:buSzPct val="100000"/>
              <a:buNone/>
            </a:pPr>
            <a:r>
              <a:rPr lang="hr-HR">
                <a:solidFill>
                  <a:schemeClr val="dk1"/>
                </a:solidFill>
                <a:latin typeface="Arial"/>
                <a:ea typeface="Arial"/>
                <a:cs typeface="Arial"/>
                <a:sym typeface="Arial"/>
              </a:rPr>
              <a:t>  Once spelled,</a:t>
            </a:r>
            <a:endParaRPr/>
          </a:p>
          <a:p>
            <a:pPr marL="0" lvl="0" indent="0" algn="l" rtl="0">
              <a:lnSpc>
                <a:spcPct val="90000"/>
              </a:lnSpc>
              <a:spcBef>
                <a:spcPts val="1200"/>
              </a:spcBef>
              <a:spcAft>
                <a:spcPts val="0"/>
              </a:spcAft>
              <a:buClr>
                <a:schemeClr val="dk1"/>
              </a:buClr>
              <a:buSzPct val="100000"/>
              <a:buNone/>
            </a:pPr>
            <a:r>
              <a:rPr lang="hr-HR">
                <a:solidFill>
                  <a:schemeClr val="dk1"/>
                </a:solidFill>
                <a:latin typeface="Arial"/>
                <a:ea typeface="Arial"/>
                <a:cs typeface="Arial"/>
                <a:sym typeface="Arial"/>
              </a:rPr>
              <a:t>  Your soul took away.</a:t>
            </a:r>
            <a:endParaRPr/>
          </a:p>
          <a:p>
            <a:pPr marL="0" lvl="0" indent="0" algn="l" rtl="0">
              <a:lnSpc>
                <a:spcPct val="90000"/>
              </a:lnSpc>
              <a:spcBef>
                <a:spcPts val="1200"/>
              </a:spcBef>
              <a:spcAft>
                <a:spcPts val="0"/>
              </a:spcAft>
              <a:buClr>
                <a:schemeClr val="dk1"/>
              </a:buClr>
              <a:buSzPct val="100000"/>
              <a:buNone/>
            </a:pPr>
            <a:r>
              <a:rPr lang="hr-HR">
                <a:solidFill>
                  <a:schemeClr val="dk1"/>
                </a:solidFill>
                <a:latin typeface="Arial"/>
                <a:ea typeface="Arial"/>
                <a:cs typeface="Arial"/>
                <a:sym typeface="Arial"/>
              </a:rPr>
              <a:t>  And just like that,</a:t>
            </a:r>
            <a:endParaRPr/>
          </a:p>
          <a:p>
            <a:pPr marL="0" lvl="0" indent="0" algn="l" rtl="0">
              <a:lnSpc>
                <a:spcPct val="90000"/>
              </a:lnSpc>
              <a:spcBef>
                <a:spcPts val="1200"/>
              </a:spcBef>
              <a:spcAft>
                <a:spcPts val="0"/>
              </a:spcAft>
              <a:buClr>
                <a:schemeClr val="dk1"/>
              </a:buClr>
              <a:buSzPct val="100000"/>
              <a:buNone/>
            </a:pPr>
            <a:r>
              <a:rPr lang="hr-HR">
                <a:solidFill>
                  <a:schemeClr val="dk1"/>
                </a:solidFill>
                <a:latin typeface="Arial"/>
                <a:ea typeface="Arial"/>
                <a:cs typeface="Arial"/>
                <a:sym typeface="Arial"/>
              </a:rPr>
              <a:t>  Your once hazel  eyes</a:t>
            </a:r>
            <a:endParaRPr/>
          </a:p>
          <a:p>
            <a:pPr marL="0" lvl="0" indent="0" algn="l" rtl="0">
              <a:lnSpc>
                <a:spcPct val="90000"/>
              </a:lnSpc>
              <a:spcBef>
                <a:spcPts val="1200"/>
              </a:spcBef>
              <a:spcAft>
                <a:spcPts val="0"/>
              </a:spcAft>
              <a:buClr>
                <a:schemeClr val="dk1"/>
              </a:buClr>
              <a:buSzPct val="100000"/>
              <a:buNone/>
            </a:pPr>
            <a:r>
              <a:rPr lang="hr-HR">
                <a:solidFill>
                  <a:schemeClr val="dk1"/>
                </a:solidFill>
                <a:latin typeface="Arial"/>
                <a:ea typeface="Arial"/>
                <a:cs typeface="Arial"/>
                <a:sym typeface="Arial"/>
              </a:rPr>
              <a:t>  Turned gray.</a:t>
            </a:r>
            <a:endParaRPr/>
          </a:p>
          <a:p>
            <a:pPr marL="0" lvl="0" indent="0" algn="l" rtl="0">
              <a:lnSpc>
                <a:spcPct val="90000"/>
              </a:lnSpc>
              <a:spcBef>
                <a:spcPts val="1200"/>
              </a:spcBef>
              <a:spcAft>
                <a:spcPts val="0"/>
              </a:spcAft>
              <a:buClr>
                <a:schemeClr val="dk1"/>
              </a:buClr>
              <a:buSzPct val="100000"/>
              <a:buNone/>
            </a:pPr>
            <a:endParaRPr/>
          </a:p>
        </p:txBody>
      </p:sp>
      <p:pic>
        <p:nvPicPr>
          <p:cNvPr id="450" name="Google Shape;450;p19"/>
          <p:cNvPicPr preferRelativeResize="0"/>
          <p:nvPr/>
        </p:nvPicPr>
        <p:blipFill rotWithShape="1">
          <a:blip r:embed="rId3">
            <a:alphaModFix/>
          </a:blip>
          <a:srcRect/>
          <a:stretch/>
        </p:blipFill>
        <p:spPr>
          <a:xfrm>
            <a:off x="2762394" y="2382981"/>
            <a:ext cx="2213260" cy="2941494"/>
          </a:xfrm>
          <a:prstGeom prst="rect">
            <a:avLst/>
          </a:prstGeom>
          <a:noFill/>
          <a:ln>
            <a:noFill/>
          </a:ln>
        </p:spPr>
      </p:pic>
      <p:pic>
        <p:nvPicPr>
          <p:cNvPr id="451" name="Google Shape;451;p19"/>
          <p:cNvPicPr preferRelativeResize="0"/>
          <p:nvPr/>
        </p:nvPicPr>
        <p:blipFill rotWithShape="1">
          <a:blip r:embed="rId4">
            <a:alphaModFix/>
          </a:blip>
          <a:srcRect/>
          <a:stretch/>
        </p:blipFill>
        <p:spPr>
          <a:xfrm>
            <a:off x="8475732" y="2905124"/>
            <a:ext cx="2609850" cy="196215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55"/>
        <p:cNvGrpSpPr/>
        <p:nvPr/>
      </p:nvGrpSpPr>
      <p:grpSpPr>
        <a:xfrm>
          <a:off x="0" y="0"/>
          <a:ext cx="0" cy="0"/>
          <a:chOff x="0" y="0"/>
          <a:chExt cx="0" cy="0"/>
        </a:xfrm>
      </p:grpSpPr>
      <p:sp>
        <p:nvSpPr>
          <p:cNvPr id="456" name="Google Shape;456;p20"/>
          <p:cNvSpPr txBox="1">
            <a:spLocks noGrp="1"/>
          </p:cNvSpPr>
          <p:nvPr>
            <p:ph type="title"/>
          </p:nvPr>
        </p:nvSpPr>
        <p:spPr>
          <a:xfrm>
            <a:off x="1104900" y="76200"/>
            <a:ext cx="9980682" cy="1096962"/>
          </a:xfrm>
          <a:prstGeom prst="rect">
            <a:avLst/>
          </a:prstGeom>
          <a:noFill/>
          <a:ln>
            <a:noFill/>
          </a:ln>
        </p:spPr>
        <p:txBody>
          <a:bodyPr spcFirstLastPara="1" wrap="square" lIns="0" tIns="45700" rIns="0" bIns="45700" anchor="b" anchorCtr="0">
            <a:normAutofit/>
          </a:bodyPr>
          <a:lstStyle/>
          <a:p>
            <a:pPr marL="0" lvl="0" indent="0" algn="l" rtl="0">
              <a:lnSpc>
                <a:spcPct val="90000"/>
              </a:lnSpc>
              <a:spcBef>
                <a:spcPts val="0"/>
              </a:spcBef>
              <a:spcAft>
                <a:spcPts val="0"/>
              </a:spcAft>
              <a:buClr>
                <a:schemeClr val="dk1"/>
              </a:buClr>
              <a:buSzPts val="3200"/>
              <a:buFont typeface="Arial"/>
              <a:buNone/>
            </a:pPr>
            <a:r>
              <a:rPr lang="hr-HR" sz="3200"/>
              <a:t>WRITING POETRY</a:t>
            </a:r>
            <a:endParaRPr/>
          </a:p>
        </p:txBody>
      </p:sp>
      <p:sp>
        <p:nvSpPr>
          <p:cNvPr id="457" name="Google Shape;457;p20"/>
          <p:cNvSpPr txBox="1"/>
          <p:nvPr/>
        </p:nvSpPr>
        <p:spPr>
          <a:xfrm>
            <a:off x="665017" y="2170544"/>
            <a:ext cx="4849092" cy="34163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hr-HR" sz="1800">
                <a:solidFill>
                  <a:schemeClr val="dk1"/>
                </a:solidFill>
                <a:latin typeface="Arial"/>
                <a:ea typeface="Arial"/>
                <a:cs typeface="Arial"/>
                <a:sym typeface="Arial"/>
              </a:rPr>
              <a:t>Trying                                                                        </a:t>
            </a:r>
            <a:endParaRPr sz="1800">
              <a:solidFill>
                <a:schemeClr val="dk1"/>
              </a:solidFill>
              <a:latin typeface="Arial"/>
              <a:ea typeface="Arial"/>
              <a:cs typeface="Arial"/>
              <a:sym typeface="Arial"/>
            </a:endParaRPr>
          </a:p>
          <a:p>
            <a:pPr marL="0" marR="0" lvl="0" indent="0" algn="l" rtl="0">
              <a:spcBef>
                <a:spcPts val="0"/>
              </a:spcBef>
              <a:spcAft>
                <a:spcPts val="0"/>
              </a:spcAft>
              <a:buNone/>
            </a:pPr>
            <a:endParaRPr sz="1800">
              <a:solidFill>
                <a:schemeClr val="dk1"/>
              </a:solidFill>
              <a:latin typeface="Arial"/>
              <a:ea typeface="Arial"/>
              <a:cs typeface="Arial"/>
              <a:sym typeface="Arial"/>
            </a:endParaRPr>
          </a:p>
          <a:p>
            <a:pPr marL="0" marR="0" lvl="0" indent="0" algn="l" rtl="0">
              <a:spcBef>
                <a:spcPts val="0"/>
              </a:spcBef>
              <a:spcAft>
                <a:spcPts val="0"/>
              </a:spcAft>
              <a:buNone/>
            </a:pPr>
            <a:r>
              <a:rPr lang="hr-HR" sz="1800">
                <a:solidFill>
                  <a:schemeClr val="dk1"/>
                </a:solidFill>
                <a:latin typeface="Arial"/>
                <a:ea typeface="Arial"/>
                <a:cs typeface="Arial"/>
                <a:sym typeface="Arial"/>
              </a:rPr>
              <a:t>She is trying to be free, but</a:t>
            </a:r>
            <a:endParaRPr/>
          </a:p>
          <a:p>
            <a:pPr marL="0" marR="0" lvl="0" indent="0" algn="l" rtl="0">
              <a:spcBef>
                <a:spcPts val="0"/>
              </a:spcBef>
              <a:spcAft>
                <a:spcPts val="0"/>
              </a:spcAft>
              <a:buNone/>
            </a:pPr>
            <a:r>
              <a:rPr lang="hr-HR" sz="1800">
                <a:solidFill>
                  <a:schemeClr val="dk1"/>
                </a:solidFill>
                <a:latin typeface="Arial"/>
                <a:ea typeface="Arial"/>
                <a:cs typeface="Arial"/>
                <a:sym typeface="Arial"/>
              </a:rPr>
              <a:t>every day is getting colder and</a:t>
            </a:r>
            <a:endParaRPr/>
          </a:p>
          <a:p>
            <a:pPr marL="0" marR="0" lvl="0" indent="0" algn="l" rtl="0">
              <a:spcBef>
                <a:spcPts val="0"/>
              </a:spcBef>
              <a:spcAft>
                <a:spcPts val="0"/>
              </a:spcAft>
              <a:buNone/>
            </a:pPr>
            <a:r>
              <a:rPr lang="hr-HR" sz="1800">
                <a:solidFill>
                  <a:schemeClr val="dk1"/>
                </a:solidFill>
                <a:latin typeface="Arial"/>
                <a:ea typeface="Arial"/>
                <a:cs typeface="Arial"/>
                <a:sym typeface="Arial"/>
              </a:rPr>
              <a:t>every night is getting longer.</a:t>
            </a:r>
            <a:endParaRPr/>
          </a:p>
          <a:p>
            <a:pPr marL="0" marR="0" lvl="0" indent="0" algn="l" rtl="0">
              <a:spcBef>
                <a:spcPts val="0"/>
              </a:spcBef>
              <a:spcAft>
                <a:spcPts val="0"/>
              </a:spcAft>
              <a:buNone/>
            </a:pPr>
            <a:endParaRPr sz="1800">
              <a:solidFill>
                <a:schemeClr val="dk1"/>
              </a:solidFill>
              <a:latin typeface="Arial"/>
              <a:ea typeface="Arial"/>
              <a:cs typeface="Arial"/>
              <a:sym typeface="Arial"/>
            </a:endParaRPr>
          </a:p>
          <a:p>
            <a:pPr marL="0" marR="0" lvl="0" indent="0" algn="l" rtl="0">
              <a:spcBef>
                <a:spcPts val="0"/>
              </a:spcBef>
              <a:spcAft>
                <a:spcPts val="0"/>
              </a:spcAft>
              <a:buNone/>
            </a:pPr>
            <a:r>
              <a:rPr lang="hr-HR" sz="1800">
                <a:solidFill>
                  <a:schemeClr val="dk1"/>
                </a:solidFill>
                <a:latin typeface="Arial"/>
                <a:ea typeface="Arial"/>
                <a:cs typeface="Arial"/>
                <a:sym typeface="Arial"/>
              </a:rPr>
              <a:t>She is trying not to cry.</a:t>
            </a:r>
            <a:endParaRPr/>
          </a:p>
          <a:p>
            <a:pPr marL="0" marR="0" lvl="0" indent="0" algn="l" rtl="0">
              <a:spcBef>
                <a:spcPts val="0"/>
              </a:spcBef>
              <a:spcAft>
                <a:spcPts val="0"/>
              </a:spcAft>
              <a:buNone/>
            </a:pPr>
            <a:r>
              <a:rPr lang="hr-HR" sz="1800">
                <a:solidFill>
                  <a:schemeClr val="dk1"/>
                </a:solidFill>
                <a:latin typeface="Arial"/>
                <a:ea typeface="Arial"/>
                <a:cs typeface="Arial"/>
                <a:sym typeface="Arial"/>
              </a:rPr>
              <a:t>She promised herself never again, but</a:t>
            </a:r>
            <a:endParaRPr/>
          </a:p>
          <a:p>
            <a:pPr marL="0" marR="0" lvl="0" indent="0" algn="l" rtl="0">
              <a:spcBef>
                <a:spcPts val="0"/>
              </a:spcBef>
              <a:spcAft>
                <a:spcPts val="0"/>
              </a:spcAft>
              <a:buNone/>
            </a:pPr>
            <a:r>
              <a:rPr lang="hr-HR" sz="1800">
                <a:solidFill>
                  <a:schemeClr val="dk1"/>
                </a:solidFill>
                <a:latin typeface="Arial"/>
                <a:ea typeface="Arial"/>
                <a:cs typeface="Arial"/>
                <a:sym typeface="Arial"/>
              </a:rPr>
              <a:t>her big, dark wall is getting taller and taller</a:t>
            </a:r>
            <a:endParaRPr/>
          </a:p>
          <a:p>
            <a:pPr marL="0" marR="0" lvl="0" indent="0" algn="l" rtl="0">
              <a:spcBef>
                <a:spcPts val="0"/>
              </a:spcBef>
              <a:spcAft>
                <a:spcPts val="0"/>
              </a:spcAft>
              <a:buNone/>
            </a:pPr>
            <a:r>
              <a:rPr lang="hr-HR" sz="1800">
                <a:solidFill>
                  <a:schemeClr val="dk1"/>
                </a:solidFill>
                <a:latin typeface="Arial"/>
                <a:ea typeface="Arial"/>
                <a:cs typeface="Arial"/>
                <a:sym typeface="Arial"/>
              </a:rPr>
              <a:t>every time her tears fall down.</a:t>
            </a:r>
            <a:endParaRPr sz="1800">
              <a:solidFill>
                <a:schemeClr val="dk1"/>
              </a:solidFill>
              <a:latin typeface="Arial"/>
              <a:ea typeface="Arial"/>
              <a:cs typeface="Arial"/>
              <a:sym typeface="Arial"/>
            </a:endParaRPr>
          </a:p>
          <a:p>
            <a:pPr marL="0" marR="0" lvl="0" indent="0" algn="l" rtl="0">
              <a:spcBef>
                <a:spcPts val="0"/>
              </a:spcBef>
              <a:spcAft>
                <a:spcPts val="0"/>
              </a:spcAft>
              <a:buNone/>
            </a:pPr>
            <a:endParaRPr sz="1800">
              <a:solidFill>
                <a:schemeClr val="dk1"/>
              </a:solidFill>
              <a:latin typeface="Arial"/>
              <a:ea typeface="Arial"/>
              <a:cs typeface="Arial"/>
              <a:sym typeface="Arial"/>
            </a:endParaRPr>
          </a:p>
          <a:p>
            <a:pPr marL="0" marR="0" lvl="0" indent="0" algn="l" rtl="0">
              <a:spcBef>
                <a:spcPts val="0"/>
              </a:spcBef>
              <a:spcAft>
                <a:spcPts val="0"/>
              </a:spcAft>
              <a:buNone/>
            </a:pPr>
            <a:r>
              <a:rPr lang="hr-HR" sz="1800">
                <a:solidFill>
                  <a:schemeClr val="dk1"/>
                </a:solidFill>
                <a:latin typeface="Arial"/>
                <a:ea typeface="Arial"/>
                <a:cs typeface="Arial"/>
                <a:sym typeface="Arial"/>
              </a:rPr>
              <a:t>Sinita B. </a:t>
            </a:r>
            <a:endParaRPr sz="1800">
              <a:solidFill>
                <a:schemeClr val="dk1"/>
              </a:solidFill>
              <a:latin typeface="Arial"/>
              <a:ea typeface="Arial"/>
              <a:cs typeface="Arial"/>
              <a:sym typeface="Arial"/>
            </a:endParaRPr>
          </a:p>
        </p:txBody>
      </p:sp>
      <p:sp>
        <p:nvSpPr>
          <p:cNvPr id="458" name="Google Shape;458;p20"/>
          <p:cNvSpPr txBox="1"/>
          <p:nvPr/>
        </p:nvSpPr>
        <p:spPr>
          <a:xfrm>
            <a:off x="7795490" y="2290618"/>
            <a:ext cx="4304146" cy="286232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hr-HR" sz="1800">
                <a:solidFill>
                  <a:schemeClr val="dk1"/>
                </a:solidFill>
                <a:latin typeface="Arial"/>
                <a:ea typeface="Arial"/>
                <a:cs typeface="Arial"/>
                <a:sym typeface="Arial"/>
              </a:rPr>
              <a:t>Don’t know where to go</a:t>
            </a:r>
            <a:endParaRPr/>
          </a:p>
          <a:p>
            <a:pPr marL="0" marR="0" lvl="0" indent="0" algn="l" rtl="0">
              <a:spcBef>
                <a:spcPts val="0"/>
              </a:spcBef>
              <a:spcAft>
                <a:spcPts val="0"/>
              </a:spcAft>
              <a:buNone/>
            </a:pPr>
            <a:r>
              <a:rPr lang="hr-HR" sz="1800">
                <a:solidFill>
                  <a:schemeClr val="dk1"/>
                </a:solidFill>
                <a:latin typeface="Arial"/>
                <a:ea typeface="Arial"/>
                <a:cs typeface="Arial"/>
                <a:sym typeface="Arial"/>
              </a:rPr>
              <a:t>But not lost</a:t>
            </a:r>
            <a:endParaRPr/>
          </a:p>
          <a:p>
            <a:pPr marL="0" marR="0" lvl="0" indent="0" algn="l" rtl="0">
              <a:spcBef>
                <a:spcPts val="0"/>
              </a:spcBef>
              <a:spcAft>
                <a:spcPts val="0"/>
              </a:spcAft>
              <a:buNone/>
            </a:pPr>
            <a:r>
              <a:rPr lang="hr-HR" sz="1800">
                <a:solidFill>
                  <a:schemeClr val="dk1"/>
                </a:solidFill>
                <a:latin typeface="Arial"/>
                <a:ea typeface="Arial"/>
                <a:cs typeface="Arial"/>
                <a:sym typeface="Arial"/>
              </a:rPr>
              <a:t>Surrounded by people</a:t>
            </a:r>
            <a:endParaRPr/>
          </a:p>
          <a:p>
            <a:pPr marL="0" marR="0" lvl="0" indent="0" algn="l" rtl="0">
              <a:spcBef>
                <a:spcPts val="0"/>
              </a:spcBef>
              <a:spcAft>
                <a:spcPts val="0"/>
              </a:spcAft>
              <a:buNone/>
            </a:pPr>
            <a:r>
              <a:rPr lang="hr-HR" sz="1800">
                <a:solidFill>
                  <a:schemeClr val="dk1"/>
                </a:solidFill>
                <a:latin typeface="Arial"/>
                <a:ea typeface="Arial"/>
                <a:cs typeface="Arial"/>
                <a:sym typeface="Arial"/>
              </a:rPr>
              <a:t>But not loved</a:t>
            </a:r>
            <a:endParaRPr/>
          </a:p>
          <a:p>
            <a:pPr marL="0" marR="0" lvl="0" indent="0" algn="l" rtl="0">
              <a:spcBef>
                <a:spcPts val="0"/>
              </a:spcBef>
              <a:spcAft>
                <a:spcPts val="0"/>
              </a:spcAft>
              <a:buNone/>
            </a:pPr>
            <a:r>
              <a:rPr lang="hr-HR" sz="1800">
                <a:solidFill>
                  <a:schemeClr val="dk1"/>
                </a:solidFill>
                <a:latin typeface="Arial"/>
                <a:ea typeface="Arial"/>
                <a:cs typeface="Arial"/>
                <a:sym typeface="Arial"/>
              </a:rPr>
              <a:t>Always talk</a:t>
            </a:r>
            <a:endParaRPr/>
          </a:p>
          <a:p>
            <a:pPr marL="0" marR="0" lvl="0" indent="0" algn="l" rtl="0">
              <a:spcBef>
                <a:spcPts val="0"/>
              </a:spcBef>
              <a:spcAft>
                <a:spcPts val="0"/>
              </a:spcAft>
              <a:buNone/>
            </a:pPr>
            <a:r>
              <a:rPr lang="hr-HR" sz="1800">
                <a:solidFill>
                  <a:schemeClr val="dk1"/>
                </a:solidFill>
                <a:latin typeface="Arial"/>
                <a:ea typeface="Arial"/>
                <a:cs typeface="Arial"/>
                <a:sym typeface="Arial"/>
              </a:rPr>
              <a:t>But never open her mouth</a:t>
            </a:r>
            <a:endParaRPr/>
          </a:p>
          <a:p>
            <a:pPr marL="0" marR="0" lvl="0" indent="0" algn="l" rtl="0">
              <a:spcBef>
                <a:spcPts val="0"/>
              </a:spcBef>
              <a:spcAft>
                <a:spcPts val="0"/>
              </a:spcAft>
              <a:buNone/>
            </a:pPr>
            <a:r>
              <a:rPr lang="hr-HR" sz="1800">
                <a:solidFill>
                  <a:schemeClr val="dk1"/>
                </a:solidFill>
                <a:latin typeface="Arial"/>
                <a:ea typeface="Arial"/>
                <a:cs typeface="Arial"/>
                <a:sym typeface="Arial"/>
              </a:rPr>
              <a:t>Show emotions</a:t>
            </a:r>
            <a:endParaRPr/>
          </a:p>
          <a:p>
            <a:pPr marL="0" marR="0" lvl="0" indent="0" algn="l" rtl="0">
              <a:spcBef>
                <a:spcPts val="0"/>
              </a:spcBef>
              <a:spcAft>
                <a:spcPts val="0"/>
              </a:spcAft>
              <a:buNone/>
            </a:pPr>
            <a:r>
              <a:rPr lang="hr-HR" sz="1800">
                <a:solidFill>
                  <a:schemeClr val="dk1"/>
                </a:solidFill>
                <a:latin typeface="Arial"/>
                <a:ea typeface="Arial"/>
                <a:cs typeface="Arial"/>
                <a:sym typeface="Arial"/>
              </a:rPr>
              <a:t>But never smile</a:t>
            </a:r>
            <a:endParaRPr sz="1800">
              <a:solidFill>
                <a:schemeClr val="dk1"/>
              </a:solidFill>
              <a:latin typeface="Arial"/>
              <a:ea typeface="Arial"/>
              <a:cs typeface="Arial"/>
              <a:sym typeface="Arial"/>
            </a:endParaRPr>
          </a:p>
          <a:p>
            <a:pPr marL="0" marR="0" lvl="0" indent="0" algn="l" rtl="0">
              <a:spcBef>
                <a:spcPts val="0"/>
              </a:spcBef>
              <a:spcAft>
                <a:spcPts val="0"/>
              </a:spcAft>
              <a:buNone/>
            </a:pPr>
            <a:endParaRPr sz="1800">
              <a:solidFill>
                <a:schemeClr val="dk1"/>
              </a:solidFill>
              <a:latin typeface="Arial"/>
              <a:ea typeface="Arial"/>
              <a:cs typeface="Arial"/>
              <a:sym typeface="Arial"/>
            </a:endParaRPr>
          </a:p>
          <a:p>
            <a:pPr marL="0" marR="0" lvl="0" indent="0" algn="l" rtl="0">
              <a:spcBef>
                <a:spcPts val="0"/>
              </a:spcBef>
              <a:spcAft>
                <a:spcPts val="0"/>
              </a:spcAft>
              <a:buNone/>
            </a:pPr>
            <a:r>
              <a:rPr lang="hr-HR" sz="1800">
                <a:solidFill>
                  <a:schemeClr val="dk1"/>
                </a:solidFill>
                <a:latin typeface="Arial"/>
                <a:ea typeface="Arial"/>
                <a:cs typeface="Arial"/>
                <a:sym typeface="Arial"/>
              </a:rPr>
              <a:t>Ema K.</a:t>
            </a:r>
            <a:endParaRPr sz="1800">
              <a:solidFill>
                <a:schemeClr val="dk1"/>
              </a:solidFill>
              <a:latin typeface="Arial"/>
              <a:ea typeface="Arial"/>
              <a:cs typeface="Arial"/>
              <a:sym typeface="Arial"/>
            </a:endParaRPr>
          </a:p>
        </p:txBody>
      </p:sp>
      <p:pic>
        <p:nvPicPr>
          <p:cNvPr id="459" name="Google Shape;459;p20"/>
          <p:cNvPicPr preferRelativeResize="0"/>
          <p:nvPr/>
        </p:nvPicPr>
        <p:blipFill rotWithShape="1">
          <a:blip r:embed="rId3">
            <a:alphaModFix/>
          </a:blip>
          <a:srcRect/>
          <a:stretch/>
        </p:blipFill>
        <p:spPr>
          <a:xfrm>
            <a:off x="4201882" y="1481936"/>
            <a:ext cx="3408882" cy="2466609"/>
          </a:xfrm>
          <a:prstGeom prst="rect">
            <a:avLst/>
          </a:prstGeom>
          <a:noFill/>
          <a:ln>
            <a:noFill/>
          </a:ln>
        </p:spPr>
      </p:pic>
      <p:pic>
        <p:nvPicPr>
          <p:cNvPr id="460" name="Google Shape;460;p20"/>
          <p:cNvPicPr preferRelativeResize="0"/>
          <p:nvPr/>
        </p:nvPicPr>
        <p:blipFill rotWithShape="1">
          <a:blip r:embed="rId4">
            <a:alphaModFix/>
          </a:blip>
          <a:srcRect/>
          <a:stretch/>
        </p:blipFill>
        <p:spPr>
          <a:xfrm>
            <a:off x="4595951" y="4765334"/>
            <a:ext cx="2783903" cy="1944883"/>
          </a:xfrm>
          <a:prstGeom prst="rect">
            <a:avLst/>
          </a:prstGeom>
          <a:noFill/>
          <a:ln>
            <a:noFill/>
          </a:ln>
        </p:spPr>
      </p:pic>
      <p:pic>
        <p:nvPicPr>
          <p:cNvPr id="461" name="Google Shape;461;p20"/>
          <p:cNvPicPr preferRelativeResize="0"/>
          <p:nvPr/>
        </p:nvPicPr>
        <p:blipFill rotWithShape="1">
          <a:blip r:embed="rId5">
            <a:alphaModFix/>
          </a:blip>
          <a:srcRect/>
          <a:stretch/>
        </p:blipFill>
        <p:spPr>
          <a:xfrm>
            <a:off x="9940932" y="4193309"/>
            <a:ext cx="1583835" cy="2354651"/>
          </a:xfrm>
          <a:prstGeom prst="rect">
            <a:avLst/>
          </a:prstGeom>
          <a:noFill/>
          <a:ln>
            <a:noFill/>
          </a:ln>
        </p:spPr>
      </p:pic>
      <p:pic>
        <p:nvPicPr>
          <p:cNvPr id="462" name="Google Shape;462;p20"/>
          <p:cNvPicPr preferRelativeResize="0"/>
          <p:nvPr/>
        </p:nvPicPr>
        <p:blipFill rotWithShape="1">
          <a:blip r:embed="rId6">
            <a:alphaModFix/>
          </a:blip>
          <a:srcRect/>
          <a:stretch/>
        </p:blipFill>
        <p:spPr>
          <a:xfrm rot="5400000">
            <a:off x="10209068" y="1931657"/>
            <a:ext cx="2045854" cy="1534391"/>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67"/>
        <p:cNvGrpSpPr/>
        <p:nvPr/>
      </p:nvGrpSpPr>
      <p:grpSpPr>
        <a:xfrm>
          <a:off x="0" y="0"/>
          <a:ext cx="0" cy="0"/>
          <a:chOff x="0" y="0"/>
          <a:chExt cx="0" cy="0"/>
        </a:xfrm>
      </p:grpSpPr>
      <p:sp>
        <p:nvSpPr>
          <p:cNvPr id="468" name="Google Shape;468;g17c212fd92f_0_36"/>
          <p:cNvSpPr txBox="1">
            <a:spLocks noGrp="1"/>
          </p:cNvSpPr>
          <p:nvPr>
            <p:ph type="title"/>
          </p:nvPr>
        </p:nvSpPr>
        <p:spPr>
          <a:xfrm>
            <a:off x="1104900" y="76200"/>
            <a:ext cx="9980700" cy="1097100"/>
          </a:xfrm>
          <a:prstGeom prst="rect">
            <a:avLst/>
          </a:prstGeom>
        </p:spPr>
        <p:txBody>
          <a:bodyPr spcFirstLastPara="1" wrap="square" lIns="0" tIns="45700" rIns="0" bIns="45700" anchor="b" anchorCtr="0">
            <a:normAutofit/>
          </a:bodyPr>
          <a:lstStyle/>
          <a:p>
            <a:pPr marL="0" lvl="0" indent="0" algn="l" rtl="0">
              <a:spcBef>
                <a:spcPts val="0"/>
              </a:spcBef>
              <a:spcAft>
                <a:spcPts val="0"/>
              </a:spcAft>
              <a:buNone/>
            </a:pPr>
            <a:r>
              <a:rPr lang="hr-HR"/>
              <a:t>HAIKU &amp; SENRYU (love, water &amp; other themes)</a:t>
            </a:r>
            <a:endParaRPr/>
          </a:p>
        </p:txBody>
      </p:sp>
      <p:sp>
        <p:nvSpPr>
          <p:cNvPr id="469" name="Google Shape;469;g17c212fd92f_0_36"/>
          <p:cNvSpPr txBox="1">
            <a:spLocks noGrp="1"/>
          </p:cNvSpPr>
          <p:nvPr>
            <p:ph type="body" idx="1"/>
          </p:nvPr>
        </p:nvSpPr>
        <p:spPr>
          <a:xfrm>
            <a:off x="3590325" y="1418675"/>
            <a:ext cx="2803800" cy="2494500"/>
          </a:xfrm>
          <a:prstGeom prst="rect">
            <a:avLst/>
          </a:prstGeom>
        </p:spPr>
        <p:txBody>
          <a:bodyPr spcFirstLastPara="1" wrap="square" lIns="0" tIns="45700" rIns="0" bIns="45700" anchor="t" anchorCtr="0">
            <a:normAutofit fontScale="92500" lnSpcReduction="20000"/>
          </a:bodyPr>
          <a:lstStyle/>
          <a:p>
            <a:pPr marL="0" lvl="0" indent="0" algn="l" rtl="0">
              <a:spcBef>
                <a:spcPts val="1800"/>
              </a:spcBef>
              <a:spcAft>
                <a:spcPts val="0"/>
              </a:spcAft>
              <a:buClr>
                <a:schemeClr val="dk2"/>
              </a:buClr>
              <a:buSzPts val="1100"/>
              <a:buFont typeface="Arial"/>
              <a:buNone/>
            </a:pPr>
            <a:r>
              <a:rPr lang="hr-HR" sz="1600">
                <a:solidFill>
                  <a:srgbClr val="222222"/>
                </a:solidFill>
                <a:latin typeface="Pacifico"/>
                <a:ea typeface="Pacifico"/>
                <a:cs typeface="Pacifico"/>
                <a:sym typeface="Pacifico"/>
              </a:rPr>
              <a:t>Red hair</a:t>
            </a:r>
            <a:endParaRPr sz="1600">
              <a:solidFill>
                <a:srgbClr val="222222"/>
              </a:solidFill>
              <a:latin typeface="Pacifico"/>
              <a:ea typeface="Pacifico"/>
              <a:cs typeface="Pacifico"/>
              <a:sym typeface="Pacifico"/>
            </a:endParaRPr>
          </a:p>
          <a:p>
            <a:pPr marL="0" lvl="0" indent="0" algn="l" rtl="0">
              <a:spcBef>
                <a:spcPts val="1800"/>
              </a:spcBef>
              <a:spcAft>
                <a:spcPts val="0"/>
              </a:spcAft>
              <a:buClr>
                <a:schemeClr val="dk2"/>
              </a:buClr>
              <a:buSzPts val="1100"/>
              <a:buFont typeface="Arial"/>
              <a:buNone/>
            </a:pPr>
            <a:r>
              <a:rPr lang="hr-HR" sz="1600">
                <a:solidFill>
                  <a:srgbClr val="222222"/>
                </a:solidFill>
                <a:latin typeface="Pacifico"/>
                <a:ea typeface="Pacifico"/>
                <a:cs typeface="Pacifico"/>
                <a:sym typeface="Pacifico"/>
              </a:rPr>
              <a:t>I am in great love</a:t>
            </a:r>
            <a:endParaRPr sz="1600">
              <a:solidFill>
                <a:srgbClr val="222222"/>
              </a:solidFill>
              <a:latin typeface="Pacifico"/>
              <a:ea typeface="Pacifico"/>
              <a:cs typeface="Pacifico"/>
              <a:sym typeface="Pacifico"/>
            </a:endParaRPr>
          </a:p>
          <a:p>
            <a:pPr marL="0" lvl="0" indent="0" algn="l" rtl="0">
              <a:spcBef>
                <a:spcPts val="1800"/>
              </a:spcBef>
              <a:spcAft>
                <a:spcPts val="0"/>
              </a:spcAft>
              <a:buClr>
                <a:schemeClr val="dk2"/>
              </a:buClr>
              <a:buSzPts val="1100"/>
              <a:buFont typeface="Arial"/>
              <a:buNone/>
            </a:pPr>
            <a:r>
              <a:rPr lang="hr-HR" sz="1600">
                <a:solidFill>
                  <a:srgbClr val="222222"/>
                </a:solidFill>
                <a:latin typeface="Pacifico"/>
                <a:ea typeface="Pacifico"/>
                <a:cs typeface="Pacifico"/>
                <a:sym typeface="Pacifico"/>
              </a:rPr>
              <a:t>With her red hair and her hips</a:t>
            </a:r>
            <a:endParaRPr sz="1600">
              <a:solidFill>
                <a:srgbClr val="222222"/>
              </a:solidFill>
              <a:latin typeface="Pacifico"/>
              <a:ea typeface="Pacifico"/>
              <a:cs typeface="Pacifico"/>
              <a:sym typeface="Pacifico"/>
            </a:endParaRPr>
          </a:p>
          <a:p>
            <a:pPr marL="0" lvl="0" indent="0" algn="l" rtl="0">
              <a:spcBef>
                <a:spcPts val="1800"/>
              </a:spcBef>
              <a:spcAft>
                <a:spcPts val="0"/>
              </a:spcAft>
              <a:buClr>
                <a:schemeClr val="dk2"/>
              </a:buClr>
              <a:buSzPts val="1100"/>
              <a:buFont typeface="Arial"/>
              <a:buNone/>
            </a:pPr>
            <a:r>
              <a:rPr lang="hr-HR" sz="1600">
                <a:solidFill>
                  <a:srgbClr val="222222"/>
                </a:solidFill>
                <a:latin typeface="Pacifico"/>
                <a:ea typeface="Pacifico"/>
                <a:cs typeface="Pacifico"/>
                <a:sym typeface="Pacifico"/>
              </a:rPr>
              <a:t>Her look gets me lost.</a:t>
            </a:r>
            <a:endParaRPr sz="1600">
              <a:solidFill>
                <a:srgbClr val="222222"/>
              </a:solidFill>
              <a:latin typeface="Pacifico"/>
              <a:ea typeface="Pacifico"/>
              <a:cs typeface="Pacifico"/>
              <a:sym typeface="Pacifico"/>
            </a:endParaRPr>
          </a:p>
          <a:p>
            <a:pPr marL="0" lvl="0" indent="0" algn="l" rtl="0">
              <a:spcBef>
                <a:spcPts val="1800"/>
              </a:spcBef>
              <a:spcAft>
                <a:spcPts val="0"/>
              </a:spcAft>
              <a:buClr>
                <a:schemeClr val="dk2"/>
              </a:buClr>
              <a:buSzPts val="1100"/>
              <a:buFont typeface="Arial"/>
              <a:buNone/>
            </a:pPr>
            <a:endParaRPr sz="1600">
              <a:solidFill>
                <a:srgbClr val="222222"/>
              </a:solidFill>
              <a:latin typeface="Pacifico"/>
              <a:ea typeface="Pacifico"/>
              <a:cs typeface="Pacifico"/>
              <a:sym typeface="Pacifico"/>
            </a:endParaRPr>
          </a:p>
          <a:p>
            <a:pPr marL="0" lvl="0" indent="0" algn="l" rtl="0">
              <a:spcBef>
                <a:spcPts val="1800"/>
              </a:spcBef>
              <a:spcAft>
                <a:spcPts val="0"/>
              </a:spcAft>
              <a:buNone/>
            </a:pPr>
            <a:r>
              <a:rPr lang="hr-HR" sz="1600">
                <a:solidFill>
                  <a:srgbClr val="222222"/>
                </a:solidFill>
                <a:latin typeface="Pacifico"/>
                <a:ea typeface="Pacifico"/>
                <a:cs typeface="Pacifico"/>
                <a:sym typeface="Pacifico"/>
              </a:rPr>
              <a:t>Luka and Janko, 2. g</a:t>
            </a:r>
            <a:endParaRPr sz="1600">
              <a:solidFill>
                <a:srgbClr val="222222"/>
              </a:solidFill>
              <a:latin typeface="Pacifico"/>
              <a:ea typeface="Pacifico"/>
              <a:cs typeface="Pacifico"/>
              <a:sym typeface="Pacifico"/>
            </a:endParaRPr>
          </a:p>
        </p:txBody>
      </p:sp>
      <p:sp>
        <p:nvSpPr>
          <p:cNvPr id="470" name="Google Shape;470;g17c212fd92f_0_36"/>
          <p:cNvSpPr txBox="1">
            <a:spLocks noGrp="1"/>
          </p:cNvSpPr>
          <p:nvPr>
            <p:ph type="body" idx="2"/>
          </p:nvPr>
        </p:nvSpPr>
        <p:spPr>
          <a:xfrm>
            <a:off x="409025" y="1418675"/>
            <a:ext cx="3574800" cy="2706300"/>
          </a:xfrm>
          <a:prstGeom prst="rect">
            <a:avLst/>
          </a:prstGeom>
        </p:spPr>
        <p:txBody>
          <a:bodyPr spcFirstLastPara="1" wrap="square" lIns="0" tIns="45700" rIns="0" bIns="45700" anchor="t" anchorCtr="0">
            <a:normAutofit/>
          </a:bodyPr>
          <a:lstStyle/>
          <a:p>
            <a:pPr marL="0" lvl="0" indent="0" algn="l" rtl="0">
              <a:spcBef>
                <a:spcPts val="1200"/>
              </a:spcBef>
              <a:spcAft>
                <a:spcPts val="0"/>
              </a:spcAft>
              <a:buNone/>
            </a:pPr>
            <a:r>
              <a:rPr lang="hr-HR">
                <a:solidFill>
                  <a:srgbClr val="222222"/>
                </a:solidFill>
                <a:latin typeface="Calibri"/>
                <a:ea typeface="Calibri"/>
                <a:cs typeface="Calibri"/>
                <a:sym typeface="Calibri"/>
              </a:rPr>
              <a:t>Rainbow</a:t>
            </a:r>
            <a:endParaRPr>
              <a:solidFill>
                <a:srgbClr val="222222"/>
              </a:solidFill>
              <a:latin typeface="Calibri"/>
              <a:ea typeface="Calibri"/>
              <a:cs typeface="Calibri"/>
              <a:sym typeface="Calibri"/>
            </a:endParaRPr>
          </a:p>
          <a:p>
            <a:pPr marL="0" lvl="0" indent="0" algn="l" rtl="0">
              <a:spcBef>
                <a:spcPts val="1200"/>
              </a:spcBef>
              <a:spcAft>
                <a:spcPts val="0"/>
              </a:spcAft>
              <a:buNone/>
            </a:pPr>
            <a:r>
              <a:rPr lang="hr-HR">
                <a:solidFill>
                  <a:srgbClr val="222222"/>
                </a:solidFill>
                <a:latin typeface="Calibri"/>
                <a:ea typeface="Calibri"/>
                <a:cs typeface="Calibri"/>
                <a:sym typeface="Calibri"/>
              </a:rPr>
              <a:t>Look at the big sun!</a:t>
            </a:r>
            <a:endParaRPr>
              <a:solidFill>
                <a:srgbClr val="222222"/>
              </a:solidFill>
              <a:latin typeface="Calibri"/>
              <a:ea typeface="Calibri"/>
              <a:cs typeface="Calibri"/>
              <a:sym typeface="Calibri"/>
            </a:endParaRPr>
          </a:p>
          <a:p>
            <a:pPr marL="0" lvl="0" indent="0" algn="l" rtl="0">
              <a:spcBef>
                <a:spcPts val="1200"/>
              </a:spcBef>
              <a:spcAft>
                <a:spcPts val="0"/>
              </a:spcAft>
              <a:buNone/>
            </a:pPr>
            <a:r>
              <a:rPr lang="hr-HR">
                <a:solidFill>
                  <a:srgbClr val="222222"/>
                </a:solidFill>
                <a:latin typeface="Calibri"/>
                <a:ea typeface="Calibri"/>
                <a:cs typeface="Calibri"/>
                <a:sym typeface="Calibri"/>
              </a:rPr>
              <a:t>It’s raining on my small town</a:t>
            </a:r>
            <a:endParaRPr>
              <a:solidFill>
                <a:srgbClr val="222222"/>
              </a:solidFill>
              <a:latin typeface="Calibri"/>
              <a:ea typeface="Calibri"/>
              <a:cs typeface="Calibri"/>
              <a:sym typeface="Calibri"/>
            </a:endParaRPr>
          </a:p>
          <a:p>
            <a:pPr marL="457200" lvl="0" indent="-342900" algn="l" rtl="0">
              <a:spcBef>
                <a:spcPts val="1200"/>
              </a:spcBef>
              <a:spcAft>
                <a:spcPts val="0"/>
              </a:spcAft>
              <a:buClr>
                <a:srgbClr val="222222"/>
              </a:buClr>
              <a:buSzPts val="1800"/>
              <a:buFont typeface="Calibri"/>
              <a:buChar char="-"/>
            </a:pPr>
            <a:r>
              <a:rPr lang="hr-HR">
                <a:solidFill>
                  <a:srgbClr val="222222"/>
                </a:solidFill>
                <a:latin typeface="Calibri"/>
                <a:ea typeface="Calibri"/>
                <a:cs typeface="Calibri"/>
                <a:sym typeface="Calibri"/>
              </a:rPr>
              <a:t>rainbow in the sky.</a:t>
            </a:r>
            <a:endParaRPr>
              <a:solidFill>
                <a:srgbClr val="222222"/>
              </a:solidFill>
              <a:latin typeface="Calibri"/>
              <a:ea typeface="Calibri"/>
              <a:cs typeface="Calibri"/>
              <a:sym typeface="Calibri"/>
            </a:endParaRPr>
          </a:p>
          <a:p>
            <a:pPr marL="0" lvl="0" indent="0" algn="l" rtl="0">
              <a:spcBef>
                <a:spcPts val="1200"/>
              </a:spcBef>
              <a:spcAft>
                <a:spcPts val="0"/>
              </a:spcAft>
              <a:buNone/>
            </a:pPr>
            <a:r>
              <a:rPr lang="hr-HR">
                <a:solidFill>
                  <a:srgbClr val="222222"/>
                </a:solidFill>
                <a:latin typeface="Calibri"/>
                <a:ea typeface="Calibri"/>
                <a:cs typeface="Calibri"/>
                <a:sym typeface="Calibri"/>
              </a:rPr>
              <a:t> Marko and Mila, 2. g</a:t>
            </a:r>
            <a:endParaRPr>
              <a:solidFill>
                <a:srgbClr val="222222"/>
              </a:solidFill>
              <a:latin typeface="Calibri"/>
              <a:ea typeface="Calibri"/>
              <a:cs typeface="Calibri"/>
              <a:sym typeface="Calibri"/>
            </a:endParaRPr>
          </a:p>
          <a:p>
            <a:pPr marL="0" lvl="0" indent="0" algn="l" rtl="0">
              <a:spcBef>
                <a:spcPts val="1200"/>
              </a:spcBef>
              <a:spcAft>
                <a:spcPts val="0"/>
              </a:spcAft>
              <a:buNone/>
            </a:pPr>
            <a:endParaRPr>
              <a:solidFill>
                <a:srgbClr val="222222"/>
              </a:solidFill>
            </a:endParaRPr>
          </a:p>
          <a:p>
            <a:pPr marL="0" lvl="0" indent="0" algn="l" rtl="0">
              <a:spcBef>
                <a:spcPts val="1200"/>
              </a:spcBef>
              <a:spcAft>
                <a:spcPts val="0"/>
              </a:spcAft>
              <a:buNone/>
            </a:pPr>
            <a:endParaRPr>
              <a:solidFill>
                <a:srgbClr val="222222"/>
              </a:solidFill>
            </a:endParaRPr>
          </a:p>
        </p:txBody>
      </p:sp>
      <p:sp>
        <p:nvSpPr>
          <p:cNvPr id="471" name="Google Shape;471;g17c212fd92f_0_36"/>
          <p:cNvSpPr txBox="1"/>
          <p:nvPr/>
        </p:nvSpPr>
        <p:spPr>
          <a:xfrm>
            <a:off x="6989100" y="1209337"/>
            <a:ext cx="2874300" cy="2178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hr-HR" sz="1850">
                <a:solidFill>
                  <a:schemeClr val="dk2"/>
                </a:solidFill>
                <a:latin typeface="Caveat"/>
                <a:ea typeface="Caveat"/>
                <a:cs typeface="Caveat"/>
                <a:sym typeface="Caveat"/>
              </a:rPr>
              <a:t>Big Disappointment</a:t>
            </a:r>
            <a:endParaRPr sz="1850">
              <a:solidFill>
                <a:schemeClr val="dk2"/>
              </a:solidFill>
              <a:latin typeface="Caveat"/>
              <a:ea typeface="Caveat"/>
              <a:cs typeface="Caveat"/>
              <a:sym typeface="Caveat"/>
            </a:endParaRPr>
          </a:p>
          <a:p>
            <a:pPr marL="0" lvl="0" indent="0" algn="l" rtl="0">
              <a:spcBef>
                <a:spcPts val="0"/>
              </a:spcBef>
              <a:spcAft>
                <a:spcPts val="0"/>
              </a:spcAft>
              <a:buClr>
                <a:schemeClr val="dk2"/>
              </a:buClr>
              <a:buSzPts val="1100"/>
              <a:buFont typeface="Arial"/>
              <a:buNone/>
            </a:pPr>
            <a:endParaRPr sz="1850">
              <a:solidFill>
                <a:schemeClr val="dk2"/>
              </a:solidFill>
              <a:latin typeface="Caveat"/>
              <a:ea typeface="Caveat"/>
              <a:cs typeface="Caveat"/>
              <a:sym typeface="Caveat"/>
            </a:endParaRPr>
          </a:p>
          <a:p>
            <a:pPr marL="0" lvl="0" indent="0" algn="l" rtl="0">
              <a:spcBef>
                <a:spcPts val="0"/>
              </a:spcBef>
              <a:spcAft>
                <a:spcPts val="0"/>
              </a:spcAft>
              <a:buClr>
                <a:schemeClr val="dk2"/>
              </a:buClr>
              <a:buSzPts val="1100"/>
              <a:buFont typeface="Arial"/>
              <a:buNone/>
            </a:pPr>
            <a:r>
              <a:rPr lang="hr-HR" sz="1850">
                <a:solidFill>
                  <a:schemeClr val="dk2"/>
                </a:solidFill>
                <a:latin typeface="Caveat"/>
                <a:ea typeface="Caveat"/>
                <a:cs typeface="Caveat"/>
                <a:sym typeface="Caveat"/>
              </a:rPr>
              <a:t>All my trust is gone,</a:t>
            </a:r>
            <a:endParaRPr sz="1850">
              <a:solidFill>
                <a:schemeClr val="dk2"/>
              </a:solidFill>
              <a:latin typeface="Caveat"/>
              <a:ea typeface="Caveat"/>
              <a:cs typeface="Caveat"/>
              <a:sym typeface="Caveat"/>
            </a:endParaRPr>
          </a:p>
          <a:p>
            <a:pPr marL="0" lvl="0" indent="0" algn="l" rtl="0">
              <a:spcBef>
                <a:spcPts val="0"/>
              </a:spcBef>
              <a:spcAft>
                <a:spcPts val="0"/>
              </a:spcAft>
              <a:buClr>
                <a:schemeClr val="dk2"/>
              </a:buClr>
              <a:buSzPts val="1100"/>
              <a:buFont typeface="Arial"/>
              <a:buNone/>
            </a:pPr>
            <a:r>
              <a:rPr lang="hr-HR" sz="1850">
                <a:solidFill>
                  <a:schemeClr val="dk2"/>
                </a:solidFill>
                <a:latin typeface="Caveat"/>
                <a:ea typeface="Caveat"/>
                <a:cs typeface="Caveat"/>
                <a:sym typeface="Caveat"/>
              </a:rPr>
              <a:t>I won't be the same person</a:t>
            </a:r>
            <a:endParaRPr sz="1850">
              <a:solidFill>
                <a:schemeClr val="dk2"/>
              </a:solidFill>
              <a:latin typeface="Caveat"/>
              <a:ea typeface="Caveat"/>
              <a:cs typeface="Caveat"/>
              <a:sym typeface="Caveat"/>
            </a:endParaRPr>
          </a:p>
          <a:p>
            <a:pPr marL="0" lvl="0" indent="0" algn="l" rtl="0">
              <a:spcBef>
                <a:spcPts val="0"/>
              </a:spcBef>
              <a:spcAft>
                <a:spcPts val="0"/>
              </a:spcAft>
              <a:buNone/>
            </a:pPr>
            <a:r>
              <a:rPr lang="hr-HR" sz="1850">
                <a:solidFill>
                  <a:schemeClr val="dk2"/>
                </a:solidFill>
                <a:latin typeface="Caveat"/>
                <a:ea typeface="Caveat"/>
                <a:cs typeface="Caveat"/>
                <a:sym typeface="Caveat"/>
              </a:rPr>
              <a:t>and my life has changed.</a:t>
            </a:r>
            <a:endParaRPr sz="1850">
              <a:solidFill>
                <a:schemeClr val="dk2"/>
              </a:solidFill>
              <a:latin typeface="Caveat"/>
              <a:ea typeface="Caveat"/>
              <a:cs typeface="Caveat"/>
              <a:sym typeface="Caveat"/>
            </a:endParaRPr>
          </a:p>
          <a:p>
            <a:pPr marL="0" lvl="0" indent="0" algn="l" rtl="0">
              <a:spcBef>
                <a:spcPts val="0"/>
              </a:spcBef>
              <a:spcAft>
                <a:spcPts val="0"/>
              </a:spcAft>
              <a:buNone/>
            </a:pPr>
            <a:endParaRPr sz="1850">
              <a:solidFill>
                <a:schemeClr val="dk2"/>
              </a:solidFill>
              <a:latin typeface="Caveat"/>
              <a:ea typeface="Caveat"/>
              <a:cs typeface="Caveat"/>
              <a:sym typeface="Caveat"/>
            </a:endParaRPr>
          </a:p>
          <a:p>
            <a:pPr marL="0" lvl="0" indent="0" algn="l" rtl="0">
              <a:spcBef>
                <a:spcPts val="0"/>
              </a:spcBef>
              <a:spcAft>
                <a:spcPts val="0"/>
              </a:spcAft>
              <a:buNone/>
            </a:pPr>
            <a:r>
              <a:rPr lang="hr-HR" sz="1850">
                <a:solidFill>
                  <a:schemeClr val="dk2"/>
                </a:solidFill>
                <a:latin typeface="Caveat"/>
                <a:ea typeface="Caveat"/>
                <a:cs typeface="Caveat"/>
                <a:sym typeface="Caveat"/>
              </a:rPr>
              <a:t>Josipa, Franka, 2. g</a:t>
            </a:r>
            <a:endParaRPr sz="2200">
              <a:latin typeface="Caveat"/>
              <a:ea typeface="Caveat"/>
              <a:cs typeface="Caveat"/>
              <a:sym typeface="Caveat"/>
            </a:endParaRPr>
          </a:p>
        </p:txBody>
      </p:sp>
      <p:sp>
        <p:nvSpPr>
          <p:cNvPr id="472" name="Google Shape;472;g17c212fd92f_0_36"/>
          <p:cNvSpPr txBox="1"/>
          <p:nvPr/>
        </p:nvSpPr>
        <p:spPr>
          <a:xfrm>
            <a:off x="3439075" y="4158550"/>
            <a:ext cx="2692800" cy="2385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Clr>
                <a:schemeClr val="dk2"/>
              </a:buClr>
              <a:buSzPts val="1100"/>
              <a:buFont typeface="Arial"/>
              <a:buNone/>
            </a:pPr>
            <a:r>
              <a:rPr lang="hr-HR" sz="1800">
                <a:solidFill>
                  <a:schemeClr val="dk2"/>
                </a:solidFill>
                <a:latin typeface="Roboto"/>
                <a:ea typeface="Roboto"/>
                <a:cs typeface="Roboto"/>
                <a:sym typeface="Roboto"/>
              </a:rPr>
              <a:t>Reaction</a:t>
            </a:r>
            <a:endParaRPr sz="1800">
              <a:solidFill>
                <a:schemeClr val="dk2"/>
              </a:solidFill>
              <a:latin typeface="Roboto"/>
              <a:ea typeface="Roboto"/>
              <a:cs typeface="Roboto"/>
              <a:sym typeface="Roboto"/>
            </a:endParaRPr>
          </a:p>
          <a:p>
            <a:pPr marL="0" lvl="0" indent="0" algn="l" rtl="0">
              <a:spcBef>
                <a:spcPts val="0"/>
              </a:spcBef>
              <a:spcAft>
                <a:spcPts val="0"/>
              </a:spcAft>
              <a:buClr>
                <a:schemeClr val="dk2"/>
              </a:buClr>
              <a:buSzPts val="1100"/>
              <a:buFont typeface="Arial"/>
              <a:buNone/>
            </a:pPr>
            <a:endParaRPr sz="1800">
              <a:solidFill>
                <a:schemeClr val="dk2"/>
              </a:solidFill>
              <a:latin typeface="Roboto"/>
              <a:ea typeface="Roboto"/>
              <a:cs typeface="Roboto"/>
              <a:sym typeface="Roboto"/>
            </a:endParaRPr>
          </a:p>
          <a:p>
            <a:pPr marL="0" lvl="0" indent="0" algn="l" rtl="0">
              <a:spcBef>
                <a:spcPts val="0"/>
              </a:spcBef>
              <a:spcAft>
                <a:spcPts val="0"/>
              </a:spcAft>
              <a:buClr>
                <a:schemeClr val="dk2"/>
              </a:buClr>
              <a:buSzPts val="1100"/>
              <a:buFont typeface="Arial"/>
              <a:buNone/>
            </a:pPr>
            <a:r>
              <a:rPr lang="hr-HR" sz="1800">
                <a:solidFill>
                  <a:schemeClr val="dk2"/>
                </a:solidFill>
                <a:latin typeface="Roboto"/>
                <a:ea typeface="Roboto"/>
                <a:cs typeface="Roboto"/>
                <a:sym typeface="Roboto"/>
              </a:rPr>
              <a:t>We have to write this</a:t>
            </a:r>
            <a:endParaRPr sz="1800">
              <a:solidFill>
                <a:schemeClr val="dk2"/>
              </a:solidFill>
              <a:latin typeface="Roboto"/>
              <a:ea typeface="Roboto"/>
              <a:cs typeface="Roboto"/>
              <a:sym typeface="Roboto"/>
            </a:endParaRPr>
          </a:p>
          <a:p>
            <a:pPr marL="0" lvl="0" indent="0" algn="l" rtl="0">
              <a:spcBef>
                <a:spcPts val="0"/>
              </a:spcBef>
              <a:spcAft>
                <a:spcPts val="0"/>
              </a:spcAft>
              <a:buClr>
                <a:schemeClr val="dk2"/>
              </a:buClr>
              <a:buSzPts val="1100"/>
              <a:buFont typeface="Arial"/>
              <a:buNone/>
            </a:pPr>
            <a:r>
              <a:rPr lang="hr-HR" sz="1800">
                <a:solidFill>
                  <a:schemeClr val="dk2"/>
                </a:solidFill>
                <a:latin typeface="Roboto"/>
                <a:ea typeface="Roboto"/>
                <a:cs typeface="Roboto"/>
                <a:sym typeface="Roboto"/>
              </a:rPr>
              <a:t>for a reason I find dumb</a:t>
            </a:r>
            <a:endParaRPr sz="1800">
              <a:solidFill>
                <a:schemeClr val="dk2"/>
              </a:solidFill>
              <a:latin typeface="Roboto"/>
              <a:ea typeface="Roboto"/>
              <a:cs typeface="Roboto"/>
              <a:sym typeface="Roboto"/>
            </a:endParaRPr>
          </a:p>
          <a:p>
            <a:pPr marL="0" lvl="0" indent="0" algn="l" rtl="0">
              <a:spcBef>
                <a:spcPts val="0"/>
              </a:spcBef>
              <a:spcAft>
                <a:spcPts val="0"/>
              </a:spcAft>
              <a:buNone/>
            </a:pPr>
            <a:r>
              <a:rPr lang="hr-HR" sz="1800">
                <a:solidFill>
                  <a:schemeClr val="dk2"/>
                </a:solidFill>
                <a:latin typeface="Roboto"/>
                <a:ea typeface="Roboto"/>
                <a:cs typeface="Roboto"/>
                <a:sym typeface="Roboto"/>
              </a:rPr>
              <a:t>there, I am done now.</a:t>
            </a:r>
            <a:endParaRPr sz="1800">
              <a:solidFill>
                <a:schemeClr val="dk2"/>
              </a:solidFill>
              <a:latin typeface="Roboto"/>
              <a:ea typeface="Roboto"/>
              <a:cs typeface="Roboto"/>
              <a:sym typeface="Roboto"/>
            </a:endParaRPr>
          </a:p>
          <a:p>
            <a:pPr marL="0" lvl="0" indent="0" algn="l" rtl="0">
              <a:spcBef>
                <a:spcPts val="0"/>
              </a:spcBef>
              <a:spcAft>
                <a:spcPts val="0"/>
              </a:spcAft>
              <a:buNone/>
            </a:pPr>
            <a:endParaRPr sz="1800">
              <a:solidFill>
                <a:schemeClr val="dk2"/>
              </a:solidFill>
              <a:latin typeface="Roboto"/>
              <a:ea typeface="Roboto"/>
              <a:cs typeface="Roboto"/>
              <a:sym typeface="Roboto"/>
            </a:endParaRPr>
          </a:p>
          <a:p>
            <a:pPr marL="0" lvl="0" indent="0" algn="l" rtl="0">
              <a:spcBef>
                <a:spcPts val="0"/>
              </a:spcBef>
              <a:spcAft>
                <a:spcPts val="0"/>
              </a:spcAft>
              <a:buClr>
                <a:schemeClr val="dk2"/>
              </a:buClr>
              <a:buSzPts val="1100"/>
              <a:buFont typeface="Arial"/>
              <a:buNone/>
            </a:pPr>
            <a:r>
              <a:rPr lang="hr-HR" sz="1800">
                <a:solidFill>
                  <a:schemeClr val="dk2"/>
                </a:solidFill>
                <a:latin typeface="Roboto"/>
                <a:ea typeface="Roboto"/>
                <a:cs typeface="Roboto"/>
                <a:sym typeface="Roboto"/>
              </a:rPr>
              <a:t>      Jakov and Ante, 3.b</a:t>
            </a:r>
            <a:endParaRPr sz="1800">
              <a:solidFill>
                <a:schemeClr val="dk2"/>
              </a:solidFill>
              <a:latin typeface="Roboto"/>
              <a:ea typeface="Roboto"/>
              <a:cs typeface="Roboto"/>
              <a:sym typeface="Roboto"/>
            </a:endParaRPr>
          </a:p>
          <a:p>
            <a:pPr marL="0" lvl="0" indent="0" algn="l" rtl="0">
              <a:spcBef>
                <a:spcPts val="0"/>
              </a:spcBef>
              <a:spcAft>
                <a:spcPts val="0"/>
              </a:spcAft>
              <a:buNone/>
            </a:pPr>
            <a:endParaRPr sz="1700">
              <a:latin typeface="Roboto"/>
              <a:ea typeface="Roboto"/>
              <a:cs typeface="Roboto"/>
              <a:sym typeface="Roboto"/>
            </a:endParaRPr>
          </a:p>
        </p:txBody>
      </p:sp>
      <p:sp>
        <p:nvSpPr>
          <p:cNvPr id="473" name="Google Shape;473;g17c212fd92f_0_36"/>
          <p:cNvSpPr txBox="1"/>
          <p:nvPr/>
        </p:nvSpPr>
        <p:spPr>
          <a:xfrm>
            <a:off x="221875" y="4876975"/>
            <a:ext cx="3217200" cy="2232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hr-HR" sz="1700">
                <a:latin typeface="Comfortaa"/>
                <a:ea typeface="Comfortaa"/>
                <a:cs typeface="Comfortaa"/>
                <a:sym typeface="Comfortaa"/>
              </a:rPr>
              <a:t>Mighty water</a:t>
            </a:r>
            <a:endParaRPr sz="1700">
              <a:latin typeface="Comfortaa"/>
              <a:ea typeface="Comfortaa"/>
              <a:cs typeface="Comfortaa"/>
              <a:sym typeface="Comfortaa"/>
            </a:endParaRPr>
          </a:p>
          <a:p>
            <a:pPr marL="0" lvl="0" indent="0" algn="l" rtl="0">
              <a:spcBef>
                <a:spcPts val="0"/>
              </a:spcBef>
              <a:spcAft>
                <a:spcPts val="0"/>
              </a:spcAft>
              <a:buNone/>
            </a:pPr>
            <a:endParaRPr sz="1700">
              <a:latin typeface="Comfortaa"/>
              <a:ea typeface="Comfortaa"/>
              <a:cs typeface="Comfortaa"/>
              <a:sym typeface="Comfortaa"/>
            </a:endParaRPr>
          </a:p>
          <a:p>
            <a:pPr marL="0" lvl="0" indent="0" algn="l" rtl="0">
              <a:spcBef>
                <a:spcPts val="0"/>
              </a:spcBef>
              <a:spcAft>
                <a:spcPts val="0"/>
              </a:spcAft>
              <a:buNone/>
            </a:pPr>
            <a:r>
              <a:rPr lang="hr-HR" sz="1700">
                <a:latin typeface="Comfortaa"/>
                <a:ea typeface="Comfortaa"/>
                <a:cs typeface="Comfortaa"/>
                <a:sym typeface="Comfortaa"/>
              </a:rPr>
              <a:t>My mind got lost in</a:t>
            </a:r>
            <a:endParaRPr sz="1700">
              <a:latin typeface="Comfortaa"/>
              <a:ea typeface="Comfortaa"/>
              <a:cs typeface="Comfortaa"/>
              <a:sym typeface="Comfortaa"/>
            </a:endParaRPr>
          </a:p>
          <a:p>
            <a:pPr marL="0" lvl="0" indent="0" algn="l" rtl="0">
              <a:spcBef>
                <a:spcPts val="0"/>
              </a:spcBef>
              <a:spcAft>
                <a:spcPts val="0"/>
              </a:spcAft>
              <a:buNone/>
            </a:pPr>
            <a:r>
              <a:rPr lang="hr-HR" sz="1700">
                <a:latin typeface="Comfortaa"/>
                <a:ea typeface="Comfortaa"/>
                <a:cs typeface="Comfortaa"/>
                <a:sym typeface="Comfortaa"/>
              </a:rPr>
              <a:t>the depths of mighty water.</a:t>
            </a:r>
            <a:endParaRPr sz="1700">
              <a:latin typeface="Comfortaa"/>
              <a:ea typeface="Comfortaa"/>
              <a:cs typeface="Comfortaa"/>
              <a:sym typeface="Comfortaa"/>
            </a:endParaRPr>
          </a:p>
          <a:p>
            <a:pPr marL="0" lvl="0" indent="0" algn="l" rtl="0">
              <a:spcBef>
                <a:spcPts val="0"/>
              </a:spcBef>
              <a:spcAft>
                <a:spcPts val="0"/>
              </a:spcAft>
              <a:buNone/>
            </a:pPr>
            <a:r>
              <a:rPr lang="hr-HR" sz="1700">
                <a:latin typeface="Comfortaa"/>
                <a:ea typeface="Comfortaa"/>
                <a:cs typeface="Comfortaa"/>
                <a:sym typeface="Comfortaa"/>
              </a:rPr>
              <a:t>River flows in you.</a:t>
            </a:r>
            <a:endParaRPr sz="1700">
              <a:latin typeface="Comfortaa"/>
              <a:ea typeface="Comfortaa"/>
              <a:cs typeface="Comfortaa"/>
              <a:sym typeface="Comfortaa"/>
            </a:endParaRPr>
          </a:p>
          <a:p>
            <a:pPr marL="0" lvl="0" indent="0" algn="l" rtl="0">
              <a:spcBef>
                <a:spcPts val="0"/>
              </a:spcBef>
              <a:spcAft>
                <a:spcPts val="0"/>
              </a:spcAft>
              <a:buNone/>
            </a:pPr>
            <a:endParaRPr sz="1700">
              <a:latin typeface="Comfortaa"/>
              <a:ea typeface="Comfortaa"/>
              <a:cs typeface="Comfortaa"/>
              <a:sym typeface="Comfortaa"/>
            </a:endParaRPr>
          </a:p>
          <a:p>
            <a:pPr marL="0" lvl="0" indent="0" algn="l" rtl="0">
              <a:spcBef>
                <a:spcPts val="0"/>
              </a:spcBef>
              <a:spcAft>
                <a:spcPts val="0"/>
              </a:spcAft>
              <a:buNone/>
            </a:pPr>
            <a:r>
              <a:rPr lang="hr-HR" sz="1700">
                <a:latin typeface="Comfortaa"/>
                <a:ea typeface="Comfortaa"/>
                <a:cs typeface="Comfortaa"/>
                <a:sym typeface="Comfortaa"/>
              </a:rPr>
              <a:t>Tea and Tara, 3. b</a:t>
            </a:r>
            <a:endParaRPr sz="1700">
              <a:latin typeface="Comfortaa"/>
              <a:ea typeface="Comfortaa"/>
              <a:cs typeface="Comfortaa"/>
              <a:sym typeface="Comfortaa"/>
            </a:endParaRPr>
          </a:p>
          <a:p>
            <a:pPr marL="0" lvl="0" indent="0" algn="l" rtl="0">
              <a:spcBef>
                <a:spcPts val="0"/>
              </a:spcBef>
              <a:spcAft>
                <a:spcPts val="0"/>
              </a:spcAft>
              <a:buNone/>
            </a:pPr>
            <a:endParaRPr/>
          </a:p>
        </p:txBody>
      </p:sp>
      <p:sp>
        <p:nvSpPr>
          <p:cNvPr id="474" name="Google Shape;474;g17c212fd92f_0_36"/>
          <p:cNvSpPr txBox="1"/>
          <p:nvPr/>
        </p:nvSpPr>
        <p:spPr>
          <a:xfrm>
            <a:off x="6232700" y="4910125"/>
            <a:ext cx="3308100" cy="2016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hr-HR" sz="1700">
                <a:latin typeface="Comic Sans MS"/>
                <a:ea typeface="Comic Sans MS"/>
                <a:cs typeface="Comic Sans MS"/>
                <a:sym typeface="Comic Sans MS"/>
              </a:rPr>
              <a:t>HAI CAT</a:t>
            </a:r>
            <a:endParaRPr sz="1700">
              <a:latin typeface="Comic Sans MS"/>
              <a:ea typeface="Comic Sans MS"/>
              <a:cs typeface="Comic Sans MS"/>
              <a:sym typeface="Comic Sans MS"/>
            </a:endParaRPr>
          </a:p>
          <a:p>
            <a:pPr marL="0" lvl="0" indent="0" algn="l" rtl="0">
              <a:spcBef>
                <a:spcPts val="0"/>
              </a:spcBef>
              <a:spcAft>
                <a:spcPts val="0"/>
              </a:spcAft>
              <a:buNone/>
            </a:pPr>
            <a:endParaRPr sz="1700">
              <a:latin typeface="Comic Sans MS"/>
              <a:ea typeface="Comic Sans MS"/>
              <a:cs typeface="Comic Sans MS"/>
              <a:sym typeface="Comic Sans MS"/>
            </a:endParaRPr>
          </a:p>
          <a:p>
            <a:pPr marL="0" lvl="0" indent="0" algn="l" rtl="0">
              <a:spcBef>
                <a:spcPts val="0"/>
              </a:spcBef>
              <a:spcAft>
                <a:spcPts val="0"/>
              </a:spcAft>
              <a:buNone/>
            </a:pPr>
            <a:r>
              <a:rPr lang="hr-HR" sz="1700">
                <a:latin typeface="Comic Sans MS"/>
                <a:ea typeface="Comic Sans MS"/>
                <a:cs typeface="Comic Sans MS"/>
                <a:sym typeface="Comic Sans MS"/>
              </a:rPr>
              <a:t>Look! A cat is there!</a:t>
            </a:r>
            <a:endParaRPr sz="1700">
              <a:latin typeface="Comic Sans MS"/>
              <a:ea typeface="Comic Sans MS"/>
              <a:cs typeface="Comic Sans MS"/>
              <a:sym typeface="Comic Sans MS"/>
            </a:endParaRPr>
          </a:p>
          <a:p>
            <a:pPr marL="0" lvl="0" indent="0" algn="l" rtl="0">
              <a:spcBef>
                <a:spcPts val="0"/>
              </a:spcBef>
              <a:spcAft>
                <a:spcPts val="0"/>
              </a:spcAft>
              <a:buNone/>
            </a:pPr>
            <a:r>
              <a:rPr lang="hr-HR" sz="1700">
                <a:latin typeface="Comic Sans MS"/>
                <a:ea typeface="Comic Sans MS"/>
                <a:cs typeface="Comic Sans MS"/>
                <a:sym typeface="Comic Sans MS"/>
              </a:rPr>
              <a:t>I really must get her now,</a:t>
            </a:r>
            <a:endParaRPr sz="1700">
              <a:latin typeface="Comic Sans MS"/>
              <a:ea typeface="Comic Sans MS"/>
              <a:cs typeface="Comic Sans MS"/>
              <a:sym typeface="Comic Sans MS"/>
            </a:endParaRPr>
          </a:p>
          <a:p>
            <a:pPr marL="0" lvl="0" indent="0" algn="l" rtl="0">
              <a:spcBef>
                <a:spcPts val="0"/>
              </a:spcBef>
              <a:spcAft>
                <a:spcPts val="0"/>
              </a:spcAft>
              <a:buNone/>
            </a:pPr>
            <a:r>
              <a:rPr lang="hr-HR" sz="1700">
                <a:latin typeface="Comic Sans MS"/>
                <a:ea typeface="Comic Sans MS"/>
                <a:cs typeface="Comic Sans MS"/>
                <a:sym typeface="Comic Sans MS"/>
              </a:rPr>
              <a:t>See you later, bye!</a:t>
            </a:r>
            <a:endParaRPr sz="1700">
              <a:latin typeface="Comic Sans MS"/>
              <a:ea typeface="Comic Sans MS"/>
              <a:cs typeface="Comic Sans MS"/>
              <a:sym typeface="Comic Sans MS"/>
            </a:endParaRPr>
          </a:p>
          <a:p>
            <a:pPr marL="0" lvl="0" indent="0" algn="l" rtl="0">
              <a:spcBef>
                <a:spcPts val="0"/>
              </a:spcBef>
              <a:spcAft>
                <a:spcPts val="0"/>
              </a:spcAft>
              <a:buNone/>
            </a:pPr>
            <a:endParaRPr sz="1700">
              <a:latin typeface="Comic Sans MS"/>
              <a:ea typeface="Comic Sans MS"/>
              <a:cs typeface="Comic Sans MS"/>
              <a:sym typeface="Comic Sans MS"/>
            </a:endParaRPr>
          </a:p>
          <a:p>
            <a:pPr marL="0" lvl="0" indent="0" algn="l" rtl="0">
              <a:spcBef>
                <a:spcPts val="0"/>
              </a:spcBef>
              <a:spcAft>
                <a:spcPts val="0"/>
              </a:spcAft>
              <a:buNone/>
            </a:pPr>
            <a:r>
              <a:rPr lang="hr-HR" sz="1700">
                <a:latin typeface="Comic Sans MS"/>
                <a:ea typeface="Comic Sans MS"/>
                <a:cs typeface="Comic Sans MS"/>
                <a:sym typeface="Comic Sans MS"/>
              </a:rPr>
              <a:t>Lana and Lorena, 3.b</a:t>
            </a:r>
            <a:endParaRPr sz="1700">
              <a:latin typeface="Comic Sans MS"/>
              <a:ea typeface="Comic Sans MS"/>
              <a:cs typeface="Comic Sans MS"/>
              <a:sym typeface="Comic Sans MS"/>
            </a:endParaRPr>
          </a:p>
        </p:txBody>
      </p:sp>
      <p:sp>
        <p:nvSpPr>
          <p:cNvPr id="475" name="Google Shape;475;g17c212fd92f_0_36"/>
          <p:cNvSpPr txBox="1"/>
          <p:nvPr/>
        </p:nvSpPr>
        <p:spPr>
          <a:xfrm>
            <a:off x="8048075" y="3845725"/>
            <a:ext cx="28743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476" name="Google Shape;476;g17c212fd92f_0_36"/>
          <p:cNvSpPr txBox="1"/>
          <p:nvPr/>
        </p:nvSpPr>
        <p:spPr>
          <a:xfrm>
            <a:off x="9146800" y="4064375"/>
            <a:ext cx="3752400" cy="3093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hr-HR" sz="1700">
                <a:latin typeface="Lexend"/>
                <a:ea typeface="Lexend"/>
                <a:cs typeface="Lexend"/>
                <a:sym typeface="Lexend"/>
              </a:rPr>
              <a:t>I dare you!</a:t>
            </a:r>
            <a:endParaRPr sz="1700">
              <a:latin typeface="Lexend"/>
              <a:ea typeface="Lexend"/>
              <a:cs typeface="Lexend"/>
              <a:sym typeface="Lexend"/>
            </a:endParaRPr>
          </a:p>
          <a:p>
            <a:pPr marL="0" lvl="0" indent="0" algn="l" rtl="0">
              <a:spcBef>
                <a:spcPts val="0"/>
              </a:spcBef>
              <a:spcAft>
                <a:spcPts val="0"/>
              </a:spcAft>
              <a:buNone/>
            </a:pPr>
            <a:endParaRPr sz="1700">
              <a:latin typeface="Lexend"/>
              <a:ea typeface="Lexend"/>
              <a:cs typeface="Lexend"/>
              <a:sym typeface="Lexend"/>
            </a:endParaRPr>
          </a:p>
          <a:p>
            <a:pPr marL="0" lvl="0" indent="0" algn="l" rtl="0">
              <a:spcBef>
                <a:spcPts val="0"/>
              </a:spcBef>
              <a:spcAft>
                <a:spcPts val="0"/>
              </a:spcAft>
              <a:buNone/>
            </a:pPr>
            <a:r>
              <a:rPr lang="hr-HR" sz="1700">
                <a:latin typeface="Lexend"/>
                <a:ea typeface="Lexend"/>
                <a:cs typeface="Lexend"/>
                <a:sym typeface="Lexend"/>
              </a:rPr>
              <a:t>The challenge of how</a:t>
            </a:r>
            <a:endParaRPr sz="1700">
              <a:latin typeface="Lexend"/>
              <a:ea typeface="Lexend"/>
              <a:cs typeface="Lexend"/>
              <a:sym typeface="Lexend"/>
            </a:endParaRPr>
          </a:p>
          <a:p>
            <a:pPr marL="0" lvl="0" indent="0" algn="l" rtl="0">
              <a:spcBef>
                <a:spcPts val="0"/>
              </a:spcBef>
              <a:spcAft>
                <a:spcPts val="0"/>
              </a:spcAft>
              <a:buNone/>
            </a:pPr>
            <a:r>
              <a:rPr lang="hr-HR" sz="1700">
                <a:latin typeface="Lexend"/>
                <a:ea typeface="Lexend"/>
                <a:cs typeface="Lexend"/>
                <a:sym typeface="Lexend"/>
              </a:rPr>
              <a:t>to stay kind in a cruel world </a:t>
            </a:r>
            <a:endParaRPr sz="1700">
              <a:latin typeface="Lexend"/>
              <a:ea typeface="Lexend"/>
              <a:cs typeface="Lexend"/>
              <a:sym typeface="Lexend"/>
            </a:endParaRPr>
          </a:p>
          <a:p>
            <a:pPr marL="0" lvl="0" indent="0" algn="l" rtl="0">
              <a:spcBef>
                <a:spcPts val="0"/>
              </a:spcBef>
              <a:spcAft>
                <a:spcPts val="0"/>
              </a:spcAft>
              <a:buNone/>
            </a:pPr>
            <a:r>
              <a:rPr lang="hr-HR" sz="1700">
                <a:latin typeface="Lexend"/>
                <a:ea typeface="Lexend"/>
                <a:cs typeface="Lexend"/>
                <a:sym typeface="Lexend"/>
              </a:rPr>
              <a:t>is never-ending.</a:t>
            </a:r>
            <a:endParaRPr sz="1700">
              <a:latin typeface="Lexend"/>
              <a:ea typeface="Lexend"/>
              <a:cs typeface="Lexend"/>
              <a:sym typeface="Lexend"/>
            </a:endParaRPr>
          </a:p>
          <a:p>
            <a:pPr marL="0" lvl="0" indent="0" algn="l" rtl="0">
              <a:spcBef>
                <a:spcPts val="0"/>
              </a:spcBef>
              <a:spcAft>
                <a:spcPts val="0"/>
              </a:spcAft>
              <a:buNone/>
            </a:pPr>
            <a:endParaRPr sz="1700">
              <a:latin typeface="Lexend"/>
              <a:ea typeface="Lexend"/>
              <a:cs typeface="Lexend"/>
              <a:sym typeface="Lexend"/>
            </a:endParaRPr>
          </a:p>
          <a:p>
            <a:pPr marL="0" lvl="0" indent="0" algn="l" rtl="0">
              <a:spcBef>
                <a:spcPts val="0"/>
              </a:spcBef>
              <a:spcAft>
                <a:spcPts val="0"/>
              </a:spcAft>
              <a:buNone/>
            </a:pPr>
            <a:r>
              <a:rPr lang="hr-HR" sz="1700">
                <a:latin typeface="Lexend"/>
                <a:ea typeface="Lexend"/>
                <a:cs typeface="Lexend"/>
                <a:sym typeface="Lexend"/>
              </a:rPr>
              <a:t>Ella and Ida, 3.c</a:t>
            </a:r>
            <a:endParaRPr sz="1700">
              <a:latin typeface="Lexend"/>
              <a:ea typeface="Lexend"/>
              <a:cs typeface="Lexend"/>
              <a:sym typeface="Lexend"/>
            </a:endParaRPr>
          </a:p>
          <a:p>
            <a:pPr marL="0" lvl="0" indent="0" algn="l" rtl="0">
              <a:spcBef>
                <a:spcPts val="0"/>
              </a:spcBef>
              <a:spcAft>
                <a:spcPts val="0"/>
              </a:spcAft>
              <a:buNone/>
            </a:pPr>
            <a:endParaRPr/>
          </a:p>
          <a:p>
            <a:pPr marL="0" lvl="0" indent="0" algn="l" rtl="0">
              <a:spcBef>
                <a:spcPts val="0"/>
              </a:spcBef>
              <a:spcAft>
                <a:spcPts val="0"/>
              </a:spcAft>
              <a:buNone/>
            </a:pPr>
            <a:r>
              <a:rPr lang="hr-HR"/>
              <a:t> </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pic>
        <p:nvPicPr>
          <p:cNvPr id="477" name="Google Shape;477;g17c212fd92f_0_36"/>
          <p:cNvPicPr preferRelativeResize="0"/>
          <p:nvPr/>
        </p:nvPicPr>
        <p:blipFill>
          <a:blip r:embed="rId3">
            <a:alphaModFix/>
          </a:blip>
          <a:stretch>
            <a:fillRect/>
          </a:stretch>
        </p:blipFill>
        <p:spPr>
          <a:xfrm>
            <a:off x="524450" y="3297975"/>
            <a:ext cx="2065053" cy="1528850"/>
          </a:xfrm>
          <a:prstGeom prst="rect">
            <a:avLst/>
          </a:prstGeom>
          <a:noFill/>
          <a:ln>
            <a:noFill/>
          </a:ln>
        </p:spPr>
      </p:pic>
      <p:pic>
        <p:nvPicPr>
          <p:cNvPr id="478" name="Google Shape;478;g17c212fd92f_0_36"/>
          <p:cNvPicPr preferRelativeResize="0"/>
          <p:nvPr/>
        </p:nvPicPr>
        <p:blipFill>
          <a:blip r:embed="rId4">
            <a:alphaModFix/>
          </a:blip>
          <a:stretch>
            <a:fillRect/>
          </a:stretch>
        </p:blipFill>
        <p:spPr>
          <a:xfrm>
            <a:off x="6283124" y="3381275"/>
            <a:ext cx="2249025" cy="1528850"/>
          </a:xfrm>
          <a:prstGeom prst="rect">
            <a:avLst/>
          </a:prstGeom>
          <a:noFill/>
          <a:ln>
            <a:noFill/>
          </a:ln>
        </p:spPr>
      </p:pic>
      <p:pic>
        <p:nvPicPr>
          <p:cNvPr id="479" name="Google Shape;479;g17c212fd92f_0_36"/>
          <p:cNvPicPr preferRelativeResize="0"/>
          <p:nvPr/>
        </p:nvPicPr>
        <p:blipFill>
          <a:blip r:embed="rId5">
            <a:alphaModFix/>
          </a:blip>
          <a:stretch>
            <a:fillRect/>
          </a:stretch>
        </p:blipFill>
        <p:spPr>
          <a:xfrm>
            <a:off x="9489873" y="1460688"/>
            <a:ext cx="2388377" cy="2316300"/>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84"/>
        <p:cNvGrpSpPr/>
        <p:nvPr/>
      </p:nvGrpSpPr>
      <p:grpSpPr>
        <a:xfrm>
          <a:off x="0" y="0"/>
          <a:ext cx="0" cy="0"/>
          <a:chOff x="0" y="0"/>
          <a:chExt cx="0" cy="0"/>
        </a:xfrm>
      </p:grpSpPr>
      <p:sp>
        <p:nvSpPr>
          <p:cNvPr id="485" name="Google Shape;485;g17c212fd92f_0_43"/>
          <p:cNvSpPr txBox="1">
            <a:spLocks noGrp="1"/>
          </p:cNvSpPr>
          <p:nvPr>
            <p:ph type="title"/>
          </p:nvPr>
        </p:nvSpPr>
        <p:spPr>
          <a:xfrm>
            <a:off x="1104900" y="76200"/>
            <a:ext cx="9980700" cy="1097100"/>
          </a:xfrm>
          <a:prstGeom prst="rect">
            <a:avLst/>
          </a:prstGeom>
        </p:spPr>
        <p:txBody>
          <a:bodyPr spcFirstLastPara="1" wrap="square" lIns="0" tIns="45700" rIns="0" bIns="45700" anchor="b" anchorCtr="0">
            <a:normAutofit/>
          </a:bodyPr>
          <a:lstStyle/>
          <a:p>
            <a:pPr marL="0" lvl="0" indent="0" algn="l" rtl="0">
              <a:spcBef>
                <a:spcPts val="0"/>
              </a:spcBef>
              <a:spcAft>
                <a:spcPts val="0"/>
              </a:spcAft>
              <a:buNone/>
            </a:pPr>
            <a:r>
              <a:rPr lang="hr-HR"/>
              <a:t>SONNETS - Petrarchan or Elizabethan?</a:t>
            </a:r>
            <a:endParaRPr/>
          </a:p>
        </p:txBody>
      </p:sp>
      <p:sp>
        <p:nvSpPr>
          <p:cNvPr id="486" name="Google Shape;486;g17c212fd92f_0_43"/>
          <p:cNvSpPr txBox="1">
            <a:spLocks noGrp="1"/>
          </p:cNvSpPr>
          <p:nvPr>
            <p:ph type="body" idx="1"/>
          </p:nvPr>
        </p:nvSpPr>
        <p:spPr>
          <a:xfrm>
            <a:off x="3852575" y="1331250"/>
            <a:ext cx="3731700" cy="5345400"/>
          </a:xfrm>
          <a:prstGeom prst="rect">
            <a:avLst/>
          </a:prstGeom>
        </p:spPr>
        <p:txBody>
          <a:bodyPr spcFirstLastPara="1" wrap="square" lIns="0" tIns="45700" rIns="0" bIns="45700" anchor="t" anchorCtr="0">
            <a:normAutofit fontScale="25000" lnSpcReduction="20000"/>
          </a:bodyPr>
          <a:lstStyle/>
          <a:p>
            <a:pPr marL="0" lvl="0" indent="0" algn="l" rtl="0">
              <a:spcBef>
                <a:spcPts val="1800"/>
              </a:spcBef>
              <a:spcAft>
                <a:spcPts val="0"/>
              </a:spcAft>
              <a:buNone/>
            </a:pPr>
            <a:endParaRPr sz="1700"/>
          </a:p>
          <a:p>
            <a:pPr marL="0" lvl="0" indent="0" algn="l" rtl="0">
              <a:spcBef>
                <a:spcPts val="1800"/>
              </a:spcBef>
              <a:spcAft>
                <a:spcPts val="0"/>
              </a:spcAft>
              <a:buNone/>
            </a:pPr>
            <a:r>
              <a:rPr lang="hr-HR" sz="3700"/>
              <a:t>(Sonnet 18)</a:t>
            </a:r>
            <a:endParaRPr sz="3700"/>
          </a:p>
          <a:p>
            <a:pPr marL="0" lvl="0" indent="0" algn="l" rtl="0">
              <a:spcBef>
                <a:spcPts val="1800"/>
              </a:spcBef>
              <a:spcAft>
                <a:spcPts val="0"/>
              </a:spcAft>
              <a:buNone/>
            </a:pPr>
            <a:r>
              <a:rPr lang="hr-HR" sz="6557"/>
              <a:t>Rain</a:t>
            </a:r>
            <a:endParaRPr sz="6557"/>
          </a:p>
          <a:p>
            <a:pPr marL="0" lvl="0" indent="0" algn="l" rtl="0">
              <a:spcBef>
                <a:spcPts val="1800"/>
              </a:spcBef>
              <a:spcAft>
                <a:spcPts val="0"/>
              </a:spcAft>
              <a:buNone/>
            </a:pPr>
            <a:endParaRPr sz="6557"/>
          </a:p>
          <a:p>
            <a:pPr marL="0" lvl="0" indent="0" algn="l" rtl="0">
              <a:spcBef>
                <a:spcPts val="1800"/>
              </a:spcBef>
              <a:spcAft>
                <a:spcPts val="0"/>
              </a:spcAft>
              <a:buNone/>
            </a:pPr>
            <a:r>
              <a:rPr lang="hr-HR" sz="6557"/>
              <a:t>Shall I compare you to rain?</a:t>
            </a:r>
            <a:endParaRPr sz="6557"/>
          </a:p>
          <a:p>
            <a:pPr marL="0" lvl="0" indent="0" algn="l" rtl="0">
              <a:spcBef>
                <a:spcPts val="1800"/>
              </a:spcBef>
              <a:spcAft>
                <a:spcPts val="0"/>
              </a:spcAft>
              <a:buNone/>
            </a:pPr>
            <a:r>
              <a:rPr lang="hr-HR" sz="6557"/>
              <a:t>You came into my life as a surprise</a:t>
            </a:r>
            <a:endParaRPr sz="6557"/>
          </a:p>
          <a:p>
            <a:pPr marL="0" lvl="0" indent="0" algn="l" rtl="0">
              <a:spcBef>
                <a:spcPts val="1800"/>
              </a:spcBef>
              <a:spcAft>
                <a:spcPts val="0"/>
              </a:spcAft>
              <a:buNone/>
            </a:pPr>
            <a:r>
              <a:rPr lang="hr-HR" sz="6557"/>
              <a:t>Storm or rainbow- I can’t complain</a:t>
            </a:r>
            <a:endParaRPr sz="6557"/>
          </a:p>
          <a:p>
            <a:pPr marL="0" lvl="0" indent="0" algn="l" rtl="0">
              <a:spcBef>
                <a:spcPts val="1800"/>
              </a:spcBef>
              <a:spcAft>
                <a:spcPts val="0"/>
              </a:spcAft>
              <a:buNone/>
            </a:pPr>
            <a:r>
              <a:rPr lang="hr-HR" sz="6557"/>
              <a:t>I look at you and I rise.</a:t>
            </a:r>
            <a:endParaRPr sz="6557"/>
          </a:p>
          <a:p>
            <a:pPr marL="0" lvl="0" indent="0" algn="l" rtl="0">
              <a:spcBef>
                <a:spcPts val="1800"/>
              </a:spcBef>
              <a:spcAft>
                <a:spcPts val="0"/>
              </a:spcAft>
              <a:buNone/>
            </a:pPr>
            <a:endParaRPr sz="6557"/>
          </a:p>
          <a:p>
            <a:pPr marL="0" lvl="0" indent="0" algn="l" rtl="0">
              <a:spcBef>
                <a:spcPts val="1800"/>
              </a:spcBef>
              <a:spcAft>
                <a:spcPts val="0"/>
              </a:spcAft>
              <a:buNone/>
            </a:pPr>
            <a:r>
              <a:rPr lang="hr-HR" sz="6557"/>
              <a:t>I’m falling for you like rain</a:t>
            </a:r>
            <a:endParaRPr sz="6557"/>
          </a:p>
          <a:p>
            <a:pPr marL="0" lvl="0" indent="0" algn="l" rtl="0">
              <a:spcBef>
                <a:spcPts val="1800"/>
              </a:spcBef>
              <a:spcAft>
                <a:spcPts val="0"/>
              </a:spcAft>
              <a:buNone/>
            </a:pPr>
            <a:r>
              <a:rPr lang="hr-HR" sz="6557"/>
              <a:t>My heart goes on and on</a:t>
            </a:r>
            <a:endParaRPr sz="6557"/>
          </a:p>
          <a:p>
            <a:pPr marL="0" lvl="0" indent="0" algn="l" rtl="0">
              <a:spcBef>
                <a:spcPts val="1800"/>
              </a:spcBef>
              <a:spcAft>
                <a:spcPts val="0"/>
              </a:spcAft>
              <a:buNone/>
            </a:pPr>
            <a:r>
              <a:rPr lang="hr-HR" sz="6557"/>
              <a:t>But you’re throwing us in the drain</a:t>
            </a:r>
            <a:endParaRPr sz="6557"/>
          </a:p>
          <a:p>
            <a:pPr marL="0" lvl="0" indent="0" algn="l" rtl="0">
              <a:spcBef>
                <a:spcPts val="1800"/>
              </a:spcBef>
              <a:spcAft>
                <a:spcPts val="0"/>
              </a:spcAft>
              <a:buNone/>
            </a:pPr>
            <a:r>
              <a:rPr lang="hr-HR" sz="6557"/>
              <a:t>So I need to move on</a:t>
            </a:r>
            <a:endParaRPr sz="6557"/>
          </a:p>
          <a:p>
            <a:pPr marL="0" lvl="0" indent="0" algn="l" rtl="0">
              <a:spcBef>
                <a:spcPts val="1800"/>
              </a:spcBef>
              <a:spcAft>
                <a:spcPts val="0"/>
              </a:spcAft>
              <a:buNone/>
            </a:pPr>
            <a:endParaRPr sz="1700"/>
          </a:p>
          <a:p>
            <a:pPr marL="0" lvl="0" indent="0" algn="l" rtl="0">
              <a:spcBef>
                <a:spcPts val="1800"/>
              </a:spcBef>
              <a:spcAft>
                <a:spcPts val="0"/>
              </a:spcAft>
              <a:buNone/>
            </a:pPr>
            <a:endParaRPr sz="1700"/>
          </a:p>
          <a:p>
            <a:pPr marL="0" lvl="0" indent="0" algn="l" rtl="0">
              <a:spcBef>
                <a:spcPts val="1800"/>
              </a:spcBef>
              <a:spcAft>
                <a:spcPts val="0"/>
              </a:spcAft>
              <a:buNone/>
            </a:pPr>
            <a:endParaRPr/>
          </a:p>
        </p:txBody>
      </p:sp>
      <p:sp>
        <p:nvSpPr>
          <p:cNvPr id="487" name="Google Shape;487;g17c212fd92f_0_43"/>
          <p:cNvSpPr txBox="1">
            <a:spLocks noGrp="1"/>
          </p:cNvSpPr>
          <p:nvPr>
            <p:ph type="body" idx="2"/>
          </p:nvPr>
        </p:nvSpPr>
        <p:spPr>
          <a:xfrm>
            <a:off x="110950" y="1371600"/>
            <a:ext cx="4034100" cy="5445900"/>
          </a:xfrm>
          <a:prstGeom prst="rect">
            <a:avLst/>
          </a:prstGeom>
        </p:spPr>
        <p:txBody>
          <a:bodyPr spcFirstLastPara="1" wrap="square" lIns="0" tIns="45700" rIns="0" bIns="45700" anchor="t" anchorCtr="0">
            <a:noAutofit/>
          </a:bodyPr>
          <a:lstStyle/>
          <a:p>
            <a:pPr marL="0" lvl="0" indent="0" algn="l" rtl="0">
              <a:lnSpc>
                <a:spcPct val="70000"/>
              </a:lnSpc>
              <a:spcBef>
                <a:spcPts val="1200"/>
              </a:spcBef>
              <a:spcAft>
                <a:spcPts val="0"/>
              </a:spcAft>
              <a:buClr>
                <a:schemeClr val="dk2"/>
              </a:buClr>
              <a:buSzPts val="1100"/>
              <a:buFont typeface="Arial"/>
              <a:buNone/>
            </a:pPr>
            <a:r>
              <a:rPr lang="hr-HR" sz="1400">
                <a:solidFill>
                  <a:schemeClr val="dk2"/>
                </a:solidFill>
                <a:latin typeface="Caveat"/>
                <a:ea typeface="Caveat"/>
                <a:cs typeface="Caveat"/>
                <a:sym typeface="Caveat"/>
              </a:rPr>
              <a:t>Melancholic pale skin and long sad face</a:t>
            </a:r>
            <a:endParaRPr sz="1400">
              <a:solidFill>
                <a:schemeClr val="dk2"/>
              </a:solidFill>
              <a:latin typeface="Caveat"/>
              <a:ea typeface="Caveat"/>
              <a:cs typeface="Caveat"/>
              <a:sym typeface="Caveat"/>
            </a:endParaRPr>
          </a:p>
          <a:p>
            <a:pPr marL="0" lvl="0" indent="0" algn="l" rtl="0">
              <a:lnSpc>
                <a:spcPct val="70000"/>
              </a:lnSpc>
              <a:spcBef>
                <a:spcPts val="1200"/>
              </a:spcBef>
              <a:spcAft>
                <a:spcPts val="0"/>
              </a:spcAft>
              <a:buClr>
                <a:schemeClr val="dk2"/>
              </a:buClr>
              <a:buSzPts val="1100"/>
              <a:buFont typeface="Arial"/>
              <a:buNone/>
            </a:pPr>
            <a:r>
              <a:rPr lang="hr-HR" sz="1400">
                <a:solidFill>
                  <a:srgbClr val="275236"/>
                </a:solidFill>
                <a:highlight>
                  <a:srgbClr val="FDF0DF"/>
                </a:highlight>
                <a:latin typeface="Caveat"/>
                <a:ea typeface="Caveat"/>
                <a:cs typeface="Caveat"/>
                <a:sym typeface="Caveat"/>
              </a:rPr>
              <a:t>Few have this beauty of thy gentle eye,</a:t>
            </a:r>
            <a:endParaRPr sz="1400">
              <a:solidFill>
                <a:srgbClr val="275236"/>
              </a:solidFill>
              <a:highlight>
                <a:srgbClr val="FDF0DF"/>
              </a:highlight>
              <a:latin typeface="Caveat"/>
              <a:ea typeface="Caveat"/>
              <a:cs typeface="Caveat"/>
              <a:sym typeface="Caveat"/>
            </a:endParaRPr>
          </a:p>
          <a:p>
            <a:pPr marL="0" lvl="0" indent="0" algn="l" rtl="0">
              <a:lnSpc>
                <a:spcPct val="70000"/>
              </a:lnSpc>
              <a:spcBef>
                <a:spcPts val="1200"/>
              </a:spcBef>
              <a:spcAft>
                <a:spcPts val="0"/>
              </a:spcAft>
              <a:buClr>
                <a:schemeClr val="dk2"/>
              </a:buClr>
              <a:buSzPts val="1100"/>
              <a:buFont typeface="Arial"/>
              <a:buNone/>
            </a:pPr>
            <a:r>
              <a:rPr lang="hr-HR" sz="1400">
                <a:solidFill>
                  <a:srgbClr val="275236"/>
                </a:solidFill>
                <a:highlight>
                  <a:srgbClr val="FDF0DF"/>
                </a:highlight>
                <a:latin typeface="Caveat"/>
                <a:ea typeface="Caveat"/>
                <a:cs typeface="Caveat"/>
                <a:sym typeface="Caveat"/>
              </a:rPr>
              <a:t>Before that dear tower I could not trace</a:t>
            </a:r>
            <a:endParaRPr sz="1400">
              <a:solidFill>
                <a:srgbClr val="275236"/>
              </a:solidFill>
              <a:highlight>
                <a:srgbClr val="FDF0DF"/>
              </a:highlight>
              <a:latin typeface="Caveat"/>
              <a:ea typeface="Caveat"/>
              <a:cs typeface="Caveat"/>
              <a:sym typeface="Caveat"/>
            </a:endParaRPr>
          </a:p>
          <a:p>
            <a:pPr marL="0" lvl="0" indent="0" algn="l" rtl="0">
              <a:lnSpc>
                <a:spcPct val="70000"/>
              </a:lnSpc>
              <a:spcBef>
                <a:spcPts val="1200"/>
              </a:spcBef>
              <a:spcAft>
                <a:spcPts val="0"/>
              </a:spcAft>
              <a:buClr>
                <a:schemeClr val="dk2"/>
              </a:buClr>
              <a:buSzPts val="1100"/>
              <a:buFont typeface="Arial"/>
              <a:buNone/>
            </a:pPr>
            <a:r>
              <a:rPr lang="hr-HR" sz="1400">
                <a:solidFill>
                  <a:srgbClr val="275236"/>
                </a:solidFill>
                <a:highlight>
                  <a:srgbClr val="FDF0DF"/>
                </a:highlight>
                <a:latin typeface="Caveat"/>
                <a:ea typeface="Caveat"/>
                <a:cs typeface="Caveat"/>
                <a:sym typeface="Caveat"/>
              </a:rPr>
              <a:t>Us on the throne in an ultimate sky.</a:t>
            </a:r>
            <a:endParaRPr sz="1400">
              <a:solidFill>
                <a:srgbClr val="275236"/>
              </a:solidFill>
              <a:highlight>
                <a:srgbClr val="FDF0DF"/>
              </a:highlight>
              <a:latin typeface="Caveat"/>
              <a:ea typeface="Caveat"/>
              <a:cs typeface="Caveat"/>
              <a:sym typeface="Caveat"/>
            </a:endParaRPr>
          </a:p>
          <a:p>
            <a:pPr marL="0" lvl="0" indent="0" algn="l" rtl="0">
              <a:lnSpc>
                <a:spcPct val="70000"/>
              </a:lnSpc>
              <a:spcBef>
                <a:spcPts val="1200"/>
              </a:spcBef>
              <a:spcAft>
                <a:spcPts val="0"/>
              </a:spcAft>
              <a:buClr>
                <a:schemeClr val="dk2"/>
              </a:buClr>
              <a:buSzPts val="1100"/>
              <a:buFont typeface="Arial"/>
              <a:buNone/>
            </a:pPr>
            <a:endParaRPr sz="1400">
              <a:solidFill>
                <a:srgbClr val="275236"/>
              </a:solidFill>
              <a:highlight>
                <a:srgbClr val="FDF0DF"/>
              </a:highlight>
              <a:latin typeface="Caveat"/>
              <a:ea typeface="Caveat"/>
              <a:cs typeface="Caveat"/>
              <a:sym typeface="Caveat"/>
            </a:endParaRPr>
          </a:p>
          <a:p>
            <a:pPr marL="0" lvl="0" indent="0" algn="l" rtl="0">
              <a:lnSpc>
                <a:spcPct val="70000"/>
              </a:lnSpc>
              <a:spcBef>
                <a:spcPts val="1200"/>
              </a:spcBef>
              <a:spcAft>
                <a:spcPts val="0"/>
              </a:spcAft>
              <a:buClr>
                <a:schemeClr val="dk2"/>
              </a:buClr>
              <a:buSzPts val="1100"/>
              <a:buFont typeface="Arial"/>
              <a:buNone/>
            </a:pPr>
            <a:r>
              <a:rPr lang="hr-HR" sz="1400">
                <a:solidFill>
                  <a:srgbClr val="275236"/>
                </a:solidFill>
                <a:highlight>
                  <a:srgbClr val="FDF0DF"/>
                </a:highlight>
                <a:latin typeface="Caveat"/>
                <a:ea typeface="Caveat"/>
                <a:cs typeface="Caveat"/>
                <a:sym typeface="Caveat"/>
              </a:rPr>
              <a:t>You write about cats as black as the night</a:t>
            </a:r>
            <a:endParaRPr sz="1400">
              <a:solidFill>
                <a:srgbClr val="275236"/>
              </a:solidFill>
              <a:highlight>
                <a:srgbClr val="FDF0DF"/>
              </a:highlight>
              <a:latin typeface="Caveat"/>
              <a:ea typeface="Caveat"/>
              <a:cs typeface="Caveat"/>
              <a:sym typeface="Caveat"/>
            </a:endParaRPr>
          </a:p>
          <a:p>
            <a:pPr marL="0" lvl="0" indent="0" algn="l" rtl="0">
              <a:lnSpc>
                <a:spcPct val="70000"/>
              </a:lnSpc>
              <a:spcBef>
                <a:spcPts val="1200"/>
              </a:spcBef>
              <a:spcAft>
                <a:spcPts val="0"/>
              </a:spcAft>
              <a:buClr>
                <a:schemeClr val="dk2"/>
              </a:buClr>
              <a:buSzPts val="1100"/>
              <a:buFont typeface="Arial"/>
              <a:buNone/>
            </a:pPr>
            <a:r>
              <a:rPr lang="hr-HR" sz="1400">
                <a:solidFill>
                  <a:srgbClr val="275236"/>
                </a:solidFill>
                <a:highlight>
                  <a:srgbClr val="FDF0DF"/>
                </a:highlight>
                <a:latin typeface="Caveat"/>
                <a:ea typeface="Caveat"/>
                <a:cs typeface="Caveat"/>
                <a:sym typeface="Caveat"/>
              </a:rPr>
              <a:t>Black with the musical tone of an air.</a:t>
            </a:r>
            <a:endParaRPr sz="1400">
              <a:solidFill>
                <a:srgbClr val="275236"/>
              </a:solidFill>
              <a:highlight>
                <a:srgbClr val="FDF0DF"/>
              </a:highlight>
              <a:latin typeface="Caveat"/>
              <a:ea typeface="Caveat"/>
              <a:cs typeface="Caveat"/>
              <a:sym typeface="Caveat"/>
            </a:endParaRPr>
          </a:p>
          <a:p>
            <a:pPr marL="0" lvl="0" indent="0" algn="l" rtl="0">
              <a:lnSpc>
                <a:spcPct val="70000"/>
              </a:lnSpc>
              <a:spcBef>
                <a:spcPts val="1200"/>
              </a:spcBef>
              <a:spcAft>
                <a:spcPts val="0"/>
              </a:spcAft>
              <a:buClr>
                <a:schemeClr val="dk2"/>
              </a:buClr>
              <a:buSzPts val="1100"/>
              <a:buFont typeface="Arial"/>
              <a:buNone/>
            </a:pPr>
            <a:r>
              <a:rPr lang="hr-HR" sz="1400">
                <a:solidFill>
                  <a:srgbClr val="275236"/>
                </a:solidFill>
                <a:highlight>
                  <a:srgbClr val="FDF0DF"/>
                </a:highlight>
                <a:latin typeface="Caveat"/>
                <a:ea typeface="Caveat"/>
                <a:cs typeface="Caveat"/>
                <a:sym typeface="Caveat"/>
              </a:rPr>
              <a:t>New beauty with some elegance in sight!</a:t>
            </a:r>
            <a:endParaRPr sz="1400">
              <a:solidFill>
                <a:srgbClr val="275236"/>
              </a:solidFill>
              <a:highlight>
                <a:srgbClr val="FDF0DF"/>
              </a:highlight>
              <a:latin typeface="Caveat"/>
              <a:ea typeface="Caveat"/>
              <a:cs typeface="Caveat"/>
              <a:sym typeface="Caveat"/>
            </a:endParaRPr>
          </a:p>
          <a:p>
            <a:pPr marL="0" lvl="0" indent="0" algn="l" rtl="0">
              <a:lnSpc>
                <a:spcPct val="70000"/>
              </a:lnSpc>
              <a:spcBef>
                <a:spcPts val="1200"/>
              </a:spcBef>
              <a:spcAft>
                <a:spcPts val="0"/>
              </a:spcAft>
              <a:buClr>
                <a:schemeClr val="dk2"/>
              </a:buClr>
              <a:buSzPts val="1100"/>
              <a:buFont typeface="Arial"/>
              <a:buNone/>
            </a:pPr>
            <a:r>
              <a:rPr lang="hr-HR" sz="1400">
                <a:solidFill>
                  <a:srgbClr val="275236"/>
                </a:solidFill>
                <a:highlight>
                  <a:srgbClr val="FDF0DF"/>
                </a:highlight>
                <a:latin typeface="Caveat"/>
                <a:ea typeface="Caveat"/>
                <a:cs typeface="Caveat"/>
                <a:sym typeface="Caveat"/>
              </a:rPr>
              <a:t>Drowning a feeling in that darkness there.</a:t>
            </a:r>
            <a:endParaRPr sz="1400">
              <a:solidFill>
                <a:srgbClr val="275236"/>
              </a:solidFill>
              <a:highlight>
                <a:srgbClr val="FDF0DF"/>
              </a:highlight>
              <a:latin typeface="Caveat"/>
              <a:ea typeface="Caveat"/>
              <a:cs typeface="Caveat"/>
              <a:sym typeface="Caveat"/>
            </a:endParaRPr>
          </a:p>
          <a:p>
            <a:pPr marL="0" lvl="0" indent="0" algn="l" rtl="0">
              <a:lnSpc>
                <a:spcPct val="70000"/>
              </a:lnSpc>
              <a:spcBef>
                <a:spcPts val="1200"/>
              </a:spcBef>
              <a:spcAft>
                <a:spcPts val="0"/>
              </a:spcAft>
              <a:buClr>
                <a:schemeClr val="dk2"/>
              </a:buClr>
              <a:buSzPts val="1100"/>
              <a:buFont typeface="Arial"/>
              <a:buNone/>
            </a:pPr>
            <a:endParaRPr sz="1400">
              <a:solidFill>
                <a:srgbClr val="275236"/>
              </a:solidFill>
              <a:highlight>
                <a:srgbClr val="FDF0DF"/>
              </a:highlight>
              <a:latin typeface="Caveat"/>
              <a:ea typeface="Caveat"/>
              <a:cs typeface="Caveat"/>
              <a:sym typeface="Caveat"/>
            </a:endParaRPr>
          </a:p>
          <a:p>
            <a:pPr marL="0" lvl="0" indent="0" algn="l" rtl="0">
              <a:lnSpc>
                <a:spcPct val="70000"/>
              </a:lnSpc>
              <a:spcBef>
                <a:spcPts val="1200"/>
              </a:spcBef>
              <a:spcAft>
                <a:spcPts val="0"/>
              </a:spcAft>
              <a:buClr>
                <a:schemeClr val="dk2"/>
              </a:buClr>
              <a:buSzPts val="1100"/>
              <a:buFont typeface="Arial"/>
              <a:buNone/>
            </a:pPr>
            <a:r>
              <a:rPr lang="hr-HR" sz="1400">
                <a:solidFill>
                  <a:srgbClr val="275236"/>
                </a:solidFill>
                <a:highlight>
                  <a:srgbClr val="FDF0DF"/>
                </a:highlight>
                <a:latin typeface="Caveat"/>
                <a:ea typeface="Caveat"/>
                <a:cs typeface="Caveat"/>
                <a:sym typeface="Caveat"/>
              </a:rPr>
              <a:t>A dark lovely raven sends chills down my spine</a:t>
            </a:r>
            <a:endParaRPr sz="1400">
              <a:solidFill>
                <a:srgbClr val="275236"/>
              </a:solidFill>
              <a:highlight>
                <a:srgbClr val="FDF0DF"/>
              </a:highlight>
              <a:latin typeface="Caveat"/>
              <a:ea typeface="Caveat"/>
              <a:cs typeface="Caveat"/>
              <a:sym typeface="Caveat"/>
            </a:endParaRPr>
          </a:p>
          <a:p>
            <a:pPr marL="0" lvl="0" indent="0" algn="l" rtl="0">
              <a:lnSpc>
                <a:spcPct val="70000"/>
              </a:lnSpc>
              <a:spcBef>
                <a:spcPts val="1200"/>
              </a:spcBef>
              <a:spcAft>
                <a:spcPts val="0"/>
              </a:spcAft>
              <a:buClr>
                <a:schemeClr val="dk2"/>
              </a:buClr>
              <a:buSzPts val="1100"/>
              <a:buFont typeface="Arial"/>
              <a:buNone/>
            </a:pPr>
            <a:r>
              <a:rPr lang="hr-HR" sz="1400">
                <a:solidFill>
                  <a:srgbClr val="275236"/>
                </a:solidFill>
                <a:highlight>
                  <a:srgbClr val="FDF0DF"/>
                </a:highlight>
                <a:latin typeface="Caveat"/>
                <a:ea typeface="Caveat"/>
                <a:cs typeface="Caveat"/>
                <a:sym typeface="Caveat"/>
              </a:rPr>
              <a:t>She laid her white chest upon the golden air!</a:t>
            </a:r>
            <a:endParaRPr sz="1400">
              <a:solidFill>
                <a:srgbClr val="275236"/>
              </a:solidFill>
              <a:highlight>
                <a:srgbClr val="FDF0DF"/>
              </a:highlight>
              <a:latin typeface="Caveat"/>
              <a:ea typeface="Caveat"/>
              <a:cs typeface="Caveat"/>
              <a:sym typeface="Caveat"/>
            </a:endParaRPr>
          </a:p>
          <a:p>
            <a:pPr marL="0" lvl="0" indent="0" algn="l" rtl="0">
              <a:lnSpc>
                <a:spcPct val="70000"/>
              </a:lnSpc>
              <a:spcBef>
                <a:spcPts val="1200"/>
              </a:spcBef>
              <a:spcAft>
                <a:spcPts val="0"/>
              </a:spcAft>
              <a:buClr>
                <a:schemeClr val="dk2"/>
              </a:buClr>
              <a:buSzPts val="1100"/>
              <a:buFont typeface="Arial"/>
              <a:buNone/>
            </a:pPr>
            <a:r>
              <a:rPr lang="hr-HR" sz="1400">
                <a:solidFill>
                  <a:srgbClr val="275236"/>
                </a:solidFill>
                <a:highlight>
                  <a:srgbClr val="FDF0DF"/>
                </a:highlight>
                <a:latin typeface="Caveat"/>
                <a:ea typeface="Caveat"/>
                <a:cs typeface="Caveat"/>
                <a:sym typeface="Caveat"/>
              </a:rPr>
              <a:t>Beside the dames that gild each high shrine,</a:t>
            </a:r>
            <a:endParaRPr sz="1400">
              <a:solidFill>
                <a:srgbClr val="275236"/>
              </a:solidFill>
              <a:highlight>
                <a:srgbClr val="FDF0DF"/>
              </a:highlight>
              <a:latin typeface="Caveat"/>
              <a:ea typeface="Caveat"/>
              <a:cs typeface="Caveat"/>
              <a:sym typeface="Caveat"/>
            </a:endParaRPr>
          </a:p>
          <a:p>
            <a:pPr marL="0" lvl="0" indent="0" algn="l" rtl="0">
              <a:lnSpc>
                <a:spcPct val="70000"/>
              </a:lnSpc>
              <a:spcBef>
                <a:spcPts val="1200"/>
              </a:spcBef>
              <a:spcAft>
                <a:spcPts val="0"/>
              </a:spcAft>
              <a:buClr>
                <a:schemeClr val="dk2"/>
              </a:buClr>
              <a:buSzPts val="1100"/>
              <a:buFont typeface="Arial"/>
              <a:buNone/>
            </a:pPr>
            <a:r>
              <a:rPr lang="hr-HR" sz="1400">
                <a:solidFill>
                  <a:srgbClr val="275236"/>
                </a:solidFill>
                <a:highlight>
                  <a:srgbClr val="FDF0DF"/>
                </a:highlight>
                <a:latin typeface="Caveat"/>
                <a:ea typeface="Caveat"/>
                <a:cs typeface="Caveat"/>
                <a:sym typeface="Caveat"/>
              </a:rPr>
              <a:t>To breathe magic splendor on the maiden hair.</a:t>
            </a:r>
            <a:endParaRPr sz="1400">
              <a:solidFill>
                <a:srgbClr val="275236"/>
              </a:solidFill>
              <a:highlight>
                <a:srgbClr val="FDF0DF"/>
              </a:highlight>
              <a:latin typeface="Caveat"/>
              <a:ea typeface="Caveat"/>
              <a:cs typeface="Caveat"/>
              <a:sym typeface="Caveat"/>
            </a:endParaRPr>
          </a:p>
          <a:p>
            <a:pPr marL="0" lvl="0" indent="0" algn="l" rtl="0">
              <a:lnSpc>
                <a:spcPct val="70000"/>
              </a:lnSpc>
              <a:spcBef>
                <a:spcPts val="1200"/>
              </a:spcBef>
              <a:spcAft>
                <a:spcPts val="0"/>
              </a:spcAft>
              <a:buClr>
                <a:schemeClr val="dk2"/>
              </a:buClr>
              <a:buSzPts val="1100"/>
              <a:buFont typeface="Arial"/>
              <a:buNone/>
            </a:pPr>
            <a:endParaRPr sz="1400">
              <a:solidFill>
                <a:srgbClr val="275236"/>
              </a:solidFill>
              <a:highlight>
                <a:srgbClr val="FDF0DF"/>
              </a:highlight>
              <a:latin typeface="Caveat"/>
              <a:ea typeface="Caveat"/>
              <a:cs typeface="Caveat"/>
              <a:sym typeface="Caveat"/>
            </a:endParaRPr>
          </a:p>
          <a:p>
            <a:pPr marL="0" lvl="0" indent="0" algn="l" rtl="0">
              <a:lnSpc>
                <a:spcPct val="70000"/>
              </a:lnSpc>
              <a:spcBef>
                <a:spcPts val="1200"/>
              </a:spcBef>
              <a:spcAft>
                <a:spcPts val="0"/>
              </a:spcAft>
              <a:buClr>
                <a:schemeClr val="dk2"/>
              </a:buClr>
              <a:buSzPts val="1100"/>
              <a:buFont typeface="Arial"/>
              <a:buNone/>
            </a:pPr>
            <a:r>
              <a:rPr lang="hr-HR" sz="1400">
                <a:solidFill>
                  <a:srgbClr val="275236"/>
                </a:solidFill>
                <a:highlight>
                  <a:srgbClr val="FDF0DF"/>
                </a:highlight>
                <a:latin typeface="Caveat"/>
                <a:ea typeface="Caveat"/>
                <a:cs typeface="Caveat"/>
                <a:sym typeface="Caveat"/>
              </a:rPr>
              <a:t>You make me think of how grateful I am</a:t>
            </a:r>
            <a:endParaRPr sz="1400">
              <a:solidFill>
                <a:srgbClr val="275236"/>
              </a:solidFill>
              <a:highlight>
                <a:srgbClr val="FDF0DF"/>
              </a:highlight>
              <a:latin typeface="Caveat"/>
              <a:ea typeface="Caveat"/>
              <a:cs typeface="Caveat"/>
              <a:sym typeface="Caveat"/>
            </a:endParaRPr>
          </a:p>
          <a:p>
            <a:pPr marL="0" lvl="0" indent="0" algn="l" rtl="0">
              <a:lnSpc>
                <a:spcPct val="70000"/>
              </a:lnSpc>
              <a:spcBef>
                <a:spcPts val="1200"/>
              </a:spcBef>
              <a:spcAft>
                <a:spcPts val="0"/>
              </a:spcAft>
              <a:buClr>
                <a:schemeClr val="dk2"/>
              </a:buClr>
              <a:buSzPts val="1100"/>
              <a:buFont typeface="Arial"/>
              <a:buNone/>
            </a:pPr>
            <a:r>
              <a:rPr lang="hr-HR" sz="1400">
                <a:solidFill>
                  <a:srgbClr val="275236"/>
                </a:solidFill>
                <a:highlight>
                  <a:srgbClr val="FDF0DF"/>
                </a:highlight>
                <a:latin typeface="Caveat"/>
                <a:ea typeface="Caveat"/>
                <a:cs typeface="Caveat"/>
                <a:sym typeface="Caveat"/>
              </a:rPr>
              <a:t>for bread I’ve been given, if only - a gram.</a:t>
            </a:r>
            <a:endParaRPr sz="1400">
              <a:latin typeface="Caveat"/>
              <a:ea typeface="Caveat"/>
              <a:cs typeface="Caveat"/>
              <a:sym typeface="Caveat"/>
            </a:endParaRPr>
          </a:p>
          <a:p>
            <a:pPr marL="0" lvl="0" indent="0" algn="l" rtl="0">
              <a:lnSpc>
                <a:spcPct val="70000"/>
              </a:lnSpc>
              <a:spcBef>
                <a:spcPts val="1200"/>
              </a:spcBef>
              <a:spcAft>
                <a:spcPts val="0"/>
              </a:spcAft>
              <a:buNone/>
            </a:pPr>
            <a:r>
              <a:rPr lang="hr-HR" sz="1400">
                <a:latin typeface="Caveat"/>
                <a:ea typeface="Caveat"/>
                <a:cs typeface="Caveat"/>
                <a:sym typeface="Caveat"/>
              </a:rPr>
              <a:t>                                                      Tesa and Tara, </a:t>
            </a:r>
            <a:r>
              <a:rPr lang="hr-HR" sz="1400"/>
              <a:t>3.c</a:t>
            </a:r>
            <a:endParaRPr sz="1400"/>
          </a:p>
        </p:txBody>
      </p:sp>
      <p:sp>
        <p:nvSpPr>
          <p:cNvPr id="488" name="Google Shape;488;g17c212fd92f_0_43"/>
          <p:cNvSpPr txBox="1"/>
          <p:nvPr/>
        </p:nvSpPr>
        <p:spPr>
          <a:xfrm>
            <a:off x="7584275" y="3429000"/>
            <a:ext cx="4528200" cy="3574200"/>
          </a:xfrm>
          <a:prstGeom prst="rect">
            <a:avLst/>
          </a:prstGeom>
          <a:noFill/>
          <a:ln>
            <a:noFill/>
          </a:ln>
        </p:spPr>
        <p:txBody>
          <a:bodyPr spcFirstLastPara="1" wrap="square" lIns="91425" tIns="91425" rIns="91425" bIns="91425" anchor="t" anchorCtr="0">
            <a:spAutoFit/>
          </a:bodyPr>
          <a:lstStyle/>
          <a:p>
            <a:pPr marL="0" lvl="0" indent="0" algn="l" rtl="0">
              <a:lnSpc>
                <a:spcPct val="90000"/>
              </a:lnSpc>
              <a:spcBef>
                <a:spcPts val="1800"/>
              </a:spcBef>
              <a:spcAft>
                <a:spcPts val="0"/>
              </a:spcAft>
              <a:buClr>
                <a:schemeClr val="dk2"/>
              </a:buClr>
              <a:buSzPts val="1100"/>
              <a:buFont typeface="Arial"/>
              <a:buNone/>
            </a:pPr>
            <a:r>
              <a:rPr lang="hr-HR" sz="1600">
                <a:solidFill>
                  <a:schemeClr val="dk1"/>
                </a:solidFill>
              </a:rPr>
              <a:t>As white as a lily on it’s meadow host</a:t>
            </a:r>
            <a:endParaRPr sz="1600">
              <a:solidFill>
                <a:schemeClr val="dk1"/>
              </a:solidFill>
            </a:endParaRPr>
          </a:p>
          <a:p>
            <a:pPr marL="0" lvl="0" indent="0" algn="l" rtl="0">
              <a:lnSpc>
                <a:spcPct val="90000"/>
              </a:lnSpc>
              <a:spcBef>
                <a:spcPts val="1800"/>
              </a:spcBef>
              <a:spcAft>
                <a:spcPts val="0"/>
              </a:spcAft>
              <a:buClr>
                <a:schemeClr val="dk2"/>
              </a:buClr>
              <a:buSzPts val="1100"/>
              <a:buFont typeface="Arial"/>
              <a:buNone/>
            </a:pPr>
            <a:r>
              <a:rPr lang="hr-HR" sz="1600">
                <a:solidFill>
                  <a:schemeClr val="dk1"/>
                </a:solidFill>
              </a:rPr>
              <a:t>Across the east the yellow daisies lain</a:t>
            </a:r>
            <a:endParaRPr sz="1600">
              <a:solidFill>
                <a:schemeClr val="dk1"/>
              </a:solidFill>
            </a:endParaRPr>
          </a:p>
          <a:p>
            <a:pPr marL="0" lvl="0" indent="0" algn="l" rtl="0">
              <a:lnSpc>
                <a:spcPct val="90000"/>
              </a:lnSpc>
              <a:spcBef>
                <a:spcPts val="1800"/>
              </a:spcBef>
              <a:spcAft>
                <a:spcPts val="0"/>
              </a:spcAft>
              <a:buClr>
                <a:schemeClr val="dk2"/>
              </a:buClr>
              <a:buSzPts val="1100"/>
              <a:buFont typeface="Arial"/>
              <a:buNone/>
            </a:pPr>
            <a:r>
              <a:rPr lang="hr-HR" sz="1600">
                <a:solidFill>
                  <a:schemeClr val="dk1"/>
                </a:solidFill>
              </a:rPr>
              <a:t>I feel like all of my hope is lost</a:t>
            </a:r>
            <a:endParaRPr sz="1600">
              <a:solidFill>
                <a:schemeClr val="dk1"/>
              </a:solidFill>
            </a:endParaRPr>
          </a:p>
          <a:p>
            <a:pPr marL="0" lvl="0" indent="0" algn="l" rtl="0">
              <a:lnSpc>
                <a:spcPct val="90000"/>
              </a:lnSpc>
              <a:spcBef>
                <a:spcPts val="1800"/>
              </a:spcBef>
              <a:spcAft>
                <a:spcPts val="0"/>
              </a:spcAft>
              <a:buClr>
                <a:schemeClr val="dk2"/>
              </a:buClr>
              <a:buSzPts val="1100"/>
              <a:buFont typeface="Arial"/>
              <a:buNone/>
            </a:pPr>
            <a:r>
              <a:rPr lang="hr-HR" sz="1600">
                <a:solidFill>
                  <a:schemeClr val="dk1"/>
                </a:solidFill>
              </a:rPr>
              <a:t>You’ve brought a wild burden on me like rain</a:t>
            </a:r>
            <a:endParaRPr sz="1600">
              <a:solidFill>
                <a:schemeClr val="dk1"/>
              </a:solidFill>
            </a:endParaRPr>
          </a:p>
          <a:p>
            <a:pPr marL="0" lvl="0" indent="0" algn="l" rtl="0">
              <a:lnSpc>
                <a:spcPct val="90000"/>
              </a:lnSpc>
              <a:spcBef>
                <a:spcPts val="1800"/>
              </a:spcBef>
              <a:spcAft>
                <a:spcPts val="0"/>
              </a:spcAft>
              <a:buNone/>
            </a:pPr>
            <a:endParaRPr sz="1600">
              <a:solidFill>
                <a:schemeClr val="dk1"/>
              </a:solidFill>
            </a:endParaRPr>
          </a:p>
          <a:p>
            <a:pPr marL="0" lvl="0" indent="0" algn="l" rtl="0">
              <a:lnSpc>
                <a:spcPct val="90000"/>
              </a:lnSpc>
              <a:spcBef>
                <a:spcPts val="1800"/>
              </a:spcBef>
              <a:spcAft>
                <a:spcPts val="0"/>
              </a:spcAft>
              <a:buClr>
                <a:schemeClr val="dk2"/>
              </a:buClr>
              <a:buSzPts val="1100"/>
              <a:buFont typeface="Arial"/>
              <a:buNone/>
            </a:pPr>
            <a:r>
              <a:rPr lang="hr-HR" sz="1600">
                <a:solidFill>
                  <a:schemeClr val="dk1"/>
                </a:solidFill>
              </a:rPr>
              <a:t>Yet not a wind can sublime this tiring fight</a:t>
            </a:r>
            <a:endParaRPr sz="1600">
              <a:solidFill>
                <a:schemeClr val="dk1"/>
              </a:solidFill>
            </a:endParaRPr>
          </a:p>
          <a:p>
            <a:pPr marL="0" lvl="0" indent="0" algn="l" rtl="0">
              <a:lnSpc>
                <a:spcPct val="90000"/>
              </a:lnSpc>
              <a:spcBef>
                <a:spcPts val="1800"/>
              </a:spcBef>
              <a:spcAft>
                <a:spcPts val="0"/>
              </a:spcAft>
              <a:buNone/>
            </a:pPr>
            <a:r>
              <a:rPr lang="hr-HR" sz="1600">
                <a:solidFill>
                  <a:schemeClr val="dk1"/>
                </a:solidFill>
              </a:rPr>
              <a:t>We’re not embarking  together on this flight </a:t>
            </a:r>
            <a:endParaRPr sz="1600">
              <a:solidFill>
                <a:schemeClr val="dk1"/>
              </a:solidFill>
            </a:endParaRPr>
          </a:p>
          <a:p>
            <a:pPr marL="0" lvl="0" indent="0" algn="l" rtl="0">
              <a:lnSpc>
                <a:spcPct val="90000"/>
              </a:lnSpc>
              <a:spcBef>
                <a:spcPts val="1800"/>
              </a:spcBef>
              <a:spcAft>
                <a:spcPts val="0"/>
              </a:spcAft>
              <a:buClr>
                <a:schemeClr val="dk2"/>
              </a:buClr>
              <a:buSzPts val="1100"/>
              <a:buFont typeface="Arial"/>
              <a:buNone/>
            </a:pPr>
            <a:r>
              <a:rPr lang="hr-HR" sz="1600">
                <a:solidFill>
                  <a:schemeClr val="dk1"/>
                </a:solidFill>
              </a:rPr>
              <a:t>                         Maria and Ina, 3.c</a:t>
            </a:r>
            <a:endParaRPr sz="1600">
              <a:solidFill>
                <a:schemeClr val="dk1"/>
              </a:solidFill>
            </a:endParaRPr>
          </a:p>
        </p:txBody>
      </p:sp>
      <p:pic>
        <p:nvPicPr>
          <p:cNvPr id="489" name="Google Shape;489;g17c212fd92f_0_43"/>
          <p:cNvPicPr preferRelativeResize="0"/>
          <p:nvPr/>
        </p:nvPicPr>
        <p:blipFill>
          <a:blip r:embed="rId3">
            <a:alphaModFix/>
          </a:blip>
          <a:stretch>
            <a:fillRect/>
          </a:stretch>
        </p:blipFill>
        <p:spPr>
          <a:xfrm>
            <a:off x="9914850" y="1325700"/>
            <a:ext cx="1446357" cy="1950900"/>
          </a:xfrm>
          <a:prstGeom prst="rect">
            <a:avLst/>
          </a:prstGeom>
          <a:noFill/>
          <a:ln>
            <a:noFill/>
          </a:ln>
        </p:spPr>
      </p:pic>
      <p:pic>
        <p:nvPicPr>
          <p:cNvPr id="490" name="Google Shape;490;g17c212fd92f_0_43"/>
          <p:cNvPicPr preferRelativeResize="0"/>
          <p:nvPr/>
        </p:nvPicPr>
        <p:blipFill>
          <a:blip r:embed="rId4">
            <a:alphaModFix/>
          </a:blip>
          <a:stretch>
            <a:fillRect/>
          </a:stretch>
        </p:blipFill>
        <p:spPr>
          <a:xfrm>
            <a:off x="7847375" y="1371600"/>
            <a:ext cx="1546659" cy="1950900"/>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95"/>
        <p:cNvGrpSpPr/>
        <p:nvPr/>
      </p:nvGrpSpPr>
      <p:grpSpPr>
        <a:xfrm>
          <a:off x="0" y="0"/>
          <a:ext cx="0" cy="0"/>
          <a:chOff x="0" y="0"/>
          <a:chExt cx="0" cy="0"/>
        </a:xfrm>
      </p:grpSpPr>
      <p:sp>
        <p:nvSpPr>
          <p:cNvPr id="496" name="Google Shape;496;g17db360da4c_1_6"/>
          <p:cNvSpPr txBox="1">
            <a:spLocks noGrp="1"/>
          </p:cNvSpPr>
          <p:nvPr>
            <p:ph type="title"/>
          </p:nvPr>
        </p:nvSpPr>
        <p:spPr>
          <a:xfrm>
            <a:off x="1104900" y="76200"/>
            <a:ext cx="9980700" cy="1097100"/>
          </a:xfrm>
          <a:prstGeom prst="rect">
            <a:avLst/>
          </a:prstGeom>
        </p:spPr>
        <p:txBody>
          <a:bodyPr spcFirstLastPara="1" wrap="square" lIns="0" tIns="45700" rIns="0" bIns="45700" anchor="b" anchorCtr="0">
            <a:normAutofit/>
          </a:bodyPr>
          <a:lstStyle/>
          <a:p>
            <a:pPr marL="0" lvl="0" indent="0" algn="l" rtl="0">
              <a:spcBef>
                <a:spcPts val="0"/>
              </a:spcBef>
              <a:spcAft>
                <a:spcPts val="0"/>
              </a:spcAft>
              <a:buNone/>
            </a:pPr>
            <a:r>
              <a:rPr lang="hr-HR"/>
              <a:t>TRANSLATING POETRY</a:t>
            </a:r>
            <a:endParaRPr/>
          </a:p>
        </p:txBody>
      </p:sp>
      <p:sp>
        <p:nvSpPr>
          <p:cNvPr id="497" name="Google Shape;497;g17db360da4c_1_6"/>
          <p:cNvSpPr txBox="1">
            <a:spLocks noGrp="1"/>
          </p:cNvSpPr>
          <p:nvPr>
            <p:ph type="body" idx="1"/>
          </p:nvPr>
        </p:nvSpPr>
        <p:spPr>
          <a:xfrm>
            <a:off x="1104900" y="1351200"/>
            <a:ext cx="4919400" cy="1174500"/>
          </a:xfrm>
          <a:prstGeom prst="rect">
            <a:avLst/>
          </a:prstGeom>
        </p:spPr>
        <p:txBody>
          <a:bodyPr spcFirstLastPara="1" wrap="square" lIns="0" tIns="45700" rIns="0" bIns="45700" anchor="b" anchorCtr="0">
            <a:normAutofit/>
          </a:bodyPr>
          <a:lstStyle/>
          <a:p>
            <a:pPr marL="0" lvl="0" indent="0" algn="l" rtl="0">
              <a:spcBef>
                <a:spcPts val="0"/>
              </a:spcBef>
              <a:spcAft>
                <a:spcPts val="0"/>
              </a:spcAft>
              <a:buNone/>
            </a:pPr>
            <a:r>
              <a:rPr lang="hr-HR"/>
              <a:t>FRAN GALOVIĆ:</a:t>
            </a:r>
            <a:endParaRPr/>
          </a:p>
          <a:p>
            <a:pPr marL="0" lvl="0" indent="0" algn="l" rtl="0">
              <a:spcBef>
                <a:spcPts val="0"/>
              </a:spcBef>
              <a:spcAft>
                <a:spcPts val="0"/>
              </a:spcAft>
              <a:buNone/>
            </a:pPr>
            <a:endParaRPr/>
          </a:p>
          <a:p>
            <a:pPr marL="0" lvl="0" indent="0" algn="l" rtl="0">
              <a:spcBef>
                <a:spcPts val="0"/>
              </a:spcBef>
              <a:spcAft>
                <a:spcPts val="0"/>
              </a:spcAft>
              <a:buNone/>
            </a:pPr>
            <a:r>
              <a:rPr lang="hr-HR"/>
              <a:t>LASTAVICE</a:t>
            </a:r>
            <a:endParaRPr/>
          </a:p>
        </p:txBody>
      </p:sp>
      <p:pic>
        <p:nvPicPr>
          <p:cNvPr id="498" name="Google Shape;498;g17db360da4c_1_6"/>
          <p:cNvPicPr preferRelativeResize="0"/>
          <p:nvPr/>
        </p:nvPicPr>
        <p:blipFill>
          <a:blip r:embed="rId3">
            <a:alphaModFix/>
          </a:blip>
          <a:stretch>
            <a:fillRect/>
          </a:stretch>
        </p:blipFill>
        <p:spPr>
          <a:xfrm>
            <a:off x="1171875" y="2754025"/>
            <a:ext cx="6419300" cy="3571075"/>
          </a:xfrm>
          <a:prstGeom prst="rect">
            <a:avLst/>
          </a:prstGeom>
          <a:noFill/>
          <a:ln>
            <a:noFill/>
          </a:ln>
        </p:spPr>
      </p:pic>
      <p:pic>
        <p:nvPicPr>
          <p:cNvPr id="499" name="Google Shape;499;g17db360da4c_1_6"/>
          <p:cNvPicPr preferRelativeResize="0"/>
          <p:nvPr/>
        </p:nvPicPr>
        <p:blipFill>
          <a:blip r:embed="rId4">
            <a:alphaModFix/>
          </a:blip>
          <a:stretch>
            <a:fillRect/>
          </a:stretch>
        </p:blipFill>
        <p:spPr>
          <a:xfrm>
            <a:off x="8096550" y="3228250"/>
            <a:ext cx="2634200" cy="2022325"/>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04"/>
        <p:cNvGrpSpPr/>
        <p:nvPr/>
      </p:nvGrpSpPr>
      <p:grpSpPr>
        <a:xfrm>
          <a:off x="0" y="0"/>
          <a:ext cx="0" cy="0"/>
          <a:chOff x="0" y="0"/>
          <a:chExt cx="0" cy="0"/>
        </a:xfrm>
      </p:grpSpPr>
      <p:sp>
        <p:nvSpPr>
          <p:cNvPr id="505" name="Google Shape;505;g17db360da4c_1_18"/>
          <p:cNvSpPr txBox="1"/>
          <p:nvPr/>
        </p:nvSpPr>
        <p:spPr>
          <a:xfrm>
            <a:off x="293925" y="0"/>
            <a:ext cx="5016000" cy="69636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200"/>
              </a:spcBef>
              <a:spcAft>
                <a:spcPts val="0"/>
              </a:spcAft>
              <a:buClr>
                <a:schemeClr val="dk2"/>
              </a:buClr>
              <a:buSzPts val="1100"/>
              <a:buFont typeface="Arial"/>
              <a:buNone/>
            </a:pPr>
            <a:r>
              <a:rPr lang="hr-HR" sz="1200">
                <a:solidFill>
                  <a:srgbClr val="222222"/>
                </a:solidFill>
                <a:highlight>
                  <a:srgbClr val="FAFAFF"/>
                </a:highlight>
                <a:latin typeface="Calibri"/>
                <a:ea typeface="Calibri"/>
                <a:cs typeface="Calibri"/>
                <a:sym typeface="Calibri"/>
              </a:rPr>
              <a:t>Došle su denes. Videl sem dve.</a:t>
            </a:r>
            <a:endParaRPr sz="1200">
              <a:solidFill>
                <a:srgbClr val="222222"/>
              </a:solidFill>
              <a:highlight>
                <a:srgbClr val="FAFA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rgbClr val="222222"/>
                </a:solidFill>
                <a:highlight>
                  <a:srgbClr val="FAFAFF"/>
                </a:highlight>
                <a:latin typeface="Calibri"/>
                <a:ea typeface="Calibri"/>
                <a:cs typeface="Calibri"/>
                <a:sym typeface="Calibri"/>
              </a:rPr>
              <a:t>Iščo si gnezdo okraj hiže.</a:t>
            </a:r>
            <a:endParaRPr sz="900">
              <a:solidFill>
                <a:srgbClr val="222222"/>
              </a:solidFill>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rgbClr val="222222"/>
                </a:solidFill>
                <a:highlight>
                  <a:srgbClr val="FAFAFF"/>
                </a:highlight>
                <a:latin typeface="Calibri"/>
                <a:ea typeface="Calibri"/>
                <a:cs typeface="Calibri"/>
                <a:sym typeface="Calibri"/>
              </a:rPr>
              <a:t>Lete polako.</a:t>
            </a:r>
            <a:endParaRPr sz="1200">
              <a:solidFill>
                <a:srgbClr val="222222"/>
              </a:solidFill>
              <a:highlight>
                <a:srgbClr val="FAFA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rgbClr val="222222"/>
                </a:solidFill>
                <a:highlight>
                  <a:srgbClr val="FAFAFF"/>
                </a:highlight>
                <a:latin typeface="Calibri"/>
                <a:ea typeface="Calibri"/>
                <a:cs typeface="Calibri"/>
                <a:sym typeface="Calibri"/>
              </a:rPr>
              <a:t>I pitam sako:</a:t>
            </a:r>
            <a:endParaRPr sz="1200">
              <a:solidFill>
                <a:srgbClr val="222222"/>
              </a:solidFill>
              <a:highlight>
                <a:srgbClr val="FAFA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rgbClr val="222222"/>
                </a:solidFill>
                <a:highlight>
                  <a:srgbClr val="FAFAFF"/>
                </a:highlight>
                <a:latin typeface="Calibri"/>
                <a:ea typeface="Calibri"/>
                <a:cs typeface="Calibri"/>
                <a:sym typeface="Calibri"/>
              </a:rPr>
              <a:t>"Kaj ste nam donesle, male drage ftice?</a:t>
            </a:r>
            <a:endParaRPr sz="1200">
              <a:solidFill>
                <a:srgbClr val="222222"/>
              </a:solidFill>
              <a:highlight>
                <a:srgbClr val="FAFA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rgbClr val="222222"/>
                </a:solidFill>
                <a:highlight>
                  <a:srgbClr val="FAFAFF"/>
                </a:highlight>
                <a:latin typeface="Calibri"/>
                <a:ea typeface="Calibri"/>
                <a:cs typeface="Calibri"/>
                <a:sym typeface="Calibri"/>
              </a:rPr>
              <a:t>Vi z vetrom letite</a:t>
            </a:r>
            <a:endParaRPr sz="1200">
              <a:solidFill>
                <a:srgbClr val="222222"/>
              </a:solidFill>
              <a:highlight>
                <a:srgbClr val="FAFA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rgbClr val="222222"/>
                </a:solidFill>
                <a:highlight>
                  <a:srgbClr val="FAFAFF"/>
                </a:highlight>
                <a:latin typeface="Calibri"/>
                <a:ea typeface="Calibri"/>
                <a:cs typeface="Calibri"/>
                <a:sym typeface="Calibri"/>
              </a:rPr>
              <a:t>Čez široko morje, gde me nigdar ne bo,</a:t>
            </a:r>
            <a:endParaRPr sz="1200">
              <a:solidFill>
                <a:srgbClr val="222222"/>
              </a:solidFill>
              <a:highlight>
                <a:srgbClr val="FAFA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rgbClr val="222222"/>
                </a:solidFill>
                <a:highlight>
                  <a:srgbClr val="FAFAFF"/>
                </a:highlight>
                <a:latin typeface="Calibri"/>
                <a:ea typeface="Calibri"/>
                <a:cs typeface="Calibri"/>
                <a:sym typeface="Calibri"/>
              </a:rPr>
              <a:t>Gde je navek sonca i leta pono nebo.</a:t>
            </a:r>
            <a:endParaRPr sz="1200">
              <a:solidFill>
                <a:srgbClr val="222222"/>
              </a:solidFill>
              <a:highlight>
                <a:srgbClr val="FAFA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rgbClr val="222222"/>
                </a:solidFill>
                <a:highlight>
                  <a:srgbClr val="FAFAFF"/>
                </a:highlight>
                <a:latin typeface="Calibri"/>
                <a:ea typeface="Calibri"/>
                <a:cs typeface="Calibri"/>
                <a:sym typeface="Calibri"/>
              </a:rPr>
              <a:t>Kaj ništ ne velite?"</a:t>
            </a:r>
            <a:endParaRPr sz="1200">
              <a:solidFill>
                <a:srgbClr val="222222"/>
              </a:solidFill>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rgbClr val="222222"/>
                </a:solidFill>
                <a:highlight>
                  <a:srgbClr val="FAFAFF"/>
                </a:highlight>
                <a:latin typeface="Calibri"/>
                <a:ea typeface="Calibri"/>
                <a:cs typeface="Calibri"/>
                <a:sym typeface="Calibri"/>
              </a:rPr>
              <a:t>Onkraj kleti lečo mlade lastavice</a:t>
            </a:r>
            <a:endParaRPr sz="1300">
              <a:solidFill>
                <a:srgbClr val="222222"/>
              </a:solidFill>
              <a:highlight>
                <a:srgbClr val="FAFA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rgbClr val="222222"/>
                </a:solidFill>
                <a:highlight>
                  <a:srgbClr val="FAFAFF"/>
                </a:highlight>
                <a:latin typeface="Calibri"/>
                <a:ea typeface="Calibri"/>
                <a:cs typeface="Calibri"/>
                <a:sym typeface="Calibri"/>
              </a:rPr>
              <a:t>I gnezda glede.</a:t>
            </a:r>
            <a:endParaRPr sz="1200">
              <a:solidFill>
                <a:srgbClr val="222222"/>
              </a:solidFill>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rgbClr val="222222"/>
                </a:solidFill>
                <a:highlight>
                  <a:srgbClr val="FAFAFF"/>
                </a:highlight>
                <a:latin typeface="Calibri"/>
                <a:ea typeface="Calibri"/>
                <a:cs typeface="Calibri"/>
                <a:sym typeface="Calibri"/>
              </a:rPr>
              <a:t>Kaj so nam donesle? Sonce, srećo, mladost.</a:t>
            </a:r>
            <a:endParaRPr sz="1200">
              <a:solidFill>
                <a:srgbClr val="222222"/>
              </a:solidFill>
              <a:highlight>
                <a:srgbClr val="FAFA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rgbClr val="222222"/>
                </a:solidFill>
                <a:highlight>
                  <a:srgbClr val="FAFAFF"/>
                </a:highlight>
                <a:latin typeface="Calibri"/>
                <a:ea typeface="Calibri"/>
                <a:cs typeface="Calibri"/>
                <a:sym typeface="Calibri"/>
              </a:rPr>
              <a:t>Žito, vino, cvetje, pesme i staro radost!</a:t>
            </a:r>
            <a:endParaRPr sz="1200">
              <a:solidFill>
                <a:srgbClr val="222222"/>
              </a:solidFill>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rgbClr val="222222"/>
                </a:solidFill>
                <a:highlight>
                  <a:srgbClr val="FAFAFF"/>
                </a:highlight>
                <a:latin typeface="Calibri"/>
                <a:ea typeface="Calibri"/>
                <a:cs typeface="Calibri"/>
                <a:sym typeface="Calibri"/>
              </a:rPr>
              <a:t>Dok išle su čez tuđi nekud svet,</a:t>
            </a:r>
            <a:endParaRPr sz="1200">
              <a:solidFill>
                <a:srgbClr val="222222"/>
              </a:solidFill>
              <a:highlight>
                <a:srgbClr val="FAFA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rgbClr val="222222"/>
                </a:solidFill>
                <a:highlight>
                  <a:srgbClr val="FAFAFF"/>
                </a:highlight>
                <a:latin typeface="Calibri"/>
                <a:ea typeface="Calibri"/>
                <a:cs typeface="Calibri"/>
                <a:sym typeface="Calibri"/>
              </a:rPr>
              <a:t>Tu čakala je na nje stara klet.</a:t>
            </a:r>
            <a:endParaRPr sz="1200">
              <a:solidFill>
                <a:srgbClr val="222222"/>
              </a:solidFill>
              <a:highlight>
                <a:srgbClr val="FAFA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rgbClr val="222222"/>
                </a:solidFill>
                <a:highlight>
                  <a:srgbClr val="FAFAFF"/>
                </a:highlight>
                <a:latin typeface="Calibri"/>
                <a:ea typeface="Calibri"/>
                <a:cs typeface="Calibri"/>
                <a:sym typeface="Calibri"/>
              </a:rPr>
              <a:t>I zato čkome,</a:t>
            </a:r>
            <a:endParaRPr sz="1200">
              <a:solidFill>
                <a:srgbClr val="222222"/>
              </a:solidFill>
              <a:highlight>
                <a:srgbClr val="FAFA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rgbClr val="222222"/>
                </a:solidFill>
                <a:highlight>
                  <a:srgbClr val="FAFAFF"/>
                </a:highlight>
                <a:latin typeface="Calibri"/>
                <a:ea typeface="Calibri"/>
                <a:cs typeface="Calibri"/>
                <a:sym typeface="Calibri"/>
              </a:rPr>
              <a:t>Samo lete,</a:t>
            </a:r>
            <a:endParaRPr sz="1200">
              <a:solidFill>
                <a:srgbClr val="222222"/>
              </a:solidFill>
              <a:highlight>
                <a:srgbClr val="FAFA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rgbClr val="222222"/>
                </a:solidFill>
                <a:highlight>
                  <a:srgbClr val="FAFAFF"/>
                </a:highlight>
                <a:latin typeface="Calibri"/>
                <a:ea typeface="Calibri"/>
                <a:cs typeface="Calibri"/>
                <a:sym typeface="Calibri"/>
              </a:rPr>
              <a:t>Pone sreće,</a:t>
            </a:r>
            <a:endParaRPr sz="1200">
              <a:solidFill>
                <a:srgbClr val="222222"/>
              </a:solidFill>
              <a:highlight>
                <a:srgbClr val="FAFAFF"/>
              </a:highlight>
              <a:latin typeface="Calibri"/>
              <a:ea typeface="Calibri"/>
              <a:cs typeface="Calibri"/>
              <a:sym typeface="Calibri"/>
            </a:endParaRPr>
          </a:p>
          <a:p>
            <a:pPr marL="0" lvl="0" indent="0" algn="l" rtl="0">
              <a:lnSpc>
                <a:spcPct val="115000"/>
              </a:lnSpc>
              <a:spcBef>
                <a:spcPts val="1200"/>
              </a:spcBef>
              <a:spcAft>
                <a:spcPts val="1200"/>
              </a:spcAft>
              <a:buClr>
                <a:schemeClr val="dk2"/>
              </a:buClr>
              <a:buSzPts val="1100"/>
              <a:buFont typeface="Arial"/>
              <a:buNone/>
            </a:pPr>
            <a:r>
              <a:rPr lang="hr-HR" sz="1200">
                <a:solidFill>
                  <a:srgbClr val="222222"/>
                </a:solidFill>
                <a:highlight>
                  <a:srgbClr val="FAFAFF"/>
                </a:highlight>
                <a:latin typeface="Calibri"/>
                <a:ea typeface="Calibri"/>
                <a:cs typeface="Calibri"/>
                <a:sym typeface="Calibri"/>
              </a:rPr>
              <a:t>I sonce i nebo i brege glede!</a:t>
            </a:r>
            <a:endParaRPr sz="1200">
              <a:solidFill>
                <a:srgbClr val="222222"/>
              </a:solidFill>
              <a:highlight>
                <a:srgbClr val="FAFAFF"/>
              </a:highlight>
              <a:latin typeface="Calibri"/>
              <a:ea typeface="Calibri"/>
              <a:cs typeface="Calibri"/>
              <a:sym typeface="Calibri"/>
            </a:endParaRPr>
          </a:p>
        </p:txBody>
      </p:sp>
      <p:sp>
        <p:nvSpPr>
          <p:cNvPr id="506" name="Google Shape;506;g17db360da4c_1_18"/>
          <p:cNvSpPr txBox="1"/>
          <p:nvPr/>
        </p:nvSpPr>
        <p:spPr>
          <a:xfrm>
            <a:off x="5309925" y="0"/>
            <a:ext cx="6064500" cy="69789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200"/>
              </a:spcBef>
              <a:spcAft>
                <a:spcPts val="0"/>
              </a:spcAft>
              <a:buClr>
                <a:schemeClr val="dk2"/>
              </a:buClr>
              <a:buSzPts val="1100"/>
              <a:buFont typeface="Arial"/>
              <a:buNone/>
            </a:pPr>
            <a:r>
              <a:rPr lang="hr-HR" sz="1100">
                <a:solidFill>
                  <a:schemeClr val="dk2"/>
                </a:solidFill>
                <a:highlight>
                  <a:srgbClr val="FFFFFF"/>
                </a:highlight>
                <a:latin typeface="Calibri"/>
                <a:ea typeface="Calibri"/>
                <a:cs typeface="Calibri"/>
                <a:sym typeface="Calibri"/>
              </a:rPr>
              <a:t>T</a:t>
            </a:r>
            <a:r>
              <a:rPr lang="hr-HR" sz="1200">
                <a:solidFill>
                  <a:schemeClr val="dk2"/>
                </a:solidFill>
                <a:highlight>
                  <a:srgbClr val="FFFFFF"/>
                </a:highlight>
                <a:latin typeface="Calibri"/>
                <a:ea typeface="Calibri"/>
                <a:cs typeface="Calibri"/>
                <a:sym typeface="Calibri"/>
              </a:rPr>
              <a:t>hey've arrived today. Two of them, I saw</a:t>
            </a:r>
            <a:endParaRPr sz="1200">
              <a:solidFill>
                <a:schemeClr val="dk2"/>
              </a:solidFill>
              <a:highlight>
                <a:srgbClr val="FFFF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chemeClr val="dk2"/>
                </a:solidFill>
                <a:highlight>
                  <a:srgbClr val="FFFFFF"/>
                </a:highlight>
                <a:latin typeface="Calibri"/>
                <a:ea typeface="Calibri"/>
                <a:cs typeface="Calibri"/>
                <a:sym typeface="Calibri"/>
              </a:rPr>
              <a:t>looking for nests round roofs made of straw.</a:t>
            </a:r>
            <a:endParaRPr sz="1200">
              <a:solidFill>
                <a:schemeClr val="dk2"/>
              </a:solidFill>
              <a:highlight>
                <a:srgbClr val="FFFF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chemeClr val="dk2"/>
                </a:solidFill>
                <a:highlight>
                  <a:srgbClr val="FFFFFF"/>
                </a:highlight>
                <a:latin typeface="Calibri"/>
                <a:ea typeface="Calibri"/>
                <a:cs typeface="Calibri"/>
                <a:sym typeface="Calibri"/>
              </a:rPr>
              <a:t>Slowly they fly.</a:t>
            </a:r>
            <a:endParaRPr sz="1200">
              <a:solidFill>
                <a:schemeClr val="dk2"/>
              </a:solidFill>
              <a:highlight>
                <a:srgbClr val="FFFF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chemeClr val="dk2"/>
                </a:solidFill>
                <a:highlight>
                  <a:srgbClr val="FFFFFF"/>
                </a:highlight>
                <a:latin typeface="Calibri"/>
                <a:ea typeface="Calibri"/>
                <a:cs typeface="Calibri"/>
                <a:sym typeface="Calibri"/>
              </a:rPr>
              <a:t>Each I ask: "Why?"</a:t>
            </a:r>
            <a:endParaRPr sz="1200">
              <a:solidFill>
                <a:schemeClr val="dk2"/>
              </a:solidFill>
              <a:highlight>
                <a:srgbClr val="FFFF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chemeClr val="dk2"/>
                </a:solidFill>
                <a:highlight>
                  <a:srgbClr val="FFFFFF"/>
                </a:highlight>
                <a:latin typeface="Calibri"/>
                <a:ea typeface="Calibri"/>
                <a:cs typeface="Calibri"/>
                <a:sym typeface="Calibri"/>
              </a:rPr>
              <a:t>"What have you brought us, small, darling birds?</a:t>
            </a:r>
            <a:endParaRPr sz="1200">
              <a:solidFill>
                <a:schemeClr val="dk2"/>
              </a:solidFill>
              <a:highlight>
                <a:srgbClr val="FFFF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chemeClr val="dk2"/>
                </a:solidFill>
                <a:highlight>
                  <a:srgbClr val="FFFFFF"/>
                </a:highlight>
                <a:latin typeface="Calibri"/>
                <a:ea typeface="Calibri"/>
                <a:cs typeface="Calibri"/>
                <a:sym typeface="Calibri"/>
              </a:rPr>
              <a:t>Wind swirls you seek</a:t>
            </a:r>
            <a:endParaRPr sz="1200">
              <a:solidFill>
                <a:schemeClr val="dk2"/>
              </a:solidFill>
              <a:highlight>
                <a:srgbClr val="FFFF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chemeClr val="dk2"/>
                </a:solidFill>
                <a:highlight>
                  <a:srgbClr val="FFFFFF"/>
                </a:highlight>
                <a:latin typeface="Calibri"/>
                <a:ea typeface="Calibri"/>
                <a:cs typeface="Calibri"/>
                <a:sym typeface="Calibri"/>
              </a:rPr>
              <a:t>Through skies full of sun, along the sea</a:t>
            </a:r>
            <a:endParaRPr sz="1200">
              <a:solidFill>
                <a:schemeClr val="dk2"/>
              </a:solidFill>
              <a:highlight>
                <a:srgbClr val="FFFF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chemeClr val="dk2"/>
                </a:solidFill>
                <a:highlight>
                  <a:srgbClr val="FFFFFF"/>
                </a:highlight>
                <a:latin typeface="Calibri"/>
                <a:ea typeface="Calibri"/>
                <a:cs typeface="Calibri"/>
                <a:sym typeface="Calibri"/>
              </a:rPr>
              <a:t>Skies full of summer, where I'll never be.</a:t>
            </a:r>
            <a:endParaRPr sz="1200">
              <a:solidFill>
                <a:schemeClr val="dk2"/>
              </a:solidFill>
              <a:highlight>
                <a:srgbClr val="FFFF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chemeClr val="dk2"/>
                </a:solidFill>
                <a:highlight>
                  <a:srgbClr val="FFFFFF"/>
                </a:highlight>
                <a:latin typeface="Calibri"/>
                <a:ea typeface="Calibri"/>
                <a:cs typeface="Calibri"/>
                <a:sym typeface="Calibri"/>
              </a:rPr>
              <a:t>Why don't you speak?"</a:t>
            </a:r>
            <a:endParaRPr sz="1200">
              <a:solidFill>
                <a:schemeClr val="dk2"/>
              </a:solidFill>
              <a:highlight>
                <a:srgbClr val="FFFF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chemeClr val="dk2"/>
                </a:solidFill>
                <a:highlight>
                  <a:srgbClr val="FFFFFF"/>
                </a:highlight>
                <a:latin typeface="Calibri"/>
                <a:ea typeface="Calibri"/>
                <a:cs typeface="Calibri"/>
                <a:sym typeface="Calibri"/>
              </a:rPr>
              <a:t>Round the cottage, they fly without rest</a:t>
            </a:r>
            <a:endParaRPr sz="1200">
              <a:solidFill>
                <a:schemeClr val="dk2"/>
              </a:solidFill>
              <a:highlight>
                <a:srgbClr val="FFFF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chemeClr val="dk2"/>
                </a:solidFill>
                <a:highlight>
                  <a:srgbClr val="FFFFFF"/>
                </a:highlight>
                <a:latin typeface="Calibri"/>
                <a:ea typeface="Calibri"/>
                <a:cs typeface="Calibri"/>
                <a:sym typeface="Calibri"/>
              </a:rPr>
              <a:t>Looking for a nest.</a:t>
            </a:r>
            <a:endParaRPr sz="1200">
              <a:solidFill>
                <a:schemeClr val="dk2"/>
              </a:solidFill>
              <a:highlight>
                <a:srgbClr val="FFFF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chemeClr val="dk2"/>
                </a:solidFill>
                <a:highlight>
                  <a:srgbClr val="FFFFFF"/>
                </a:highlight>
                <a:latin typeface="Calibri"/>
                <a:ea typeface="Calibri"/>
                <a:cs typeface="Calibri"/>
                <a:sym typeface="Calibri"/>
              </a:rPr>
              <a:t>What have they brought? Happiness, youth, sunshine,</a:t>
            </a:r>
            <a:endParaRPr sz="1200">
              <a:solidFill>
                <a:schemeClr val="dk2"/>
              </a:solidFill>
              <a:highlight>
                <a:srgbClr val="FFFF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chemeClr val="dk2"/>
                </a:solidFill>
                <a:highlight>
                  <a:srgbClr val="FFFFFF"/>
                </a:highlight>
                <a:latin typeface="Calibri"/>
                <a:ea typeface="Calibri"/>
                <a:cs typeface="Calibri"/>
                <a:sym typeface="Calibri"/>
              </a:rPr>
              <a:t>The joy of days past, songs, flowers, wheat and wine!</a:t>
            </a:r>
            <a:endParaRPr sz="1200">
              <a:solidFill>
                <a:schemeClr val="dk2"/>
              </a:solidFill>
              <a:highlight>
                <a:srgbClr val="FFFF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chemeClr val="dk2"/>
                </a:solidFill>
                <a:highlight>
                  <a:srgbClr val="FFFFFF"/>
                </a:highlight>
                <a:latin typeface="Calibri"/>
                <a:ea typeface="Calibri"/>
                <a:cs typeface="Calibri"/>
                <a:sym typeface="Calibri"/>
              </a:rPr>
              <a:t> While they were fluttering through the unknown</a:t>
            </a:r>
            <a:endParaRPr sz="1200">
              <a:solidFill>
                <a:schemeClr val="dk2"/>
              </a:solidFill>
              <a:highlight>
                <a:srgbClr val="FFFF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chemeClr val="dk2"/>
                </a:solidFill>
                <a:highlight>
                  <a:srgbClr val="FFFFFF"/>
                </a:highlight>
                <a:latin typeface="Calibri"/>
                <a:ea typeface="Calibri"/>
                <a:cs typeface="Calibri"/>
                <a:sym typeface="Calibri"/>
              </a:rPr>
              <a:t>Old cottage was waiting for them to come home.</a:t>
            </a:r>
            <a:endParaRPr sz="1200">
              <a:solidFill>
                <a:schemeClr val="dk2"/>
              </a:solidFill>
              <a:highlight>
                <a:srgbClr val="FFFF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chemeClr val="dk2"/>
                </a:solidFill>
                <a:highlight>
                  <a:srgbClr val="FFFFFF"/>
                </a:highlight>
                <a:latin typeface="Calibri"/>
                <a:ea typeface="Calibri"/>
                <a:cs typeface="Calibri"/>
                <a:sym typeface="Calibri"/>
              </a:rPr>
              <a:t>That's why they're meek</a:t>
            </a:r>
            <a:endParaRPr sz="1200">
              <a:solidFill>
                <a:schemeClr val="dk2"/>
              </a:solidFill>
              <a:highlight>
                <a:srgbClr val="FFFF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chemeClr val="dk2"/>
                </a:solidFill>
                <a:highlight>
                  <a:srgbClr val="FFFFFF"/>
                </a:highlight>
                <a:latin typeface="Calibri"/>
                <a:ea typeface="Calibri"/>
                <a:cs typeface="Calibri"/>
                <a:sym typeface="Calibri"/>
              </a:rPr>
              <a:t>and they don't speak</a:t>
            </a:r>
            <a:endParaRPr sz="1200">
              <a:solidFill>
                <a:schemeClr val="dk2"/>
              </a:solidFill>
              <a:highlight>
                <a:srgbClr val="FFFFFF"/>
              </a:highlight>
              <a:latin typeface="Calibri"/>
              <a:ea typeface="Calibri"/>
              <a:cs typeface="Calibri"/>
              <a:sym typeface="Calibri"/>
            </a:endParaRPr>
          </a:p>
          <a:p>
            <a:pPr marL="0" lvl="0" indent="0" algn="l" rtl="0">
              <a:lnSpc>
                <a:spcPct val="115000"/>
              </a:lnSpc>
              <a:spcBef>
                <a:spcPts val="1200"/>
              </a:spcBef>
              <a:spcAft>
                <a:spcPts val="0"/>
              </a:spcAft>
              <a:buClr>
                <a:schemeClr val="dk2"/>
              </a:buClr>
              <a:buSzPts val="1100"/>
              <a:buFont typeface="Arial"/>
              <a:buNone/>
            </a:pPr>
            <a:r>
              <a:rPr lang="hr-HR" sz="1200">
                <a:solidFill>
                  <a:schemeClr val="dk2"/>
                </a:solidFill>
                <a:highlight>
                  <a:srgbClr val="FFFFFF"/>
                </a:highlight>
                <a:latin typeface="Calibri"/>
                <a:ea typeface="Calibri"/>
                <a:cs typeface="Calibri"/>
                <a:sym typeface="Calibri"/>
              </a:rPr>
              <a:t>gazing at the sun, at sky's fullness</a:t>
            </a:r>
            <a:endParaRPr sz="1200">
              <a:solidFill>
                <a:schemeClr val="dk2"/>
              </a:solidFill>
              <a:highlight>
                <a:srgbClr val="FFFFFF"/>
              </a:highlight>
              <a:latin typeface="Calibri"/>
              <a:ea typeface="Calibri"/>
              <a:cs typeface="Calibri"/>
              <a:sym typeface="Calibri"/>
            </a:endParaRPr>
          </a:p>
          <a:p>
            <a:pPr marL="0" lvl="0" indent="0" algn="l" rtl="0">
              <a:spcBef>
                <a:spcPts val="1200"/>
              </a:spcBef>
              <a:spcAft>
                <a:spcPts val="0"/>
              </a:spcAft>
              <a:buNone/>
            </a:pPr>
            <a:r>
              <a:rPr lang="hr-HR" sz="1300">
                <a:solidFill>
                  <a:schemeClr val="dk2"/>
                </a:solidFill>
                <a:latin typeface="Calibri"/>
                <a:ea typeface="Calibri"/>
                <a:cs typeface="Calibri"/>
                <a:sym typeface="Calibri"/>
              </a:rPr>
              <a:t>flying t’wards the hills of happiness.</a:t>
            </a:r>
            <a:endParaRPr sz="1500">
              <a:solidFill>
                <a:schemeClr val="dk2"/>
              </a:solidFill>
              <a:latin typeface="Calibri"/>
              <a:ea typeface="Calibri"/>
              <a:cs typeface="Calibri"/>
              <a:sym typeface="Calibri"/>
            </a:endParaRPr>
          </a:p>
        </p:txBody>
      </p:sp>
      <p:pic>
        <p:nvPicPr>
          <p:cNvPr id="507" name="Google Shape;507;g17db360da4c_1_18"/>
          <p:cNvPicPr preferRelativeResize="0"/>
          <p:nvPr/>
        </p:nvPicPr>
        <p:blipFill>
          <a:blip r:embed="rId3">
            <a:alphaModFix/>
          </a:blip>
          <a:stretch>
            <a:fillRect/>
          </a:stretch>
        </p:blipFill>
        <p:spPr>
          <a:xfrm>
            <a:off x="8975900" y="4737325"/>
            <a:ext cx="3126475" cy="2038800"/>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12"/>
        <p:cNvGrpSpPr/>
        <p:nvPr/>
      </p:nvGrpSpPr>
      <p:grpSpPr>
        <a:xfrm>
          <a:off x="0" y="0"/>
          <a:ext cx="0" cy="0"/>
          <a:chOff x="0" y="0"/>
          <a:chExt cx="0" cy="0"/>
        </a:xfrm>
      </p:grpSpPr>
      <p:sp>
        <p:nvSpPr>
          <p:cNvPr id="513" name="Google Shape;513;g17c212fd92f_0_50"/>
          <p:cNvSpPr txBox="1">
            <a:spLocks noGrp="1"/>
          </p:cNvSpPr>
          <p:nvPr>
            <p:ph type="title"/>
          </p:nvPr>
        </p:nvSpPr>
        <p:spPr>
          <a:xfrm>
            <a:off x="1104900" y="76200"/>
            <a:ext cx="9980700" cy="1097100"/>
          </a:xfrm>
          <a:prstGeom prst="rect">
            <a:avLst/>
          </a:prstGeom>
        </p:spPr>
        <p:txBody>
          <a:bodyPr spcFirstLastPara="1" wrap="square" lIns="0" tIns="45700" rIns="0" bIns="45700" anchor="b" anchorCtr="0">
            <a:normAutofit/>
          </a:bodyPr>
          <a:lstStyle/>
          <a:p>
            <a:pPr marL="0" lvl="0" indent="0" algn="l" rtl="0">
              <a:spcBef>
                <a:spcPts val="0"/>
              </a:spcBef>
              <a:spcAft>
                <a:spcPts val="0"/>
              </a:spcAft>
              <a:buNone/>
            </a:pPr>
            <a:r>
              <a:rPr lang="hr-HR"/>
              <a:t>ACROSTIC POEM</a:t>
            </a:r>
            <a:endParaRPr/>
          </a:p>
        </p:txBody>
      </p:sp>
      <p:sp>
        <p:nvSpPr>
          <p:cNvPr id="514" name="Google Shape;514;g17c212fd92f_0_50"/>
          <p:cNvSpPr txBox="1">
            <a:spLocks noGrp="1"/>
          </p:cNvSpPr>
          <p:nvPr>
            <p:ph type="body" idx="1"/>
          </p:nvPr>
        </p:nvSpPr>
        <p:spPr>
          <a:xfrm>
            <a:off x="5170725" y="1600200"/>
            <a:ext cx="5916300" cy="4572000"/>
          </a:xfrm>
          <a:prstGeom prst="rect">
            <a:avLst/>
          </a:prstGeom>
        </p:spPr>
        <p:txBody>
          <a:bodyPr spcFirstLastPara="1" wrap="square" lIns="0" tIns="45700" rIns="0" bIns="45700" anchor="t" anchorCtr="0">
            <a:normAutofit/>
          </a:bodyPr>
          <a:lstStyle/>
          <a:p>
            <a:pPr marL="0" lvl="0" indent="0" algn="l" rtl="0">
              <a:lnSpc>
                <a:spcPct val="115000"/>
              </a:lnSpc>
              <a:spcBef>
                <a:spcPts val="0"/>
              </a:spcBef>
              <a:spcAft>
                <a:spcPts val="0"/>
              </a:spcAft>
              <a:buClr>
                <a:schemeClr val="dk2"/>
              </a:buClr>
              <a:buSzPts val="1100"/>
              <a:buFont typeface="Arial"/>
              <a:buNone/>
            </a:pPr>
            <a:r>
              <a:rPr lang="hr-HR" sz="1600" b="1">
                <a:solidFill>
                  <a:srgbClr val="980000"/>
                </a:solidFill>
              </a:rPr>
              <a:t>I</a:t>
            </a:r>
            <a:r>
              <a:rPr lang="hr-HR" sz="1600" b="1">
                <a:solidFill>
                  <a:schemeClr val="dk2"/>
                </a:solidFill>
              </a:rPr>
              <a:t> will prevail,</a:t>
            </a:r>
            <a:endParaRPr sz="1600" b="1">
              <a:solidFill>
                <a:schemeClr val="dk2"/>
              </a:solidFill>
            </a:endParaRPr>
          </a:p>
          <a:p>
            <a:pPr marL="0" lvl="0" indent="0" algn="l" rtl="0">
              <a:lnSpc>
                <a:spcPct val="115000"/>
              </a:lnSpc>
              <a:spcBef>
                <a:spcPts val="0"/>
              </a:spcBef>
              <a:spcAft>
                <a:spcPts val="0"/>
              </a:spcAft>
              <a:buClr>
                <a:schemeClr val="dk2"/>
              </a:buClr>
              <a:buSzPts val="1100"/>
              <a:buFont typeface="Arial"/>
              <a:buNone/>
            </a:pPr>
            <a:r>
              <a:rPr lang="hr-HR" sz="1600" b="1">
                <a:solidFill>
                  <a:srgbClr val="980000"/>
                </a:solidFill>
              </a:rPr>
              <a:t>N</a:t>
            </a:r>
            <a:r>
              <a:rPr lang="hr-HR" sz="1600" b="1">
                <a:solidFill>
                  <a:schemeClr val="dk2"/>
                </a:solidFill>
              </a:rPr>
              <a:t>ever fail.</a:t>
            </a:r>
            <a:endParaRPr sz="1600" b="1">
              <a:solidFill>
                <a:schemeClr val="dk2"/>
              </a:solidFill>
            </a:endParaRPr>
          </a:p>
          <a:p>
            <a:pPr marL="0" lvl="0" indent="0" algn="l" rtl="0">
              <a:lnSpc>
                <a:spcPct val="115000"/>
              </a:lnSpc>
              <a:spcBef>
                <a:spcPts val="0"/>
              </a:spcBef>
              <a:spcAft>
                <a:spcPts val="0"/>
              </a:spcAft>
              <a:buClr>
                <a:schemeClr val="dk2"/>
              </a:buClr>
              <a:buSzPts val="1100"/>
              <a:buFont typeface="Arial"/>
              <a:buNone/>
            </a:pPr>
            <a:r>
              <a:rPr lang="hr-HR" sz="1600" b="1">
                <a:solidFill>
                  <a:srgbClr val="980000"/>
                </a:solidFill>
              </a:rPr>
              <a:t>T</a:t>
            </a:r>
            <a:r>
              <a:rPr lang="hr-HR" sz="1600" b="1">
                <a:solidFill>
                  <a:schemeClr val="dk2"/>
                </a:solidFill>
              </a:rPr>
              <a:t>o the end,</a:t>
            </a:r>
            <a:endParaRPr sz="1600" b="1">
              <a:solidFill>
                <a:schemeClr val="dk2"/>
              </a:solidFill>
            </a:endParaRPr>
          </a:p>
          <a:p>
            <a:pPr marL="0" lvl="0" indent="0" algn="l" rtl="0">
              <a:lnSpc>
                <a:spcPct val="115000"/>
              </a:lnSpc>
              <a:spcBef>
                <a:spcPts val="0"/>
              </a:spcBef>
              <a:spcAft>
                <a:spcPts val="0"/>
              </a:spcAft>
              <a:buClr>
                <a:schemeClr val="dk2"/>
              </a:buClr>
              <a:buSzPts val="1100"/>
              <a:buFont typeface="Arial"/>
              <a:buNone/>
            </a:pPr>
            <a:r>
              <a:rPr lang="hr-HR" sz="1600" b="1">
                <a:solidFill>
                  <a:srgbClr val="980000"/>
                </a:solidFill>
              </a:rPr>
              <a:t>O</a:t>
            </a:r>
            <a:r>
              <a:rPr lang="hr-HR" sz="1600" b="1">
                <a:solidFill>
                  <a:schemeClr val="dk2"/>
                </a:solidFill>
              </a:rPr>
              <a:t>nly me and my friend.</a:t>
            </a:r>
            <a:endParaRPr sz="1600" b="1">
              <a:solidFill>
                <a:schemeClr val="dk2"/>
              </a:solidFill>
            </a:endParaRPr>
          </a:p>
          <a:p>
            <a:pPr marL="0" lvl="0" indent="0" algn="l" rtl="0">
              <a:lnSpc>
                <a:spcPct val="115000"/>
              </a:lnSpc>
              <a:spcBef>
                <a:spcPts val="0"/>
              </a:spcBef>
              <a:spcAft>
                <a:spcPts val="0"/>
              </a:spcAft>
              <a:buClr>
                <a:schemeClr val="dk2"/>
              </a:buClr>
              <a:buSzPts val="1100"/>
              <a:buFont typeface="Arial"/>
              <a:buNone/>
            </a:pPr>
            <a:endParaRPr sz="1600" b="1">
              <a:solidFill>
                <a:schemeClr val="dk2"/>
              </a:solidFill>
            </a:endParaRPr>
          </a:p>
          <a:p>
            <a:pPr marL="0" lvl="0" indent="0" algn="l" rtl="0">
              <a:lnSpc>
                <a:spcPct val="115000"/>
              </a:lnSpc>
              <a:spcBef>
                <a:spcPts val="0"/>
              </a:spcBef>
              <a:spcAft>
                <a:spcPts val="0"/>
              </a:spcAft>
              <a:buClr>
                <a:schemeClr val="dk2"/>
              </a:buClr>
              <a:buSzPts val="1100"/>
              <a:buFont typeface="Arial"/>
              <a:buNone/>
            </a:pPr>
            <a:r>
              <a:rPr lang="hr-HR" sz="1600" b="1">
                <a:solidFill>
                  <a:srgbClr val="980000"/>
                </a:solidFill>
              </a:rPr>
              <a:t>P</a:t>
            </a:r>
            <a:r>
              <a:rPr lang="hr-HR" sz="1600" b="1">
                <a:solidFill>
                  <a:schemeClr val="dk2"/>
                </a:solidFill>
              </a:rPr>
              <a:t>eace is where you are,</a:t>
            </a:r>
            <a:endParaRPr sz="1600" b="1">
              <a:solidFill>
                <a:schemeClr val="dk2"/>
              </a:solidFill>
            </a:endParaRPr>
          </a:p>
          <a:p>
            <a:pPr marL="0" lvl="0" indent="0" algn="l" rtl="0">
              <a:lnSpc>
                <a:spcPct val="115000"/>
              </a:lnSpc>
              <a:spcBef>
                <a:spcPts val="0"/>
              </a:spcBef>
              <a:spcAft>
                <a:spcPts val="0"/>
              </a:spcAft>
              <a:buClr>
                <a:schemeClr val="dk2"/>
              </a:buClr>
              <a:buSzPts val="1100"/>
              <a:buFont typeface="Arial"/>
              <a:buNone/>
            </a:pPr>
            <a:r>
              <a:rPr lang="hr-HR" sz="1600" b="1">
                <a:solidFill>
                  <a:srgbClr val="980000"/>
                </a:solidFill>
              </a:rPr>
              <a:t>O</a:t>
            </a:r>
            <a:r>
              <a:rPr lang="hr-HR" sz="1600" b="1">
                <a:solidFill>
                  <a:schemeClr val="dk2"/>
                </a:solidFill>
              </a:rPr>
              <a:t>nly love is with us now,</a:t>
            </a:r>
            <a:endParaRPr sz="1600" b="1">
              <a:solidFill>
                <a:schemeClr val="dk2"/>
              </a:solidFill>
            </a:endParaRPr>
          </a:p>
          <a:p>
            <a:pPr marL="0" lvl="0" indent="0" algn="l" rtl="0">
              <a:lnSpc>
                <a:spcPct val="115000"/>
              </a:lnSpc>
              <a:spcBef>
                <a:spcPts val="0"/>
              </a:spcBef>
              <a:spcAft>
                <a:spcPts val="0"/>
              </a:spcAft>
              <a:buClr>
                <a:schemeClr val="dk2"/>
              </a:buClr>
              <a:buSzPts val="1100"/>
              <a:buFont typeface="Arial"/>
              <a:buNone/>
            </a:pPr>
            <a:r>
              <a:rPr lang="hr-HR" sz="1600" b="1">
                <a:solidFill>
                  <a:srgbClr val="980000"/>
                </a:solidFill>
              </a:rPr>
              <a:t>E</a:t>
            </a:r>
            <a:r>
              <a:rPr lang="hr-HR" sz="1600" b="1">
                <a:solidFill>
                  <a:schemeClr val="dk2"/>
                </a:solidFill>
              </a:rPr>
              <a:t>nd is never the end,</a:t>
            </a:r>
            <a:endParaRPr sz="1600" b="1">
              <a:solidFill>
                <a:schemeClr val="dk2"/>
              </a:solidFill>
            </a:endParaRPr>
          </a:p>
          <a:p>
            <a:pPr marL="0" lvl="0" indent="0" algn="l" rtl="0">
              <a:lnSpc>
                <a:spcPct val="115000"/>
              </a:lnSpc>
              <a:spcBef>
                <a:spcPts val="0"/>
              </a:spcBef>
              <a:spcAft>
                <a:spcPts val="0"/>
              </a:spcAft>
              <a:buClr>
                <a:schemeClr val="dk2"/>
              </a:buClr>
              <a:buSzPts val="1100"/>
              <a:buFont typeface="Arial"/>
              <a:buNone/>
            </a:pPr>
            <a:r>
              <a:rPr lang="hr-HR" sz="1600" b="1">
                <a:solidFill>
                  <a:srgbClr val="980000"/>
                </a:solidFill>
              </a:rPr>
              <a:t>T</a:t>
            </a:r>
            <a:r>
              <a:rPr lang="hr-HR" sz="1600" b="1">
                <a:solidFill>
                  <a:schemeClr val="dk2"/>
                </a:solidFill>
              </a:rPr>
              <a:t>ie your shoes and </a:t>
            </a:r>
            <a:endParaRPr sz="1600" b="1">
              <a:solidFill>
                <a:schemeClr val="dk2"/>
              </a:solidFill>
            </a:endParaRPr>
          </a:p>
          <a:p>
            <a:pPr marL="0" lvl="0" indent="0" algn="l" rtl="0">
              <a:lnSpc>
                <a:spcPct val="115000"/>
              </a:lnSpc>
              <a:spcBef>
                <a:spcPts val="0"/>
              </a:spcBef>
              <a:spcAft>
                <a:spcPts val="0"/>
              </a:spcAft>
              <a:buClr>
                <a:schemeClr val="dk2"/>
              </a:buClr>
              <a:buSzPts val="1100"/>
              <a:buFont typeface="Arial"/>
              <a:buNone/>
            </a:pPr>
            <a:r>
              <a:rPr lang="hr-HR" sz="1600" b="1">
                <a:solidFill>
                  <a:srgbClr val="980000"/>
                </a:solidFill>
              </a:rPr>
              <a:t>S</a:t>
            </a:r>
            <a:r>
              <a:rPr lang="hr-HR" sz="1600" b="1">
                <a:solidFill>
                  <a:schemeClr val="dk2"/>
                </a:solidFill>
              </a:rPr>
              <a:t>hoot for the stars!</a:t>
            </a:r>
            <a:endParaRPr sz="1600" b="1">
              <a:solidFill>
                <a:schemeClr val="dk2"/>
              </a:solidFill>
            </a:endParaRPr>
          </a:p>
          <a:p>
            <a:pPr marL="0" lvl="0" indent="0" algn="l" rtl="0">
              <a:spcBef>
                <a:spcPts val="1800"/>
              </a:spcBef>
              <a:spcAft>
                <a:spcPts val="0"/>
              </a:spcAft>
              <a:buNone/>
            </a:pPr>
            <a:endParaRPr/>
          </a:p>
        </p:txBody>
      </p:sp>
      <p:sp>
        <p:nvSpPr>
          <p:cNvPr id="515" name="Google Shape;515;g17c212fd92f_0_50"/>
          <p:cNvSpPr txBox="1">
            <a:spLocks noGrp="1"/>
          </p:cNvSpPr>
          <p:nvPr>
            <p:ph type="body" idx="2"/>
          </p:nvPr>
        </p:nvSpPr>
        <p:spPr>
          <a:xfrm>
            <a:off x="802825" y="1552500"/>
            <a:ext cx="3796500" cy="4667400"/>
          </a:xfrm>
          <a:prstGeom prst="rect">
            <a:avLst/>
          </a:prstGeom>
        </p:spPr>
        <p:txBody>
          <a:bodyPr spcFirstLastPara="1" wrap="square" lIns="0" tIns="45700" rIns="0" bIns="45700" anchor="t" anchorCtr="0">
            <a:noAutofit/>
          </a:bodyPr>
          <a:lstStyle/>
          <a:p>
            <a:pPr marL="0" lvl="0" indent="0" algn="l" rtl="0">
              <a:lnSpc>
                <a:spcPct val="105000"/>
              </a:lnSpc>
              <a:spcBef>
                <a:spcPts val="0"/>
              </a:spcBef>
              <a:spcAft>
                <a:spcPts val="0"/>
              </a:spcAft>
              <a:buClr>
                <a:schemeClr val="dk2"/>
              </a:buClr>
              <a:buSzPts val="1100"/>
              <a:buFont typeface="Arial"/>
              <a:buNone/>
            </a:pPr>
            <a:r>
              <a:rPr lang="hr-HR" sz="1600" b="1" u="sng">
                <a:solidFill>
                  <a:schemeClr val="dk2"/>
                </a:solidFill>
              </a:rPr>
              <a:t>ACROSTIC POEM</a:t>
            </a:r>
            <a:endParaRPr sz="1600" b="1" u="sng">
              <a:solidFill>
                <a:schemeClr val="dk2"/>
              </a:solidFill>
            </a:endParaRPr>
          </a:p>
          <a:p>
            <a:pPr marL="0" lvl="0" indent="0" algn="l" rtl="0">
              <a:lnSpc>
                <a:spcPct val="105000"/>
              </a:lnSpc>
              <a:spcBef>
                <a:spcPts val="0"/>
              </a:spcBef>
              <a:spcAft>
                <a:spcPts val="0"/>
              </a:spcAft>
              <a:buClr>
                <a:schemeClr val="dk2"/>
              </a:buClr>
              <a:buSzPts val="1100"/>
              <a:buFont typeface="Arial"/>
              <a:buNone/>
            </a:pPr>
            <a:endParaRPr sz="1600" b="1">
              <a:solidFill>
                <a:schemeClr val="dk2"/>
              </a:solidFill>
            </a:endParaRPr>
          </a:p>
          <a:p>
            <a:pPr marL="0" lvl="0" indent="0" algn="l" rtl="0">
              <a:lnSpc>
                <a:spcPct val="105000"/>
              </a:lnSpc>
              <a:spcBef>
                <a:spcPts val="0"/>
              </a:spcBef>
              <a:spcAft>
                <a:spcPts val="0"/>
              </a:spcAft>
              <a:buClr>
                <a:schemeClr val="dk2"/>
              </a:buClr>
              <a:buSzPts val="1100"/>
              <a:buFont typeface="Arial"/>
              <a:buNone/>
            </a:pPr>
            <a:r>
              <a:rPr lang="hr-HR" sz="1600" b="1">
                <a:solidFill>
                  <a:srgbClr val="980000"/>
                </a:solidFill>
              </a:rPr>
              <a:t>L</a:t>
            </a:r>
            <a:r>
              <a:rPr lang="hr-HR" sz="1600" b="1">
                <a:solidFill>
                  <a:schemeClr val="dk2"/>
                </a:solidFill>
              </a:rPr>
              <a:t>et’s look around!</a:t>
            </a:r>
            <a:endParaRPr sz="1600" b="1">
              <a:solidFill>
                <a:schemeClr val="dk2"/>
              </a:solidFill>
            </a:endParaRPr>
          </a:p>
          <a:p>
            <a:pPr marL="0" lvl="0" indent="0" algn="l" rtl="0">
              <a:lnSpc>
                <a:spcPct val="105000"/>
              </a:lnSpc>
              <a:spcBef>
                <a:spcPts val="0"/>
              </a:spcBef>
              <a:spcAft>
                <a:spcPts val="0"/>
              </a:spcAft>
              <a:buClr>
                <a:schemeClr val="dk2"/>
              </a:buClr>
              <a:buSzPts val="1100"/>
              <a:buFont typeface="Arial"/>
              <a:buNone/>
            </a:pPr>
            <a:r>
              <a:rPr lang="hr-HR" sz="1600" b="1">
                <a:solidFill>
                  <a:srgbClr val="980000"/>
                </a:solidFill>
              </a:rPr>
              <a:t>E</a:t>
            </a:r>
            <a:r>
              <a:rPr lang="hr-HR" sz="1600" b="1">
                <a:solidFill>
                  <a:schemeClr val="dk2"/>
                </a:solidFill>
              </a:rPr>
              <a:t>njoy the moment leading</a:t>
            </a:r>
            <a:endParaRPr sz="1600" b="1">
              <a:solidFill>
                <a:schemeClr val="dk2"/>
              </a:solidFill>
            </a:endParaRPr>
          </a:p>
          <a:p>
            <a:pPr marL="0" lvl="0" indent="0" algn="l" rtl="0">
              <a:lnSpc>
                <a:spcPct val="105000"/>
              </a:lnSpc>
              <a:spcBef>
                <a:spcPts val="0"/>
              </a:spcBef>
              <a:spcAft>
                <a:spcPts val="0"/>
              </a:spcAft>
              <a:buClr>
                <a:schemeClr val="dk2"/>
              </a:buClr>
              <a:buSzPts val="1100"/>
              <a:buFont typeface="Arial"/>
              <a:buNone/>
            </a:pPr>
            <a:r>
              <a:rPr lang="hr-HR" sz="1600" b="1">
                <a:solidFill>
                  <a:srgbClr val="980000"/>
                </a:solidFill>
              </a:rPr>
              <a:t>T</a:t>
            </a:r>
            <a:r>
              <a:rPr lang="hr-HR" sz="1600" b="1">
                <a:solidFill>
                  <a:schemeClr val="dk2"/>
                </a:solidFill>
              </a:rPr>
              <a:t>’wards the end of the day.</a:t>
            </a:r>
            <a:endParaRPr sz="1600" b="1">
              <a:solidFill>
                <a:schemeClr val="dk2"/>
              </a:solidFill>
            </a:endParaRPr>
          </a:p>
          <a:p>
            <a:pPr marL="0" lvl="0" indent="0" algn="l" rtl="0">
              <a:lnSpc>
                <a:spcPct val="105000"/>
              </a:lnSpc>
              <a:spcBef>
                <a:spcPts val="0"/>
              </a:spcBef>
              <a:spcAft>
                <a:spcPts val="0"/>
              </a:spcAft>
              <a:buClr>
                <a:schemeClr val="dk2"/>
              </a:buClr>
              <a:buSzPts val="1100"/>
              <a:buFont typeface="Arial"/>
              <a:buNone/>
            </a:pPr>
            <a:r>
              <a:rPr lang="hr-HR" sz="1600" b="1">
                <a:solidFill>
                  <a:srgbClr val="980000"/>
                </a:solidFill>
              </a:rPr>
              <a:t>S</a:t>
            </a:r>
            <a:r>
              <a:rPr lang="hr-HR" sz="1600" b="1">
                <a:solidFill>
                  <a:schemeClr val="dk2"/>
                </a:solidFill>
              </a:rPr>
              <a:t>omehow things will be like lego</a:t>
            </a:r>
            <a:endParaRPr sz="1600" b="1">
              <a:solidFill>
                <a:schemeClr val="dk2"/>
              </a:solidFill>
            </a:endParaRPr>
          </a:p>
          <a:p>
            <a:pPr marL="0" lvl="0" indent="0" algn="l" rtl="0">
              <a:lnSpc>
                <a:spcPct val="105000"/>
              </a:lnSpc>
              <a:spcBef>
                <a:spcPts val="0"/>
              </a:spcBef>
              <a:spcAft>
                <a:spcPts val="0"/>
              </a:spcAft>
              <a:buClr>
                <a:schemeClr val="dk2"/>
              </a:buClr>
              <a:buSzPts val="1100"/>
              <a:buFont typeface="Arial"/>
              <a:buNone/>
            </a:pPr>
            <a:endParaRPr sz="1600" b="1">
              <a:solidFill>
                <a:schemeClr val="dk2"/>
              </a:solidFill>
            </a:endParaRPr>
          </a:p>
          <a:p>
            <a:pPr marL="0" lvl="0" indent="0" algn="l" rtl="0">
              <a:lnSpc>
                <a:spcPct val="105000"/>
              </a:lnSpc>
              <a:spcBef>
                <a:spcPts val="0"/>
              </a:spcBef>
              <a:spcAft>
                <a:spcPts val="0"/>
              </a:spcAft>
              <a:buClr>
                <a:schemeClr val="dk2"/>
              </a:buClr>
              <a:buSzPts val="1100"/>
              <a:buFont typeface="Arial"/>
              <a:buNone/>
            </a:pPr>
            <a:r>
              <a:rPr lang="hr-HR" sz="1600" b="1">
                <a:solidFill>
                  <a:srgbClr val="980000"/>
                </a:solidFill>
              </a:rPr>
              <a:t>T</a:t>
            </a:r>
            <a:r>
              <a:rPr lang="hr-HR" sz="1600" b="1">
                <a:solidFill>
                  <a:schemeClr val="dk2"/>
                </a:solidFill>
              </a:rPr>
              <a:t>hey will fit into each other.</a:t>
            </a:r>
            <a:endParaRPr sz="1600" b="1">
              <a:solidFill>
                <a:schemeClr val="dk2"/>
              </a:solidFill>
            </a:endParaRPr>
          </a:p>
          <a:p>
            <a:pPr marL="0" lvl="0" indent="0" algn="l" rtl="0">
              <a:lnSpc>
                <a:spcPct val="105000"/>
              </a:lnSpc>
              <a:spcBef>
                <a:spcPts val="0"/>
              </a:spcBef>
              <a:spcAft>
                <a:spcPts val="0"/>
              </a:spcAft>
              <a:buClr>
                <a:schemeClr val="dk2"/>
              </a:buClr>
              <a:buSzPts val="1100"/>
              <a:buFont typeface="Arial"/>
              <a:buNone/>
            </a:pPr>
            <a:r>
              <a:rPr lang="hr-HR" sz="1600" b="1">
                <a:solidFill>
                  <a:srgbClr val="980000"/>
                </a:solidFill>
              </a:rPr>
              <a:t>U</a:t>
            </a:r>
            <a:r>
              <a:rPr lang="hr-HR" sz="1600" b="1">
                <a:solidFill>
                  <a:schemeClr val="dk2"/>
                </a:solidFill>
              </a:rPr>
              <a:t>nite! Together we rise!</a:t>
            </a:r>
            <a:endParaRPr sz="1600" b="1">
              <a:solidFill>
                <a:schemeClr val="dk2"/>
              </a:solidFill>
            </a:endParaRPr>
          </a:p>
          <a:p>
            <a:pPr marL="0" lvl="0" indent="0" algn="l" rtl="0">
              <a:lnSpc>
                <a:spcPct val="105000"/>
              </a:lnSpc>
              <a:spcBef>
                <a:spcPts val="0"/>
              </a:spcBef>
              <a:spcAft>
                <a:spcPts val="0"/>
              </a:spcAft>
              <a:buClr>
                <a:schemeClr val="dk2"/>
              </a:buClr>
              <a:buSzPts val="1100"/>
              <a:buFont typeface="Arial"/>
              <a:buNone/>
            </a:pPr>
            <a:r>
              <a:rPr lang="hr-HR" sz="1600" b="1">
                <a:solidFill>
                  <a:srgbClr val="980000"/>
                </a:solidFill>
              </a:rPr>
              <a:t>R</a:t>
            </a:r>
            <a:r>
              <a:rPr lang="hr-HR" sz="1600" b="1">
                <a:solidFill>
                  <a:schemeClr val="dk2"/>
                </a:solidFill>
              </a:rPr>
              <a:t>emember, tomorrow never dies.</a:t>
            </a:r>
            <a:endParaRPr sz="1600" b="1">
              <a:solidFill>
                <a:schemeClr val="dk2"/>
              </a:solidFill>
            </a:endParaRPr>
          </a:p>
          <a:p>
            <a:pPr marL="0" lvl="0" indent="0" algn="l" rtl="0">
              <a:lnSpc>
                <a:spcPct val="105000"/>
              </a:lnSpc>
              <a:spcBef>
                <a:spcPts val="0"/>
              </a:spcBef>
              <a:spcAft>
                <a:spcPts val="0"/>
              </a:spcAft>
              <a:buClr>
                <a:schemeClr val="dk2"/>
              </a:buClr>
              <a:buSzPts val="1100"/>
              <a:buFont typeface="Arial"/>
              <a:buNone/>
            </a:pPr>
            <a:r>
              <a:rPr lang="hr-HR" sz="1600" b="1">
                <a:solidFill>
                  <a:srgbClr val="980000"/>
                </a:solidFill>
              </a:rPr>
              <a:t>N</a:t>
            </a:r>
            <a:r>
              <a:rPr lang="hr-HR" sz="1600" b="1">
                <a:solidFill>
                  <a:schemeClr val="dk2"/>
                </a:solidFill>
              </a:rPr>
              <a:t>othing is ever black or white.</a:t>
            </a:r>
            <a:endParaRPr sz="1600" b="1">
              <a:solidFill>
                <a:schemeClr val="dk2"/>
              </a:solidFill>
            </a:endParaRPr>
          </a:p>
          <a:p>
            <a:pPr marL="0" lvl="0" indent="0" algn="l" rtl="0">
              <a:lnSpc>
                <a:spcPct val="105000"/>
              </a:lnSpc>
              <a:spcBef>
                <a:spcPts val="0"/>
              </a:spcBef>
              <a:spcAft>
                <a:spcPts val="0"/>
              </a:spcAft>
              <a:buClr>
                <a:schemeClr val="dk2"/>
              </a:buClr>
              <a:buSzPts val="1100"/>
              <a:buFont typeface="Arial"/>
              <a:buNone/>
            </a:pPr>
            <a:endParaRPr sz="1600" b="1">
              <a:solidFill>
                <a:schemeClr val="dk2"/>
              </a:solidFill>
            </a:endParaRPr>
          </a:p>
          <a:p>
            <a:pPr marL="0" lvl="0" indent="0" algn="l" rtl="0">
              <a:lnSpc>
                <a:spcPct val="105000"/>
              </a:lnSpc>
              <a:spcBef>
                <a:spcPts val="0"/>
              </a:spcBef>
              <a:spcAft>
                <a:spcPts val="0"/>
              </a:spcAft>
              <a:buClr>
                <a:schemeClr val="dk2"/>
              </a:buClr>
              <a:buSzPts val="1100"/>
              <a:buFont typeface="Arial"/>
              <a:buNone/>
            </a:pPr>
            <a:r>
              <a:rPr lang="hr-HR" sz="1600" b="1">
                <a:solidFill>
                  <a:srgbClr val="980000"/>
                </a:solidFill>
              </a:rPr>
              <a:t>S</a:t>
            </a:r>
            <a:r>
              <a:rPr lang="hr-HR" sz="1600" b="1">
                <a:solidFill>
                  <a:schemeClr val="dk2"/>
                </a:solidFill>
              </a:rPr>
              <a:t>tay strong,</a:t>
            </a:r>
            <a:endParaRPr sz="1600" b="1">
              <a:solidFill>
                <a:schemeClr val="dk2"/>
              </a:solidFill>
            </a:endParaRPr>
          </a:p>
          <a:p>
            <a:pPr marL="0" lvl="0" indent="0" algn="l" rtl="0">
              <a:lnSpc>
                <a:spcPct val="105000"/>
              </a:lnSpc>
              <a:spcBef>
                <a:spcPts val="0"/>
              </a:spcBef>
              <a:spcAft>
                <a:spcPts val="0"/>
              </a:spcAft>
              <a:buClr>
                <a:schemeClr val="dk2"/>
              </a:buClr>
              <a:buSzPts val="1100"/>
              <a:buFont typeface="Arial"/>
              <a:buNone/>
            </a:pPr>
            <a:r>
              <a:rPr lang="hr-HR" sz="1600" b="1">
                <a:solidFill>
                  <a:srgbClr val="980000"/>
                </a:solidFill>
              </a:rPr>
              <a:t>T</a:t>
            </a:r>
            <a:r>
              <a:rPr lang="hr-HR" sz="1600" b="1">
                <a:solidFill>
                  <a:schemeClr val="dk2"/>
                </a:solidFill>
              </a:rPr>
              <a:t>ell your stories,</a:t>
            </a:r>
            <a:endParaRPr sz="1600" b="1">
              <a:solidFill>
                <a:schemeClr val="dk2"/>
              </a:solidFill>
            </a:endParaRPr>
          </a:p>
          <a:p>
            <a:pPr marL="0" lvl="0" indent="0" algn="l" rtl="0">
              <a:lnSpc>
                <a:spcPct val="105000"/>
              </a:lnSpc>
              <a:spcBef>
                <a:spcPts val="0"/>
              </a:spcBef>
              <a:spcAft>
                <a:spcPts val="0"/>
              </a:spcAft>
              <a:buClr>
                <a:schemeClr val="dk2"/>
              </a:buClr>
              <a:buSzPts val="1100"/>
              <a:buFont typeface="Arial"/>
              <a:buNone/>
            </a:pPr>
            <a:r>
              <a:rPr lang="hr-HR" sz="1600" b="1">
                <a:solidFill>
                  <a:srgbClr val="980000"/>
                </a:solidFill>
              </a:rPr>
              <a:t>U</a:t>
            </a:r>
            <a:r>
              <a:rPr lang="hr-HR" sz="1600" b="1">
                <a:solidFill>
                  <a:schemeClr val="dk2"/>
                </a:solidFill>
              </a:rPr>
              <a:t>se your voice,</a:t>
            </a:r>
            <a:endParaRPr sz="1600" b="1">
              <a:solidFill>
                <a:schemeClr val="dk2"/>
              </a:solidFill>
            </a:endParaRPr>
          </a:p>
          <a:p>
            <a:pPr marL="0" lvl="0" indent="0" algn="l" rtl="0">
              <a:lnSpc>
                <a:spcPct val="105000"/>
              </a:lnSpc>
              <a:spcBef>
                <a:spcPts val="0"/>
              </a:spcBef>
              <a:spcAft>
                <a:spcPts val="0"/>
              </a:spcAft>
              <a:buClr>
                <a:schemeClr val="dk2"/>
              </a:buClr>
              <a:buSzPts val="1100"/>
              <a:buFont typeface="Arial"/>
              <a:buNone/>
            </a:pPr>
            <a:r>
              <a:rPr lang="hr-HR" sz="1600" b="1">
                <a:solidFill>
                  <a:srgbClr val="980000"/>
                </a:solidFill>
              </a:rPr>
              <a:t>D</a:t>
            </a:r>
            <a:r>
              <a:rPr lang="hr-HR" sz="1600" b="1">
                <a:solidFill>
                  <a:schemeClr val="dk2"/>
                </a:solidFill>
              </a:rPr>
              <a:t>on’t give up!</a:t>
            </a:r>
            <a:endParaRPr sz="1600" b="1">
              <a:solidFill>
                <a:schemeClr val="dk2"/>
              </a:solidFill>
            </a:endParaRPr>
          </a:p>
          <a:p>
            <a:pPr marL="0" lvl="0" indent="0" algn="l" rtl="0">
              <a:lnSpc>
                <a:spcPct val="105000"/>
              </a:lnSpc>
              <a:spcBef>
                <a:spcPts val="0"/>
              </a:spcBef>
              <a:spcAft>
                <a:spcPts val="0"/>
              </a:spcAft>
              <a:buClr>
                <a:schemeClr val="dk2"/>
              </a:buClr>
              <a:buSzPts val="1100"/>
              <a:buFont typeface="Arial"/>
              <a:buNone/>
            </a:pPr>
            <a:r>
              <a:rPr lang="hr-HR" sz="1600" b="1">
                <a:solidFill>
                  <a:srgbClr val="980000"/>
                </a:solidFill>
              </a:rPr>
              <a:t>E</a:t>
            </a:r>
            <a:r>
              <a:rPr lang="hr-HR" sz="1600" b="1">
                <a:solidFill>
                  <a:schemeClr val="dk2"/>
                </a:solidFill>
              </a:rPr>
              <a:t>njoy every moment,</a:t>
            </a:r>
            <a:endParaRPr sz="1600" b="1">
              <a:solidFill>
                <a:schemeClr val="dk2"/>
              </a:solidFill>
            </a:endParaRPr>
          </a:p>
          <a:p>
            <a:pPr marL="0" lvl="0" indent="0" algn="l" rtl="0">
              <a:lnSpc>
                <a:spcPct val="105000"/>
              </a:lnSpc>
              <a:spcBef>
                <a:spcPts val="0"/>
              </a:spcBef>
              <a:spcAft>
                <a:spcPts val="0"/>
              </a:spcAft>
              <a:buClr>
                <a:schemeClr val="dk2"/>
              </a:buClr>
              <a:buSzPts val="1100"/>
              <a:buFont typeface="Arial"/>
              <a:buNone/>
            </a:pPr>
            <a:r>
              <a:rPr lang="hr-HR" sz="1600" b="1">
                <a:solidFill>
                  <a:srgbClr val="980000"/>
                </a:solidFill>
              </a:rPr>
              <a:t>N</a:t>
            </a:r>
            <a:r>
              <a:rPr lang="hr-HR" sz="1600" b="1">
                <a:solidFill>
                  <a:schemeClr val="dk2"/>
                </a:solidFill>
              </a:rPr>
              <a:t>othing is too hard,</a:t>
            </a:r>
            <a:endParaRPr sz="1600" b="1">
              <a:solidFill>
                <a:schemeClr val="dk2"/>
              </a:solidFill>
            </a:endParaRPr>
          </a:p>
          <a:p>
            <a:pPr marL="0" lvl="0" indent="0" algn="l" rtl="0">
              <a:lnSpc>
                <a:spcPct val="105000"/>
              </a:lnSpc>
              <a:spcBef>
                <a:spcPts val="0"/>
              </a:spcBef>
              <a:spcAft>
                <a:spcPts val="0"/>
              </a:spcAft>
              <a:buClr>
                <a:schemeClr val="dk2"/>
              </a:buClr>
              <a:buSzPts val="1100"/>
              <a:buFont typeface="Arial"/>
              <a:buNone/>
            </a:pPr>
            <a:r>
              <a:rPr lang="hr-HR" sz="1600" b="1">
                <a:solidFill>
                  <a:srgbClr val="980000"/>
                </a:solidFill>
              </a:rPr>
              <a:t>T</a:t>
            </a:r>
            <a:r>
              <a:rPr lang="hr-HR" sz="1600" b="1">
                <a:solidFill>
                  <a:schemeClr val="dk2"/>
                </a:solidFill>
              </a:rPr>
              <a:t>ake your time,</a:t>
            </a:r>
            <a:endParaRPr sz="1600" b="1">
              <a:solidFill>
                <a:schemeClr val="dk2"/>
              </a:solidFill>
            </a:endParaRPr>
          </a:p>
          <a:p>
            <a:pPr marL="0" lvl="0" indent="0" algn="l" rtl="0">
              <a:lnSpc>
                <a:spcPct val="105000"/>
              </a:lnSpc>
              <a:spcBef>
                <a:spcPts val="0"/>
              </a:spcBef>
              <a:spcAft>
                <a:spcPts val="0"/>
              </a:spcAft>
              <a:buClr>
                <a:schemeClr val="dk2"/>
              </a:buClr>
              <a:buSzPts val="1100"/>
              <a:buFont typeface="Arial"/>
              <a:buNone/>
            </a:pPr>
            <a:r>
              <a:rPr lang="hr-HR" sz="1600" b="1">
                <a:solidFill>
                  <a:srgbClr val="980000"/>
                </a:solidFill>
              </a:rPr>
              <a:t>S</a:t>
            </a:r>
            <a:r>
              <a:rPr lang="hr-HR" sz="1600" b="1">
                <a:solidFill>
                  <a:schemeClr val="dk2"/>
                </a:solidFill>
              </a:rPr>
              <a:t>un always rises!</a:t>
            </a:r>
            <a:endParaRPr sz="2000"/>
          </a:p>
        </p:txBody>
      </p:sp>
      <p:pic>
        <p:nvPicPr>
          <p:cNvPr id="516" name="Google Shape;516;g17c212fd92f_0_50"/>
          <p:cNvPicPr preferRelativeResize="0"/>
          <p:nvPr/>
        </p:nvPicPr>
        <p:blipFill>
          <a:blip r:embed="rId3">
            <a:alphaModFix/>
          </a:blip>
          <a:stretch>
            <a:fillRect/>
          </a:stretch>
        </p:blipFill>
        <p:spPr>
          <a:xfrm>
            <a:off x="7395900" y="4420525"/>
            <a:ext cx="4262700" cy="2327075"/>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21"/>
        <p:cNvGrpSpPr/>
        <p:nvPr/>
      </p:nvGrpSpPr>
      <p:grpSpPr>
        <a:xfrm>
          <a:off x="0" y="0"/>
          <a:ext cx="0" cy="0"/>
          <a:chOff x="0" y="0"/>
          <a:chExt cx="0" cy="0"/>
        </a:xfrm>
      </p:grpSpPr>
      <p:sp>
        <p:nvSpPr>
          <p:cNvPr id="522" name="Google Shape;522;p25"/>
          <p:cNvSpPr txBox="1">
            <a:spLocks noGrp="1"/>
          </p:cNvSpPr>
          <p:nvPr>
            <p:ph type="title"/>
          </p:nvPr>
        </p:nvSpPr>
        <p:spPr>
          <a:xfrm>
            <a:off x="1104900" y="76200"/>
            <a:ext cx="9980682" cy="1096962"/>
          </a:xfrm>
          <a:prstGeom prst="rect">
            <a:avLst/>
          </a:prstGeom>
          <a:noFill/>
          <a:ln>
            <a:noFill/>
          </a:ln>
        </p:spPr>
        <p:txBody>
          <a:bodyPr spcFirstLastPara="1" wrap="square" lIns="0" tIns="45700" rIns="0" bIns="45700" anchor="b" anchorCtr="0">
            <a:normAutofit/>
          </a:bodyPr>
          <a:lstStyle/>
          <a:p>
            <a:pPr marL="0" lvl="0" indent="0" algn="l" rtl="0">
              <a:lnSpc>
                <a:spcPct val="90000"/>
              </a:lnSpc>
              <a:spcBef>
                <a:spcPts val="0"/>
              </a:spcBef>
              <a:spcAft>
                <a:spcPts val="0"/>
              </a:spcAft>
              <a:buClr>
                <a:srgbClr val="515D4C"/>
              </a:buClr>
              <a:buSzPts val="3200"/>
              <a:buFont typeface="Arial"/>
              <a:buNone/>
            </a:pPr>
            <a:r>
              <a:rPr lang="hr-HR">
                <a:solidFill>
                  <a:srgbClr val="515D4C"/>
                </a:solidFill>
              </a:rPr>
              <a:t>TIPS AND TRICKS</a:t>
            </a:r>
            <a:endParaRPr/>
          </a:p>
        </p:txBody>
      </p:sp>
      <p:pic>
        <p:nvPicPr>
          <p:cNvPr id="523" name="Google Shape;523;p25" descr="Krupni kadar knjiga na policama s još zamućenih knjiga u prednjem planu i pozadini" title="Ogledna slika"/>
          <p:cNvPicPr preferRelativeResize="0">
            <a:picLocks noGrp="1"/>
          </p:cNvPicPr>
          <p:nvPr>
            <p:ph type="pic" idx="2"/>
          </p:nvPr>
        </p:nvPicPr>
        <p:blipFill rotWithShape="1">
          <a:blip r:embed="rId3">
            <a:alphaModFix/>
          </a:blip>
          <a:srcRect l="3154" r="3155"/>
          <a:stretch/>
        </p:blipFill>
        <p:spPr>
          <a:xfrm>
            <a:off x="4654671" y="1600199"/>
            <a:ext cx="6430912" cy="4572001"/>
          </a:xfrm>
          <a:prstGeom prst="rect">
            <a:avLst/>
          </a:prstGeom>
          <a:noFill/>
          <a:ln>
            <a:noFill/>
          </a:ln>
        </p:spPr>
      </p:pic>
      <p:sp>
        <p:nvSpPr>
          <p:cNvPr id="524" name="Google Shape;524;p25"/>
          <p:cNvSpPr txBox="1">
            <a:spLocks noGrp="1"/>
          </p:cNvSpPr>
          <p:nvPr>
            <p:ph type="body" idx="1"/>
          </p:nvPr>
        </p:nvSpPr>
        <p:spPr>
          <a:xfrm>
            <a:off x="891250" y="1600200"/>
            <a:ext cx="3610500" cy="4572000"/>
          </a:xfrm>
          <a:prstGeom prst="rect">
            <a:avLst/>
          </a:prstGeom>
          <a:noFill/>
          <a:ln>
            <a:noFill/>
          </a:ln>
        </p:spPr>
        <p:txBody>
          <a:bodyPr spcFirstLastPara="1" wrap="square" lIns="0" tIns="45700" rIns="0" bIns="45700" anchor="t" anchorCtr="0">
            <a:normAutofit/>
          </a:bodyPr>
          <a:lstStyle/>
          <a:p>
            <a:pPr marL="0" lvl="0" indent="0" algn="l" rtl="0">
              <a:lnSpc>
                <a:spcPct val="90000"/>
              </a:lnSpc>
              <a:spcBef>
                <a:spcPts val="0"/>
              </a:spcBef>
              <a:spcAft>
                <a:spcPts val="0"/>
              </a:spcAft>
              <a:buClr>
                <a:schemeClr val="dk1"/>
              </a:buClr>
              <a:buSzPts val="1800"/>
              <a:buNone/>
            </a:pPr>
            <a:endParaRPr/>
          </a:p>
          <a:p>
            <a:pPr marL="0" lvl="0" indent="0" algn="l" rtl="0">
              <a:lnSpc>
                <a:spcPct val="90000"/>
              </a:lnSpc>
              <a:spcBef>
                <a:spcPts val="1200"/>
              </a:spcBef>
              <a:spcAft>
                <a:spcPts val="0"/>
              </a:spcAft>
              <a:buClr>
                <a:srgbClr val="515D4C"/>
              </a:buClr>
              <a:buSzPts val="2400"/>
              <a:buNone/>
            </a:pPr>
            <a:r>
              <a:rPr lang="hr-HR" sz="2400">
                <a:solidFill>
                  <a:srgbClr val="515D4C"/>
                </a:solidFill>
              </a:rPr>
              <a:t>Poems are for everyone!</a:t>
            </a:r>
            <a:endParaRPr/>
          </a:p>
          <a:p>
            <a:pPr marL="0" lvl="0" indent="0" algn="l" rtl="0">
              <a:lnSpc>
                <a:spcPct val="90000"/>
              </a:lnSpc>
              <a:spcBef>
                <a:spcPts val="1200"/>
              </a:spcBef>
              <a:spcAft>
                <a:spcPts val="0"/>
              </a:spcAft>
              <a:buClr>
                <a:schemeClr val="dk1"/>
              </a:buClr>
              <a:buSzPts val="2400"/>
              <a:buNone/>
            </a:pPr>
            <a:endParaRPr sz="2400">
              <a:solidFill>
                <a:srgbClr val="515D4C"/>
              </a:solidFill>
            </a:endParaRPr>
          </a:p>
          <a:p>
            <a:pPr marL="0" lvl="0" indent="0" algn="l" rtl="0">
              <a:lnSpc>
                <a:spcPct val="90000"/>
              </a:lnSpc>
              <a:spcBef>
                <a:spcPts val="1200"/>
              </a:spcBef>
              <a:spcAft>
                <a:spcPts val="0"/>
              </a:spcAft>
              <a:buClr>
                <a:srgbClr val="515D4C"/>
              </a:buClr>
              <a:buSzPts val="2400"/>
              <a:buNone/>
            </a:pPr>
            <a:r>
              <a:rPr lang="hr-HR" sz="2400">
                <a:solidFill>
                  <a:srgbClr val="515D4C"/>
                </a:solidFill>
              </a:rPr>
              <a:t>Poetry is all around us!</a:t>
            </a:r>
            <a:endParaRPr/>
          </a:p>
          <a:p>
            <a:pPr marL="0" lvl="0" indent="0" algn="l" rtl="0">
              <a:lnSpc>
                <a:spcPct val="90000"/>
              </a:lnSpc>
              <a:spcBef>
                <a:spcPts val="1200"/>
              </a:spcBef>
              <a:spcAft>
                <a:spcPts val="0"/>
              </a:spcAft>
              <a:buClr>
                <a:schemeClr val="dk1"/>
              </a:buClr>
              <a:buSzPts val="2400"/>
              <a:buNone/>
            </a:pPr>
            <a:endParaRPr sz="2400">
              <a:solidFill>
                <a:srgbClr val="515D4C"/>
              </a:solidFill>
            </a:endParaRPr>
          </a:p>
          <a:p>
            <a:pPr marL="0" lvl="0" indent="0" algn="l" rtl="0">
              <a:lnSpc>
                <a:spcPct val="90000"/>
              </a:lnSpc>
              <a:spcBef>
                <a:spcPts val="1200"/>
              </a:spcBef>
              <a:spcAft>
                <a:spcPts val="0"/>
              </a:spcAft>
              <a:buClr>
                <a:srgbClr val="515D4C"/>
              </a:buClr>
              <a:buSzPts val="2400"/>
              <a:buNone/>
            </a:pPr>
            <a:r>
              <a:rPr lang="hr-HR" sz="2400">
                <a:solidFill>
                  <a:srgbClr val="515D4C"/>
                </a:solidFill>
              </a:rPr>
              <a:t>Start a new generation of poetry lovers!</a:t>
            </a:r>
            <a:endParaRPr sz="2400">
              <a:solidFill>
                <a:srgbClr val="515D4C"/>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29"/>
        <p:cNvGrpSpPr/>
        <p:nvPr/>
      </p:nvGrpSpPr>
      <p:grpSpPr>
        <a:xfrm>
          <a:off x="0" y="0"/>
          <a:ext cx="0" cy="0"/>
          <a:chOff x="0" y="0"/>
          <a:chExt cx="0" cy="0"/>
        </a:xfrm>
      </p:grpSpPr>
      <p:sp>
        <p:nvSpPr>
          <p:cNvPr id="530" name="Google Shape;530;g17c40fa0bdc_0_0"/>
          <p:cNvSpPr txBox="1">
            <a:spLocks noGrp="1"/>
          </p:cNvSpPr>
          <p:nvPr>
            <p:ph type="title"/>
          </p:nvPr>
        </p:nvSpPr>
        <p:spPr>
          <a:xfrm>
            <a:off x="1104900" y="76200"/>
            <a:ext cx="9980700" cy="1097100"/>
          </a:xfrm>
          <a:prstGeom prst="rect">
            <a:avLst/>
          </a:prstGeom>
        </p:spPr>
        <p:txBody>
          <a:bodyPr spcFirstLastPara="1" wrap="square" lIns="0" tIns="45700" rIns="0" bIns="45700" anchor="b" anchorCtr="0">
            <a:normAutofit/>
          </a:bodyPr>
          <a:lstStyle/>
          <a:p>
            <a:pPr marL="0" lvl="0" indent="0" algn="l" rtl="0">
              <a:spcBef>
                <a:spcPts val="0"/>
              </a:spcBef>
              <a:spcAft>
                <a:spcPts val="0"/>
              </a:spcAft>
              <a:buNone/>
            </a:pPr>
            <a:r>
              <a:rPr lang="hr-HR"/>
              <a:t>WORKSHOP </a:t>
            </a:r>
            <a:endParaRPr/>
          </a:p>
        </p:txBody>
      </p:sp>
      <p:sp>
        <p:nvSpPr>
          <p:cNvPr id="531" name="Google Shape;531;g17c40fa0bdc_0_0"/>
          <p:cNvSpPr txBox="1">
            <a:spLocks noGrp="1"/>
          </p:cNvSpPr>
          <p:nvPr>
            <p:ph type="body" idx="1"/>
          </p:nvPr>
        </p:nvSpPr>
        <p:spPr>
          <a:xfrm>
            <a:off x="1104900" y="1600200"/>
            <a:ext cx="9980700" cy="4572000"/>
          </a:xfrm>
          <a:prstGeom prst="rect">
            <a:avLst/>
          </a:prstGeom>
        </p:spPr>
        <p:txBody>
          <a:bodyPr spcFirstLastPara="1" wrap="square" lIns="0" tIns="45700" rIns="0" bIns="45700" anchor="t" anchorCtr="0">
            <a:normAutofit/>
          </a:bodyPr>
          <a:lstStyle/>
          <a:p>
            <a:pPr marL="0" lvl="0" indent="0" algn="l" rtl="0">
              <a:spcBef>
                <a:spcPts val="1200"/>
              </a:spcBef>
              <a:spcAft>
                <a:spcPts val="0"/>
              </a:spcAft>
              <a:buNone/>
            </a:pPr>
            <a:endParaRPr/>
          </a:p>
          <a:p>
            <a:pPr marL="0" lvl="0" indent="0" algn="l" rtl="0">
              <a:spcBef>
                <a:spcPts val="1200"/>
              </a:spcBef>
              <a:spcAft>
                <a:spcPts val="0"/>
              </a:spcAft>
              <a:buNone/>
            </a:pPr>
            <a:r>
              <a:rPr lang="hr-HR" sz="2600" u="sng">
                <a:solidFill>
                  <a:schemeClr val="hlink"/>
                </a:solidFill>
                <a:hlinkClick r:id="rId3"/>
              </a:rPr>
              <a:t>https://bit.ly/VersebyVersePoetry</a:t>
            </a:r>
            <a:endParaRPr sz="2600"/>
          </a:p>
          <a:p>
            <a:pPr marL="0" lvl="0" indent="0" algn="l" rtl="0">
              <a:spcBef>
                <a:spcPts val="1200"/>
              </a:spcBef>
              <a:spcAft>
                <a:spcPts val="0"/>
              </a:spcAft>
              <a:buNone/>
            </a:pPr>
            <a:endParaRPr/>
          </a:p>
        </p:txBody>
      </p:sp>
      <p:pic>
        <p:nvPicPr>
          <p:cNvPr id="532" name="Google Shape;532;g17c40fa0bdc_0_0"/>
          <p:cNvPicPr preferRelativeResize="0"/>
          <p:nvPr/>
        </p:nvPicPr>
        <p:blipFill>
          <a:blip r:embed="rId4">
            <a:alphaModFix/>
          </a:blip>
          <a:stretch>
            <a:fillRect/>
          </a:stretch>
        </p:blipFill>
        <p:spPr>
          <a:xfrm>
            <a:off x="6585875" y="1524000"/>
            <a:ext cx="4724401" cy="4724401"/>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7"/>
        <p:cNvGrpSpPr/>
        <p:nvPr/>
      </p:nvGrpSpPr>
      <p:grpSpPr>
        <a:xfrm>
          <a:off x="0" y="0"/>
          <a:ext cx="0" cy="0"/>
          <a:chOff x="0" y="0"/>
          <a:chExt cx="0" cy="0"/>
        </a:xfrm>
      </p:grpSpPr>
      <p:sp>
        <p:nvSpPr>
          <p:cNvPr id="538" name="Google Shape;538;g17db360da4c_0_5"/>
          <p:cNvSpPr txBox="1">
            <a:spLocks noGrp="1"/>
          </p:cNvSpPr>
          <p:nvPr>
            <p:ph type="title"/>
          </p:nvPr>
        </p:nvSpPr>
        <p:spPr>
          <a:xfrm>
            <a:off x="1104900" y="76200"/>
            <a:ext cx="9980700" cy="1097100"/>
          </a:xfrm>
          <a:prstGeom prst="rect">
            <a:avLst/>
          </a:prstGeom>
        </p:spPr>
        <p:txBody>
          <a:bodyPr spcFirstLastPara="1" wrap="square" lIns="0" tIns="45700" rIns="0" bIns="45700" anchor="b" anchorCtr="0">
            <a:normAutofit/>
          </a:bodyPr>
          <a:lstStyle/>
          <a:p>
            <a:pPr marL="0" lvl="0" indent="0" algn="l" rtl="0">
              <a:spcBef>
                <a:spcPts val="0"/>
              </a:spcBef>
              <a:spcAft>
                <a:spcPts val="0"/>
              </a:spcAft>
              <a:buClr>
                <a:schemeClr val="dk2"/>
              </a:buClr>
              <a:buSzPts val="1100"/>
              <a:buFont typeface="Arial"/>
              <a:buNone/>
            </a:pPr>
            <a:r>
              <a:rPr lang="hr-HR"/>
              <a:t> ADDITIONAL MATERIALS</a:t>
            </a:r>
            <a:endParaRPr/>
          </a:p>
        </p:txBody>
      </p:sp>
      <p:sp>
        <p:nvSpPr>
          <p:cNvPr id="539" name="Google Shape;539;g17db360da4c_0_5"/>
          <p:cNvSpPr txBox="1">
            <a:spLocks noGrp="1"/>
          </p:cNvSpPr>
          <p:nvPr>
            <p:ph type="body" idx="1"/>
          </p:nvPr>
        </p:nvSpPr>
        <p:spPr>
          <a:xfrm>
            <a:off x="982450" y="1600200"/>
            <a:ext cx="9807900" cy="4572000"/>
          </a:xfrm>
          <a:prstGeom prst="rect">
            <a:avLst/>
          </a:prstGeom>
        </p:spPr>
        <p:txBody>
          <a:bodyPr spcFirstLastPara="1" wrap="square" lIns="0" tIns="45700" rIns="0" bIns="45700" anchor="t" anchorCtr="0">
            <a:normAutofit/>
          </a:bodyPr>
          <a:lstStyle/>
          <a:p>
            <a:pPr marL="0" lvl="0" indent="0" algn="l" rtl="0">
              <a:spcBef>
                <a:spcPts val="1200"/>
              </a:spcBef>
              <a:spcAft>
                <a:spcPts val="0"/>
              </a:spcAft>
              <a:buNone/>
            </a:pPr>
            <a:r>
              <a:rPr lang="hr-HR" sz="2800" u="sng">
                <a:solidFill>
                  <a:schemeClr val="hlink"/>
                </a:solidFill>
                <a:hlinkClick r:id="rId3"/>
              </a:rPr>
              <a:t>https://bit.ly/HUPEWORKSHOP</a:t>
            </a:r>
            <a:endParaRPr sz="2800"/>
          </a:p>
          <a:p>
            <a:pPr marL="0" lvl="0" indent="0" algn="l" rtl="0">
              <a:spcBef>
                <a:spcPts val="1200"/>
              </a:spcBef>
              <a:spcAft>
                <a:spcPts val="0"/>
              </a:spcAft>
              <a:buNone/>
            </a:pPr>
            <a:endParaRPr/>
          </a:p>
          <a:p>
            <a:pPr marL="0" lvl="0" indent="0" algn="l" rtl="0">
              <a:spcBef>
                <a:spcPts val="1200"/>
              </a:spcBef>
              <a:spcAft>
                <a:spcPts val="0"/>
              </a:spcAft>
              <a:buNone/>
            </a:pPr>
            <a:endParaRPr/>
          </a:p>
        </p:txBody>
      </p:sp>
      <p:pic>
        <p:nvPicPr>
          <p:cNvPr id="540" name="Google Shape;540;g17db360da4c_0_5"/>
          <p:cNvPicPr preferRelativeResize="0"/>
          <p:nvPr/>
        </p:nvPicPr>
        <p:blipFill>
          <a:blip r:embed="rId4">
            <a:alphaModFix/>
          </a:blip>
          <a:stretch>
            <a:fillRect/>
          </a:stretch>
        </p:blipFill>
        <p:spPr>
          <a:xfrm>
            <a:off x="6898700" y="1715699"/>
            <a:ext cx="4694600" cy="4694600"/>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45"/>
        <p:cNvGrpSpPr/>
        <p:nvPr/>
      </p:nvGrpSpPr>
      <p:grpSpPr>
        <a:xfrm>
          <a:off x="0" y="0"/>
          <a:ext cx="0" cy="0"/>
          <a:chOff x="0" y="0"/>
          <a:chExt cx="0" cy="0"/>
        </a:xfrm>
      </p:grpSpPr>
      <p:sp>
        <p:nvSpPr>
          <p:cNvPr id="546" name="Google Shape;546;g188d07ce17e_0_0"/>
          <p:cNvSpPr txBox="1">
            <a:spLocks noGrp="1"/>
          </p:cNvSpPr>
          <p:nvPr>
            <p:ph type="title"/>
          </p:nvPr>
        </p:nvSpPr>
        <p:spPr>
          <a:xfrm>
            <a:off x="1104900" y="76200"/>
            <a:ext cx="9980700" cy="1097100"/>
          </a:xfrm>
          <a:prstGeom prst="rect">
            <a:avLst/>
          </a:prstGeom>
        </p:spPr>
        <p:txBody>
          <a:bodyPr spcFirstLastPara="1" wrap="square" lIns="0" tIns="45700" rIns="0" bIns="45700" anchor="b" anchorCtr="0">
            <a:normAutofit/>
          </a:bodyPr>
          <a:lstStyle/>
          <a:p>
            <a:pPr marL="0" lvl="0" indent="0" algn="l" rtl="0">
              <a:spcBef>
                <a:spcPts val="0"/>
              </a:spcBef>
              <a:spcAft>
                <a:spcPts val="0"/>
              </a:spcAft>
              <a:buNone/>
            </a:pPr>
            <a:r>
              <a:rPr lang="hr-HR" sz="1300"/>
              <a:t>Photographs and text links:</a:t>
            </a:r>
            <a:endParaRPr sz="1300"/>
          </a:p>
        </p:txBody>
      </p:sp>
      <p:sp>
        <p:nvSpPr>
          <p:cNvPr id="547" name="Google Shape;547;g188d07ce17e_0_0"/>
          <p:cNvSpPr txBox="1">
            <a:spLocks noGrp="1"/>
          </p:cNvSpPr>
          <p:nvPr>
            <p:ph type="body" idx="1"/>
          </p:nvPr>
        </p:nvSpPr>
        <p:spPr>
          <a:xfrm>
            <a:off x="429200" y="1543050"/>
            <a:ext cx="11360400" cy="5123400"/>
          </a:xfrm>
          <a:prstGeom prst="rect">
            <a:avLst/>
          </a:prstGeom>
        </p:spPr>
        <p:txBody>
          <a:bodyPr spcFirstLastPara="1" wrap="square" lIns="0" tIns="45700" rIns="0" bIns="45700" anchor="t" anchorCtr="0">
            <a:normAutofit/>
          </a:bodyPr>
          <a:lstStyle/>
          <a:p>
            <a:pPr marL="0" lvl="0" indent="0" algn="l" rtl="0">
              <a:spcBef>
                <a:spcPts val="1200"/>
              </a:spcBef>
              <a:spcAft>
                <a:spcPts val="0"/>
              </a:spcAft>
              <a:buNone/>
            </a:pPr>
            <a:r>
              <a:rPr lang="hr-HR" u="sng">
                <a:solidFill>
                  <a:schemeClr val="hlink"/>
                </a:solidFill>
                <a:hlinkClick r:id="rId3"/>
              </a:rPr>
              <a:t>https://www.google.com/search?q=red+cat&amp;tbm=isch&amp;ved=2ahUKEwjcg-LSiaP7AhWShaQKHQ-iCAkQ2-cCegQIABAA&amp;oq=red+cat&amp;gs_lcp</a:t>
            </a:r>
            <a:endParaRPr/>
          </a:p>
          <a:p>
            <a:pPr marL="0" lvl="0" indent="0" algn="l" rtl="0">
              <a:spcBef>
                <a:spcPts val="1200"/>
              </a:spcBef>
              <a:spcAft>
                <a:spcPts val="0"/>
              </a:spcAft>
              <a:buNone/>
            </a:pPr>
            <a:r>
              <a:rPr lang="hr-HR" u="sng">
                <a:solidFill>
                  <a:schemeClr val="hlink"/>
                </a:solidFill>
                <a:hlinkClick r:id="rId4"/>
              </a:rPr>
              <a:t>https://www.accuweather.com/en/weather-news/from-rainbows-to-fogbows-how-do-these-unique-phenomena-form-2/433049</a:t>
            </a:r>
            <a:endParaRPr/>
          </a:p>
          <a:p>
            <a:pPr marL="0" lvl="0" indent="0" algn="l" rtl="0">
              <a:spcBef>
                <a:spcPts val="1200"/>
              </a:spcBef>
              <a:spcAft>
                <a:spcPts val="0"/>
              </a:spcAft>
              <a:buNone/>
            </a:pPr>
            <a:r>
              <a:rPr lang="hr-HR" u="sng">
                <a:solidFill>
                  <a:schemeClr val="hlink"/>
                </a:solidFill>
                <a:hlinkClick r:id="rId5"/>
              </a:rPr>
              <a:t>https://www.google.com/search?q=disappointment&amp;tbm=isch&amp;ved=2ahUKEwitiMzpjaP7AhVEtaQKHSJvDS0Q2-cCegQIABAA&amp;oq</a:t>
            </a:r>
            <a:endParaRPr/>
          </a:p>
          <a:p>
            <a:pPr marL="0" lvl="0" indent="0" algn="l" rtl="0">
              <a:spcBef>
                <a:spcPts val="1200"/>
              </a:spcBef>
              <a:spcAft>
                <a:spcPts val="0"/>
              </a:spcAft>
              <a:buNone/>
            </a:pPr>
            <a:r>
              <a:rPr lang="hr-HR" u="sng">
                <a:solidFill>
                  <a:schemeClr val="hlink"/>
                </a:solidFill>
                <a:hlinkClick r:id="rId6"/>
              </a:rPr>
              <a:t>https://www.knjizevnost.hr/lastavice-fran-galovic/</a:t>
            </a:r>
            <a:endParaRPr/>
          </a:p>
          <a:p>
            <a:pPr marL="0" lvl="0" indent="0" algn="l" rtl="0">
              <a:spcBef>
                <a:spcPts val="1200"/>
              </a:spcBef>
              <a:spcAft>
                <a:spcPts val="0"/>
              </a:spcAft>
              <a:buNone/>
            </a:pPr>
            <a:r>
              <a:rPr lang="hr-HR" u="sng">
                <a:solidFill>
                  <a:schemeClr val="hlink"/>
                </a:solidFill>
                <a:hlinkClick r:id="rId7"/>
              </a:rPr>
              <a:t>https://www.google.com/search?q=2+swallows&amp;tbm=isch&amp;ved=2ahUKEwiK-aTnkKP7AhXPOuwKHX34CRIQ2-cCegQIABAA&amp;oq</a:t>
            </a:r>
            <a:endParaRPr/>
          </a:p>
          <a:p>
            <a:pPr marL="0" lvl="0" indent="0" algn="l" rtl="0">
              <a:spcBef>
                <a:spcPts val="1200"/>
              </a:spcBef>
              <a:spcAft>
                <a:spcPts val="0"/>
              </a:spcAft>
              <a:buNone/>
            </a:pPr>
            <a:r>
              <a:rPr lang="hr-HR" u="sng">
                <a:solidFill>
                  <a:schemeClr val="hlink"/>
                </a:solidFill>
                <a:hlinkClick r:id="rId8"/>
              </a:rPr>
              <a:t>https://www.google.com/search?q=Shakespeare&amp;tbm=isch&amp;ved=2ahUKEwiP9YrulaP7AhXI1qQKHcEOBgAQ2-cCegQIABAA&amp;oq</a:t>
            </a:r>
            <a:endParaRPr/>
          </a:p>
          <a:p>
            <a:pPr marL="0" lvl="0" indent="0" algn="l" rtl="0">
              <a:spcBef>
                <a:spcPts val="1200"/>
              </a:spcBef>
              <a:spcAft>
                <a:spcPts val="0"/>
              </a:spcAft>
              <a:buNone/>
            </a:pPr>
            <a:r>
              <a:rPr lang="hr-HR" u="sng">
                <a:solidFill>
                  <a:schemeClr val="hlink"/>
                </a:solidFill>
                <a:hlinkClick r:id="rId9"/>
              </a:rPr>
              <a:t>https://www.google.com/search?q=Petrarca&amp;rlz=1C1GCEB_enHR885HR885&amp;hl=en&amp;source=lnms&amp;tbm=isch&amp;sa=X&amp;ved=2ahUKEwiQkLaMr6P7AhVCNuwKHeBRBV8Q_AUoAXoECAIQAw&amp;biw</a:t>
            </a:r>
            <a:endParaRPr/>
          </a:p>
          <a:p>
            <a:pPr marL="0" lvl="0" indent="0" algn="l" rtl="0">
              <a:spcBef>
                <a:spcPts val="1200"/>
              </a:spcBef>
              <a:spcAft>
                <a:spcPts val="0"/>
              </a:spcAft>
              <a:buNone/>
            </a:pPr>
            <a:r>
              <a:rPr lang="hr-HR" u="sng">
                <a:solidFill>
                  <a:schemeClr val="hlink"/>
                </a:solidFill>
                <a:hlinkClick r:id="rId10"/>
              </a:rPr>
              <a:t>https://poetryarchive.org/poem/shall-i-compare-thee-to-a-summers-day-sonnet-18/#:~:text</a:t>
            </a:r>
            <a:endParaRPr/>
          </a:p>
          <a:p>
            <a:pPr marL="0" lvl="0" indent="0" algn="l" rtl="0">
              <a:spcBef>
                <a:spcPts val="1200"/>
              </a:spcBef>
              <a:spcAft>
                <a:spcPts val="0"/>
              </a:spcAft>
              <a:buNone/>
            </a:pPr>
            <a:endParaRPr/>
          </a:p>
          <a:p>
            <a:pPr marL="0" lvl="0" indent="0" algn="l" rtl="0">
              <a:spcBef>
                <a:spcPts val="1200"/>
              </a:spcBef>
              <a:spcAft>
                <a:spcPts val="0"/>
              </a:spcAft>
              <a:buNone/>
            </a:pPr>
            <a:endParaRPr/>
          </a:p>
          <a:p>
            <a:pPr marL="0" lvl="0" indent="0" algn="l" rtl="0">
              <a:spcBef>
                <a:spcPts val="1200"/>
              </a:spcBef>
              <a:spcAft>
                <a:spcPts val="0"/>
              </a:spcAft>
              <a:buNone/>
            </a:pPr>
            <a:endParaRPr/>
          </a:p>
          <a:p>
            <a:pPr marL="0" lvl="0" indent="0" algn="l" rtl="0">
              <a:spcBef>
                <a:spcPts val="1200"/>
              </a:spcBef>
              <a:spcAft>
                <a:spcPts val="0"/>
              </a:spcAft>
              <a:buNone/>
            </a:pPr>
            <a:endParaRPr/>
          </a:p>
          <a:p>
            <a:pPr marL="0" lvl="0" indent="0" algn="l" rtl="0">
              <a:spcBef>
                <a:spcPts val="1200"/>
              </a:spcBef>
              <a:spcAft>
                <a:spcPts val="0"/>
              </a:spcAft>
              <a:buNone/>
            </a:pPr>
            <a:endParaRPr/>
          </a:p>
          <a:p>
            <a:pPr marL="0" lvl="0" indent="0" algn="l" rtl="0">
              <a:spcBef>
                <a:spcPts val="1200"/>
              </a:spcBef>
              <a:spcAft>
                <a:spcPts val="0"/>
              </a:spcAft>
              <a:buNone/>
            </a:pPr>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52"/>
        <p:cNvGrpSpPr/>
        <p:nvPr/>
      </p:nvGrpSpPr>
      <p:grpSpPr>
        <a:xfrm>
          <a:off x="0" y="0"/>
          <a:ext cx="0" cy="0"/>
          <a:chOff x="0" y="0"/>
          <a:chExt cx="0" cy="0"/>
        </a:xfrm>
      </p:grpSpPr>
      <p:sp>
        <p:nvSpPr>
          <p:cNvPr id="553" name="Google Shape;553;g18b5037335a_0_0"/>
          <p:cNvSpPr txBox="1">
            <a:spLocks noGrp="1"/>
          </p:cNvSpPr>
          <p:nvPr>
            <p:ph type="title"/>
          </p:nvPr>
        </p:nvSpPr>
        <p:spPr>
          <a:xfrm>
            <a:off x="1104900" y="76200"/>
            <a:ext cx="9980700" cy="1097100"/>
          </a:xfrm>
          <a:prstGeom prst="rect">
            <a:avLst/>
          </a:prstGeom>
        </p:spPr>
        <p:txBody>
          <a:bodyPr spcFirstLastPara="1" wrap="square" lIns="0" tIns="45700" rIns="0" bIns="45700" anchor="b" anchorCtr="0">
            <a:normAutofit/>
          </a:bodyPr>
          <a:lstStyle/>
          <a:p>
            <a:pPr marL="0" lvl="0" indent="0" algn="l" rtl="0">
              <a:spcBef>
                <a:spcPts val="0"/>
              </a:spcBef>
              <a:spcAft>
                <a:spcPts val="0"/>
              </a:spcAft>
              <a:buNone/>
            </a:pPr>
            <a:r>
              <a:rPr lang="hr-HR"/>
              <a:t>EVALUATION</a:t>
            </a:r>
            <a:endParaRPr/>
          </a:p>
        </p:txBody>
      </p:sp>
      <p:sp>
        <p:nvSpPr>
          <p:cNvPr id="554" name="Google Shape;554;g18b5037335a_0_0"/>
          <p:cNvSpPr txBox="1">
            <a:spLocks noGrp="1"/>
          </p:cNvSpPr>
          <p:nvPr>
            <p:ph type="body" idx="1"/>
          </p:nvPr>
        </p:nvSpPr>
        <p:spPr>
          <a:xfrm>
            <a:off x="375050" y="1600200"/>
            <a:ext cx="10782600" cy="4572000"/>
          </a:xfrm>
          <a:prstGeom prst="rect">
            <a:avLst/>
          </a:prstGeom>
        </p:spPr>
        <p:txBody>
          <a:bodyPr spcFirstLastPara="1" wrap="square" lIns="0" tIns="45700" rIns="0" bIns="45700" anchor="t" anchorCtr="0">
            <a:normAutofit/>
          </a:bodyPr>
          <a:lstStyle/>
          <a:p>
            <a:pPr marL="0" lvl="0" indent="0" algn="l" rtl="0">
              <a:spcBef>
                <a:spcPts val="1200"/>
              </a:spcBef>
              <a:spcAft>
                <a:spcPts val="0"/>
              </a:spcAft>
              <a:buNone/>
            </a:pPr>
            <a:r>
              <a:rPr lang="hr-HR"/>
              <a:t>                                     </a:t>
            </a:r>
            <a:r>
              <a:rPr lang="hr-HR" sz="3400" u="sng">
                <a:solidFill>
                  <a:schemeClr val="hlink"/>
                </a:solidFill>
                <a:hlinkClick r:id="rId3"/>
              </a:rPr>
              <a:t>https://bit.ly/EvaluationHupe</a:t>
            </a:r>
            <a:endParaRPr sz="3400"/>
          </a:p>
          <a:p>
            <a:pPr marL="0" lvl="0" indent="0" algn="l" rtl="0">
              <a:spcBef>
                <a:spcPts val="1200"/>
              </a:spcBef>
              <a:spcAft>
                <a:spcPts val="0"/>
              </a:spcAft>
              <a:buNone/>
            </a:pPr>
            <a:endParaRPr sz="3400"/>
          </a:p>
          <a:p>
            <a:pPr marL="0" lvl="0" indent="0" algn="l" rtl="0">
              <a:spcBef>
                <a:spcPts val="1200"/>
              </a:spcBef>
              <a:spcAft>
                <a:spcPts val="0"/>
              </a:spcAft>
              <a:buNone/>
            </a:pPr>
            <a:endParaRPr sz="3400"/>
          </a:p>
        </p:txBody>
      </p:sp>
      <p:sp>
        <p:nvSpPr>
          <p:cNvPr id="555" name="Google Shape;555;g18b5037335a_0_0"/>
          <p:cNvSpPr txBox="1"/>
          <p:nvPr/>
        </p:nvSpPr>
        <p:spPr>
          <a:xfrm>
            <a:off x="7782225" y="3053950"/>
            <a:ext cx="44337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pic>
        <p:nvPicPr>
          <p:cNvPr id="3" name="Slika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77673" y="2782455"/>
            <a:ext cx="3565236" cy="3565236"/>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59"/>
        <p:cNvGrpSpPr/>
        <p:nvPr/>
      </p:nvGrpSpPr>
      <p:grpSpPr>
        <a:xfrm>
          <a:off x="0" y="0"/>
          <a:ext cx="0" cy="0"/>
          <a:chOff x="0" y="0"/>
          <a:chExt cx="0" cy="0"/>
        </a:xfrm>
      </p:grpSpPr>
      <p:sp>
        <p:nvSpPr>
          <p:cNvPr id="560" name="Google Shape;560;p26"/>
          <p:cNvSpPr txBox="1">
            <a:spLocks noGrp="1"/>
          </p:cNvSpPr>
          <p:nvPr>
            <p:ph type="title"/>
          </p:nvPr>
        </p:nvSpPr>
        <p:spPr>
          <a:xfrm>
            <a:off x="1104899" y="2971806"/>
            <a:ext cx="10071099" cy="1684150"/>
          </a:xfrm>
          <a:prstGeom prst="rect">
            <a:avLst/>
          </a:prstGeom>
          <a:noFill/>
          <a:ln>
            <a:noFill/>
          </a:ln>
        </p:spPr>
        <p:txBody>
          <a:bodyPr spcFirstLastPara="1" wrap="square" lIns="0" tIns="45700" rIns="0" bIns="45700" anchor="ctr" anchorCtr="0">
            <a:normAutofit fontScale="90000"/>
          </a:bodyPr>
          <a:lstStyle/>
          <a:p>
            <a:pPr marL="0" lvl="0" indent="0" algn="l" rtl="0">
              <a:lnSpc>
                <a:spcPct val="90000"/>
              </a:lnSpc>
              <a:spcBef>
                <a:spcPts val="0"/>
              </a:spcBef>
              <a:spcAft>
                <a:spcPts val="0"/>
              </a:spcAft>
              <a:buClr>
                <a:schemeClr val="lt1"/>
              </a:buClr>
              <a:buSzPct val="100000"/>
              <a:buFont typeface="Arial"/>
              <a:buNone/>
            </a:pPr>
            <a:r>
              <a:rPr lang="hr-HR"/>
              <a:t/>
            </a:r>
            <a:br>
              <a:rPr lang="hr-HR"/>
            </a:br>
            <a:endParaRPr/>
          </a:p>
          <a:p>
            <a:pPr marL="0" lvl="0" indent="0" algn="l" rtl="0">
              <a:lnSpc>
                <a:spcPct val="90000"/>
              </a:lnSpc>
              <a:spcBef>
                <a:spcPts val="0"/>
              </a:spcBef>
              <a:spcAft>
                <a:spcPts val="0"/>
              </a:spcAft>
              <a:buClr>
                <a:schemeClr val="lt1"/>
              </a:buClr>
              <a:buSzPct val="100000"/>
              <a:buFont typeface="Arial"/>
              <a:buNone/>
            </a:pPr>
            <a:r>
              <a:rPr lang="hr-HR"/>
              <a:t>THANK YOU FOR YOUR ATTENTION!</a:t>
            </a:r>
            <a:br>
              <a:rPr lang="hr-HR"/>
            </a:br>
            <a:endParaRPr/>
          </a:p>
        </p:txBody>
      </p:sp>
      <p:pic>
        <p:nvPicPr>
          <p:cNvPr id="561" name="Google Shape;561;p26"/>
          <p:cNvPicPr preferRelativeResize="0"/>
          <p:nvPr/>
        </p:nvPicPr>
        <p:blipFill>
          <a:blip r:embed="rId3">
            <a:alphaModFix/>
          </a:blip>
          <a:stretch>
            <a:fillRect/>
          </a:stretch>
        </p:blipFill>
        <p:spPr>
          <a:xfrm>
            <a:off x="7976525" y="478950"/>
            <a:ext cx="2847975" cy="1600200"/>
          </a:xfrm>
          <a:prstGeom prst="rect">
            <a:avLst/>
          </a:prstGeom>
          <a:noFill/>
          <a:ln>
            <a:noFill/>
          </a:ln>
        </p:spPr>
      </p:pic>
      <p:pic>
        <p:nvPicPr>
          <p:cNvPr id="562" name="Google Shape;562;p26"/>
          <p:cNvPicPr preferRelativeResize="0"/>
          <p:nvPr/>
        </p:nvPicPr>
        <p:blipFill>
          <a:blip r:embed="rId4">
            <a:alphaModFix/>
          </a:blip>
          <a:stretch>
            <a:fillRect/>
          </a:stretch>
        </p:blipFill>
        <p:spPr>
          <a:xfrm>
            <a:off x="3581375" y="478951"/>
            <a:ext cx="3200400" cy="160020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theme/theme1.xml><?xml version="1.0" encoding="utf-8"?>
<a:theme xmlns:a="http://schemas.openxmlformats.org/drawingml/2006/main" name="Akademska literatura 16 x 9">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sustava Offic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2018</Words>
  <Application>Microsoft Office PowerPoint</Application>
  <PresentationFormat>Široki zaslon</PresentationFormat>
  <Paragraphs>383</Paragraphs>
  <Slides>44</Slides>
  <Notes>44</Notes>
  <HiddenSlides>0</HiddenSlides>
  <MMClips>0</MMClips>
  <ScaleCrop>false</ScaleCrop>
  <HeadingPairs>
    <vt:vector size="6" baseType="variant">
      <vt:variant>
        <vt:lpstr>Korišteni fontovi</vt:lpstr>
      </vt:variant>
      <vt:variant>
        <vt:i4>9</vt:i4>
      </vt:variant>
      <vt:variant>
        <vt:lpstr>Tema</vt:lpstr>
      </vt:variant>
      <vt:variant>
        <vt:i4>1</vt:i4>
      </vt:variant>
      <vt:variant>
        <vt:lpstr>Naslovi slajdova</vt:lpstr>
      </vt:variant>
      <vt:variant>
        <vt:i4>44</vt:i4>
      </vt:variant>
    </vt:vector>
  </HeadingPairs>
  <TitlesOfParts>
    <vt:vector size="54" baseType="lpstr">
      <vt:lpstr>Lexend</vt:lpstr>
      <vt:lpstr>Calibri</vt:lpstr>
      <vt:lpstr>Pacifico</vt:lpstr>
      <vt:lpstr>Comic Sans MS</vt:lpstr>
      <vt:lpstr>Noto Sans Symbols</vt:lpstr>
      <vt:lpstr>Comfortaa</vt:lpstr>
      <vt:lpstr>Roboto</vt:lpstr>
      <vt:lpstr>Caveat</vt:lpstr>
      <vt:lpstr>Arial</vt:lpstr>
      <vt:lpstr>Akademska literatura 16 x 9</vt:lpstr>
      <vt:lpstr>LET’S TURN STUDENTS INTO POETS</vt:lpstr>
      <vt:lpstr>THE INSPIRATION BEHIND THE WORK</vt:lpstr>
      <vt:lpstr>HOW TO GET THE STUDENTS READING AND WRITING</vt:lpstr>
      <vt:lpstr>READING IN CROATIAN- WORKSHOPS AND EVENTS </vt:lpstr>
      <vt:lpstr>READING IN CROATIAN- WORLD READ ALOUD DAY </vt:lpstr>
      <vt:lpstr>READING IN CROATIAN- FOOD AND BOOKS PROJECT </vt:lpstr>
      <vt:lpstr>READING PARTIES</vt:lpstr>
      <vt:lpstr>READING PARTIES</vt:lpstr>
      <vt:lpstr>VISITS TO THE LOCAL LIBRARY</vt:lpstr>
      <vt:lpstr>READING IN FOREIGN LANGUAGES</vt:lpstr>
      <vt:lpstr>READING IN FOREIGN LANGUAGES</vt:lpstr>
      <vt:lpstr>READING IN FOREIGN LANGUAGES</vt:lpstr>
      <vt:lpstr>DEBATE: “POETRY IS IMPORTANT AND NECESSARY”</vt:lpstr>
      <vt:lpstr>STUDENTS’ CONCLUSIONS</vt:lpstr>
      <vt:lpstr>STUDENTS TEACHING STUDENTS</vt:lpstr>
      <vt:lpstr>GUESTS (CROATIA, CANADA, INDIA, AUSTRALIA)</vt:lpstr>
      <vt:lpstr>SWEDEN, PORTUGAL, BRAZIL</vt:lpstr>
      <vt:lpstr>EUROPEAN DAY OF LANGUAGES   - POETRY READING NIGHT</vt:lpstr>
      <vt:lpstr>ILLUSTRATIONS, EUROPEAN LANGUAGES</vt:lpstr>
      <vt:lpstr>READING</vt:lpstr>
      <vt:lpstr>WRITING: Haiku / Senryu / Sonnet</vt:lpstr>
      <vt:lpstr>EUROPEAN DAY OF LANGUAGES</vt:lpstr>
      <vt:lpstr>EUROPEAN DAY OF LANGUAGES</vt:lpstr>
      <vt:lpstr>EUROPEAN DAY OF LANGUAGES</vt:lpstr>
      <vt:lpstr>WORLD POETRY DAY</vt:lpstr>
      <vt:lpstr>WORLD POETRY DAY</vt:lpstr>
      <vt:lpstr>WORLD POETRY DAY</vt:lpstr>
      <vt:lpstr>WORLD POETRY DAY</vt:lpstr>
      <vt:lpstr>WRITING USING APPS AND AI</vt:lpstr>
      <vt:lpstr>WRITING USING APPS AND AI</vt:lpstr>
      <vt:lpstr>WRITING USING APPS AND AI</vt:lpstr>
      <vt:lpstr>WRITING POETRY</vt:lpstr>
      <vt:lpstr>WRITING POETRY</vt:lpstr>
      <vt:lpstr>HAIKU &amp; SENRYU (love, water &amp; other themes)</vt:lpstr>
      <vt:lpstr>SONNETS - Petrarchan or Elizabethan?</vt:lpstr>
      <vt:lpstr>TRANSLATING POETRY</vt:lpstr>
      <vt:lpstr>PowerPoint prezentacija</vt:lpstr>
      <vt:lpstr>ACROSTIC POEM</vt:lpstr>
      <vt:lpstr>TIPS AND TRICKS</vt:lpstr>
      <vt:lpstr>WORKSHOP </vt:lpstr>
      <vt:lpstr> ADDITIONAL MATERIALS</vt:lpstr>
      <vt:lpstr>Photographs and text links:</vt:lpstr>
      <vt:lpstr>EVALUATION</vt:lpstr>
      <vt:lpstr>  THANK YOU FOR YOUR ATTENTION!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LET’S TURN STUDENTS INTO POETS</dc:title>
  <dc:creator>Korisnik</dc:creator>
  <cp:lastModifiedBy>Korisnik</cp:lastModifiedBy>
  <cp:revision>2</cp:revision>
  <dcterms:created xsi:type="dcterms:W3CDTF">2022-03-18T18:56:30Z</dcterms:created>
  <dcterms:modified xsi:type="dcterms:W3CDTF">2022-11-12T06:42:18Z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0x010100ECD39FFD38DA70438F06F9BC13204D9A</vt:lpwstr>
  </property>
  <property fmtid="{D5CDD505-2E9C-101B-9397-08002B2CF9AE}" pid="3" name="InternalTags">
    <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