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6" r:id="rId1"/>
  </p:sldMasterIdLst>
  <p:notesMasterIdLst>
    <p:notesMasterId r:id="rId25"/>
  </p:notesMasterIdLst>
  <p:sldIdLst>
    <p:sldId id="256" r:id="rId2"/>
    <p:sldId id="258" r:id="rId3"/>
    <p:sldId id="308" r:id="rId4"/>
    <p:sldId id="318" r:id="rId5"/>
    <p:sldId id="309" r:id="rId6"/>
    <p:sldId id="310" r:id="rId7"/>
    <p:sldId id="317" r:id="rId8"/>
    <p:sldId id="311" r:id="rId9"/>
    <p:sldId id="257" r:id="rId10"/>
    <p:sldId id="312" r:id="rId11"/>
    <p:sldId id="259" r:id="rId12"/>
    <p:sldId id="315" r:id="rId13"/>
    <p:sldId id="314" r:id="rId14"/>
    <p:sldId id="316" r:id="rId15"/>
    <p:sldId id="266" r:id="rId16"/>
    <p:sldId id="319" r:id="rId17"/>
    <p:sldId id="320" r:id="rId18"/>
    <p:sldId id="261" r:id="rId19"/>
    <p:sldId id="264" r:id="rId20"/>
    <p:sldId id="265" r:id="rId21"/>
    <p:sldId id="285" r:id="rId22"/>
    <p:sldId id="272" r:id="rId23"/>
    <p:sldId id="286" r:id="rId2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DF3AC8D-F01F-437D-9583-F118603F1CF6}">
  <a:tblStyle styleId="{EDF3AC8D-F01F-437D-9583-F118603F1CF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1"/>
    <p:restoredTop sz="95120"/>
  </p:normalViewPr>
  <p:slideViewPr>
    <p:cSldViewPr snapToGrid="0">
      <p:cViewPr varScale="1">
        <p:scale>
          <a:sx n="146" d="100"/>
          <a:sy n="146" d="100"/>
        </p:scale>
        <p:origin x="72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13e35c97c58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7" name="Google Shape;447;g13e35c97c58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10f9e629ec3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10f9e629ec3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99f2f57a71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2" name="Google Shape;582;g99f2f57a71_0_1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gbd6c00e730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6" name="Google Shape;576;gbd6c00e730_0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gbd6c00e730_0_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6" name="Google Shape;676;gbd6c00e730_0_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g13f842e9ed8_0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4" name="Google Shape;814;g13f842e9ed8_0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73421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9" name="Google Shape;569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99f2f57a7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6" name="Google Shape;526;g99f2f57a7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" name="Google Shape;824;g1193b9e122d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5" name="Google Shape;825;g1193b9e122d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13e61cc86ee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" name="Google Shape;492;g13e61cc86ee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9" name="Google Shape;569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01828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99f2f57a7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6" name="Google Shape;526;g99f2f57a7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441680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g10f9e629ec3_0_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8" name="Google Shape;728;g10f9e629ec3_0_1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g13e35c97c58_0_3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0" name="Google Shape;510;g13e35c97c58_0_3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27584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9" name="Google Shape;569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562149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g13e35c97c58_0_3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0" name="Google Shape;510;g13e35c97c58_0_3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g10f9e629ec3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4" name="Google Shape;624;g10f9e629ec3_0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Google Shape;690;g10f9e629ec3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1" name="Google Shape;691;g10f9e629ec3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7" name="Google Shape;1277;g13e61cc86ee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8" name="Google Shape;1278;g13e61cc86ee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g13e61cc86ee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8" name="Google Shape;858;g13e61cc86ee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9" name="Google Shape;1289;g134ff0770fb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0" name="Google Shape;1290;g134ff0770fb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hyperlink" Target="http://bit.ly/2TtBDfr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://bit.ly/2TyoMsr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bit.ly/2Tynxth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22.png"/><Relationship Id="rId4" Type="http://schemas.openxmlformats.org/officeDocument/2006/relationships/image" Target="../media/image12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4.png"/><Relationship Id="rId7" Type="http://schemas.openxmlformats.org/officeDocument/2006/relationships/image" Target="../media/image1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1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464600" y="1438375"/>
            <a:ext cx="6214800" cy="208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4700"/>
              <a:buNone/>
              <a:defRPr sz="4700">
                <a:solidFill>
                  <a:srgbClr val="191919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4700"/>
              <a:buNone/>
              <a:defRPr sz="47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4700"/>
              <a:buNone/>
              <a:defRPr sz="47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4700"/>
              <a:buNone/>
              <a:defRPr sz="47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4700"/>
              <a:buNone/>
              <a:defRPr sz="47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4700"/>
              <a:buNone/>
              <a:defRPr sz="47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4700"/>
              <a:buNone/>
              <a:defRPr sz="47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4700"/>
              <a:buNone/>
              <a:defRPr sz="47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4700"/>
              <a:buNone/>
              <a:defRPr sz="47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669800" y="3479925"/>
            <a:ext cx="5804400" cy="40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9pPr>
          </a:lstStyle>
          <a:p>
            <a:endParaRPr/>
          </a:p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 amt="92000"/>
          </a:blip>
          <a:stretch>
            <a:fillRect/>
          </a:stretch>
        </p:blipFill>
        <p:spPr>
          <a:xfrm>
            <a:off x="8037117" y="376777"/>
            <a:ext cx="3849986" cy="37636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7445920">
            <a:off x="7464900" y="-1486562"/>
            <a:ext cx="2211464" cy="3763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2"/>
          <p:cNvPicPr preferRelativeResize="0"/>
          <p:nvPr/>
        </p:nvPicPr>
        <p:blipFill>
          <a:blip r:embed="rId4">
            <a:alphaModFix amt="93000"/>
          </a:blip>
          <a:stretch>
            <a:fillRect/>
          </a:stretch>
        </p:blipFill>
        <p:spPr>
          <a:xfrm rot="9503870">
            <a:off x="-1574261" y="-1138972"/>
            <a:ext cx="3137871" cy="23746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355550" y="2890975"/>
            <a:ext cx="3475999" cy="354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173749" y="4119224"/>
            <a:ext cx="3042075" cy="2952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Google Shape;16;p2"/>
          <p:cNvGrpSpPr/>
          <p:nvPr/>
        </p:nvGrpSpPr>
        <p:grpSpPr>
          <a:xfrm rot="-1168160">
            <a:off x="7804177" y="-902655"/>
            <a:ext cx="2371711" cy="2252437"/>
            <a:chOff x="21556638" y="3378600"/>
            <a:chExt cx="1917750" cy="1863875"/>
          </a:xfrm>
        </p:grpSpPr>
        <p:sp>
          <p:nvSpPr>
            <p:cNvPr id="17" name="Google Shape;17;p2"/>
            <p:cNvSpPr/>
            <p:nvPr/>
          </p:nvSpPr>
          <p:spPr>
            <a:xfrm rot="-5400000">
              <a:off x="21765488" y="3533575"/>
              <a:ext cx="1544075" cy="1873725"/>
            </a:xfrm>
            <a:custGeom>
              <a:avLst/>
              <a:gdLst/>
              <a:ahLst/>
              <a:cxnLst/>
              <a:rect l="l" t="t" r="r" b="b"/>
              <a:pathLst>
                <a:path w="61763" h="74949" fill="none" extrusionOk="0">
                  <a:moveTo>
                    <a:pt x="0" y="74949"/>
                  </a:moveTo>
                  <a:cubicBezTo>
                    <a:pt x="1252" y="54508"/>
                    <a:pt x="6211" y="36965"/>
                    <a:pt x="15504" y="23732"/>
                  </a:cubicBezTo>
                  <a:cubicBezTo>
                    <a:pt x="24798" y="10522"/>
                    <a:pt x="47301" y="1020"/>
                    <a:pt x="61762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 rot="-5400000">
              <a:off x="21400500" y="3534738"/>
              <a:ext cx="1863875" cy="1551600"/>
            </a:xfrm>
            <a:custGeom>
              <a:avLst/>
              <a:gdLst/>
              <a:ahLst/>
              <a:cxnLst/>
              <a:rect l="l" t="t" r="r" b="b"/>
              <a:pathLst>
                <a:path w="74555" h="62064" fill="none" extrusionOk="0">
                  <a:moveTo>
                    <a:pt x="74555" y="0"/>
                  </a:moveTo>
                  <a:cubicBezTo>
                    <a:pt x="58031" y="5562"/>
                    <a:pt x="52330" y="7578"/>
                    <a:pt x="41298" y="17103"/>
                  </a:cubicBezTo>
                  <a:cubicBezTo>
                    <a:pt x="30267" y="26628"/>
                    <a:pt x="23036" y="28297"/>
                    <a:pt x="13326" y="36246"/>
                  </a:cubicBezTo>
                  <a:cubicBezTo>
                    <a:pt x="3616" y="44195"/>
                    <a:pt x="1669" y="50082"/>
                    <a:pt x="0" y="6206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" name="Google Shape;19;p2"/>
          <p:cNvGrpSpPr/>
          <p:nvPr/>
        </p:nvGrpSpPr>
        <p:grpSpPr>
          <a:xfrm>
            <a:off x="-1006197" y="2528167"/>
            <a:ext cx="4124011" cy="4274827"/>
            <a:chOff x="-1006197" y="2528167"/>
            <a:chExt cx="4124011" cy="4274827"/>
          </a:xfrm>
        </p:grpSpPr>
        <p:sp>
          <p:nvSpPr>
            <p:cNvPr id="20" name="Google Shape;20;p2"/>
            <p:cNvSpPr/>
            <p:nvPr/>
          </p:nvSpPr>
          <p:spPr>
            <a:xfrm rot="3599952">
              <a:off x="-582431" y="3237252"/>
              <a:ext cx="3230477" cy="2843740"/>
            </a:xfrm>
            <a:custGeom>
              <a:avLst/>
              <a:gdLst/>
              <a:ahLst/>
              <a:cxnLst/>
              <a:rect l="l" t="t" r="r" b="b"/>
              <a:pathLst>
                <a:path w="91960" h="80951" fill="none" extrusionOk="0">
                  <a:moveTo>
                    <a:pt x="0" y="80951"/>
                  </a:moveTo>
                  <a:cubicBezTo>
                    <a:pt x="5748" y="77405"/>
                    <a:pt x="13488" y="72561"/>
                    <a:pt x="22990" y="57567"/>
                  </a:cubicBezTo>
                  <a:cubicBezTo>
                    <a:pt x="32492" y="42550"/>
                    <a:pt x="37706" y="26721"/>
                    <a:pt x="52446" y="16107"/>
                  </a:cubicBezTo>
                  <a:cubicBezTo>
                    <a:pt x="67185" y="5516"/>
                    <a:pt x="91959" y="0"/>
                    <a:pt x="91959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 rot="3599952">
              <a:off x="-584296" y="3289291"/>
              <a:ext cx="3346931" cy="2752580"/>
            </a:xfrm>
            <a:custGeom>
              <a:avLst/>
              <a:gdLst/>
              <a:ahLst/>
              <a:cxnLst/>
              <a:rect l="l" t="t" r="r" b="b"/>
              <a:pathLst>
                <a:path w="95275" h="78356" fill="none" extrusionOk="0">
                  <a:moveTo>
                    <a:pt x="1" y="78355"/>
                  </a:moveTo>
                  <a:cubicBezTo>
                    <a:pt x="7440" y="77660"/>
                    <a:pt x="18495" y="75505"/>
                    <a:pt x="33234" y="59120"/>
                  </a:cubicBezTo>
                  <a:cubicBezTo>
                    <a:pt x="47974" y="42735"/>
                    <a:pt x="46954" y="33465"/>
                    <a:pt x="58657" y="19143"/>
                  </a:cubicBezTo>
                  <a:cubicBezTo>
                    <a:pt x="70361" y="4820"/>
                    <a:pt x="87163" y="2202"/>
                    <a:pt x="95274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-2179296" y="-1575346"/>
            <a:ext cx="6773190" cy="3032401"/>
            <a:chOff x="-2179296" y="-1575346"/>
            <a:chExt cx="6773190" cy="3032401"/>
          </a:xfrm>
        </p:grpSpPr>
        <p:sp>
          <p:nvSpPr>
            <p:cNvPr id="23" name="Google Shape;23;p2"/>
            <p:cNvSpPr/>
            <p:nvPr/>
          </p:nvSpPr>
          <p:spPr>
            <a:xfrm rot="9900040">
              <a:off x="-2116814" y="-738175"/>
              <a:ext cx="6648226" cy="1358059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 rot="9900019">
              <a:off x="-1409612" y="-593665"/>
              <a:ext cx="5701326" cy="1284010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5" name="Google Shape;25;p2"/>
          <p:cNvPicPr preferRelativeResize="0"/>
          <p:nvPr/>
        </p:nvPicPr>
        <p:blipFill>
          <a:blip r:embed="rId7">
            <a:alphaModFix amt="80000"/>
          </a:blip>
          <a:stretch>
            <a:fillRect/>
          </a:stretch>
        </p:blipFill>
        <p:spPr>
          <a:xfrm rot="2700000" flipH="1">
            <a:off x="3483236" y="4593288"/>
            <a:ext cx="2704278" cy="2153661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2"/>
          <p:cNvSpPr txBox="1">
            <a:spLocks noGrp="1"/>
          </p:cNvSpPr>
          <p:nvPr>
            <p:ph type="subTitle" idx="2"/>
          </p:nvPr>
        </p:nvSpPr>
        <p:spPr>
          <a:xfrm>
            <a:off x="2763150" y="415500"/>
            <a:ext cx="3617700" cy="40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1pPr>
            <a:lvl2pPr lvl="1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2pPr>
            <a:lvl3pPr lvl="2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3pPr>
            <a:lvl4pPr lvl="3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4pPr>
            <a:lvl5pPr lvl="4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5pPr>
            <a:lvl6pPr lvl="5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6pPr>
            <a:lvl7pPr lvl="6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7pPr>
            <a:lvl8pPr lvl="7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8pPr>
            <a:lvl9pPr lvl="8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"/>
          <p:cNvSpPr txBox="1">
            <a:spLocks noGrp="1"/>
          </p:cNvSpPr>
          <p:nvPr>
            <p:ph type="title"/>
          </p:nvPr>
        </p:nvSpPr>
        <p:spPr>
          <a:xfrm>
            <a:off x="3268075" y="1884025"/>
            <a:ext cx="4360200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l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l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l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l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l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l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l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l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title" idx="2" hasCustomPrompt="1"/>
          </p:nvPr>
        </p:nvSpPr>
        <p:spPr>
          <a:xfrm>
            <a:off x="2007600" y="2205475"/>
            <a:ext cx="11049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30" name="Google Shape;30;p3"/>
          <p:cNvSpPr txBox="1">
            <a:spLocks noGrp="1"/>
          </p:cNvSpPr>
          <p:nvPr>
            <p:ph type="subTitle" idx="1"/>
          </p:nvPr>
        </p:nvSpPr>
        <p:spPr>
          <a:xfrm>
            <a:off x="3268075" y="2917500"/>
            <a:ext cx="4134000" cy="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subTitle" idx="3"/>
          </p:nvPr>
        </p:nvSpPr>
        <p:spPr>
          <a:xfrm>
            <a:off x="2763150" y="415500"/>
            <a:ext cx="3617700" cy="40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1pPr>
            <a:lvl2pPr lvl="1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2pPr>
            <a:lvl3pPr lvl="2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3pPr>
            <a:lvl4pPr lvl="3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4pPr>
            <a:lvl5pPr lvl="4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5pPr>
            <a:lvl6pPr lvl="5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6pPr>
            <a:lvl7pPr lvl="6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7pPr>
            <a:lvl8pPr lvl="7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8pPr>
            <a:lvl9pPr lvl="8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pic>
        <p:nvPicPr>
          <p:cNvPr id="32" name="Google Shape;32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2142773" y="-2165234"/>
            <a:ext cx="4244610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3"/>
          <p:cNvPicPr preferRelativeResize="0"/>
          <p:nvPr/>
        </p:nvPicPr>
        <p:blipFill>
          <a:blip r:embed="rId3">
            <a:alphaModFix amt="85000"/>
          </a:blip>
          <a:stretch>
            <a:fillRect/>
          </a:stretch>
        </p:blipFill>
        <p:spPr>
          <a:xfrm rot="-10290020">
            <a:off x="8246617" y="2180139"/>
            <a:ext cx="2149923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 flipH="1">
            <a:off x="6591102" y="3057484"/>
            <a:ext cx="2438141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3"/>
          <p:cNvPicPr preferRelativeResize="0"/>
          <p:nvPr/>
        </p:nvPicPr>
        <p:blipFill>
          <a:blip r:embed="rId5">
            <a:alphaModFix amt="93000"/>
          </a:blip>
          <a:stretch>
            <a:fillRect/>
          </a:stretch>
        </p:blipFill>
        <p:spPr>
          <a:xfrm rot="899978">
            <a:off x="-1129986" y="3944902"/>
            <a:ext cx="3137871" cy="237461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" name="Google Shape;36;p3"/>
          <p:cNvGrpSpPr/>
          <p:nvPr/>
        </p:nvGrpSpPr>
        <p:grpSpPr>
          <a:xfrm rot="-9843748">
            <a:off x="-1856614" y="3615954"/>
            <a:ext cx="6773460" cy="3032522"/>
            <a:chOff x="-2179296" y="-1575346"/>
            <a:chExt cx="6773190" cy="3032401"/>
          </a:xfrm>
        </p:grpSpPr>
        <p:sp>
          <p:nvSpPr>
            <p:cNvPr id="37" name="Google Shape;37;p3"/>
            <p:cNvSpPr/>
            <p:nvPr/>
          </p:nvSpPr>
          <p:spPr>
            <a:xfrm rot="9900040">
              <a:off x="-2116814" y="-738175"/>
              <a:ext cx="6648226" cy="1358059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 rot="9900019">
              <a:off x="-1409612" y="-593665"/>
              <a:ext cx="5701326" cy="1284010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9" name="Google Shape;39;p3"/>
          <p:cNvPicPr preferRelativeResize="0"/>
          <p:nvPr/>
        </p:nvPicPr>
        <p:blipFill>
          <a:blip r:embed="rId6">
            <a:alphaModFix amt="80000"/>
          </a:blip>
          <a:stretch>
            <a:fillRect/>
          </a:stretch>
        </p:blipFill>
        <p:spPr>
          <a:xfrm rot="10254490" flipH="1">
            <a:off x="6804111" y="-945649"/>
            <a:ext cx="2704279" cy="21536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" name="Google Shape;40;p3"/>
          <p:cNvGrpSpPr/>
          <p:nvPr/>
        </p:nvGrpSpPr>
        <p:grpSpPr>
          <a:xfrm>
            <a:off x="-1779286" y="-2808752"/>
            <a:ext cx="5868117" cy="5436508"/>
            <a:chOff x="-1779286" y="-2808752"/>
            <a:chExt cx="5868117" cy="5436508"/>
          </a:xfrm>
        </p:grpSpPr>
        <p:sp>
          <p:nvSpPr>
            <p:cNvPr id="41" name="Google Shape;41;p3"/>
            <p:cNvSpPr/>
            <p:nvPr/>
          </p:nvSpPr>
          <p:spPr>
            <a:xfrm rot="1412825">
              <a:off x="-1168388" y="-1675646"/>
              <a:ext cx="3242620" cy="3734151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 rot="7941910">
              <a:off x="-1564624" y="-731066"/>
              <a:ext cx="6189506" cy="1281135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3" name="Google Shape;43;p3"/>
          <p:cNvSpPr/>
          <p:nvPr/>
        </p:nvSpPr>
        <p:spPr>
          <a:xfrm rot="-755884">
            <a:off x="7247051" y="4194931"/>
            <a:ext cx="4925101" cy="1005318"/>
          </a:xfrm>
          <a:custGeom>
            <a:avLst/>
            <a:gdLst/>
            <a:ahLst/>
            <a:cxnLst/>
            <a:rect l="l" t="t" r="r" b="b"/>
            <a:pathLst>
              <a:path w="136365" h="27835" fill="none" extrusionOk="0">
                <a:moveTo>
                  <a:pt x="0" y="13010"/>
                </a:moveTo>
                <a:cubicBezTo>
                  <a:pt x="6170" y="9172"/>
                  <a:pt x="11503" y="5279"/>
                  <a:pt x="25316" y="4202"/>
                </a:cubicBezTo>
                <a:cubicBezTo>
                  <a:pt x="31309" y="3542"/>
                  <a:pt x="36819" y="5081"/>
                  <a:pt x="49432" y="4476"/>
                </a:cubicBezTo>
                <a:cubicBezTo>
                  <a:pt x="62046" y="3883"/>
                  <a:pt x="72504" y="1"/>
                  <a:pt x="92420" y="2662"/>
                </a:cubicBezTo>
                <a:cubicBezTo>
                  <a:pt x="112336" y="5323"/>
                  <a:pt x="124620" y="16144"/>
                  <a:pt x="136365" y="27834"/>
                </a:cubicBezTo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miter lim="1099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4" name="Google Shape;44;p3"/>
          <p:cNvGrpSpPr/>
          <p:nvPr/>
        </p:nvGrpSpPr>
        <p:grpSpPr>
          <a:xfrm rot="-9830479">
            <a:off x="5911255" y="-1455215"/>
            <a:ext cx="4124034" cy="4274851"/>
            <a:chOff x="-1006197" y="2528167"/>
            <a:chExt cx="4124011" cy="4274827"/>
          </a:xfrm>
        </p:grpSpPr>
        <p:sp>
          <p:nvSpPr>
            <p:cNvPr id="45" name="Google Shape;45;p3"/>
            <p:cNvSpPr/>
            <p:nvPr/>
          </p:nvSpPr>
          <p:spPr>
            <a:xfrm rot="3599952">
              <a:off x="-582431" y="3237252"/>
              <a:ext cx="3230477" cy="2843740"/>
            </a:xfrm>
            <a:custGeom>
              <a:avLst/>
              <a:gdLst/>
              <a:ahLst/>
              <a:cxnLst/>
              <a:rect l="l" t="t" r="r" b="b"/>
              <a:pathLst>
                <a:path w="91960" h="80951" fill="none" extrusionOk="0">
                  <a:moveTo>
                    <a:pt x="0" y="80951"/>
                  </a:moveTo>
                  <a:cubicBezTo>
                    <a:pt x="5748" y="77405"/>
                    <a:pt x="13488" y="72561"/>
                    <a:pt x="22990" y="57567"/>
                  </a:cubicBezTo>
                  <a:cubicBezTo>
                    <a:pt x="32492" y="42550"/>
                    <a:pt x="37706" y="26721"/>
                    <a:pt x="52446" y="16107"/>
                  </a:cubicBezTo>
                  <a:cubicBezTo>
                    <a:pt x="67185" y="5516"/>
                    <a:pt x="91959" y="0"/>
                    <a:pt x="91959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 rot="3599952">
              <a:off x="-584296" y="3289291"/>
              <a:ext cx="3346931" cy="2752580"/>
            </a:xfrm>
            <a:custGeom>
              <a:avLst/>
              <a:gdLst/>
              <a:ahLst/>
              <a:cxnLst/>
              <a:rect l="l" t="t" r="r" b="b"/>
              <a:pathLst>
                <a:path w="95275" h="78356" fill="none" extrusionOk="0">
                  <a:moveTo>
                    <a:pt x="1" y="78355"/>
                  </a:moveTo>
                  <a:cubicBezTo>
                    <a:pt x="7440" y="77660"/>
                    <a:pt x="18495" y="75505"/>
                    <a:pt x="33234" y="59120"/>
                  </a:cubicBezTo>
                  <a:cubicBezTo>
                    <a:pt x="47974" y="42735"/>
                    <a:pt x="46954" y="33465"/>
                    <a:pt x="58657" y="19143"/>
                  </a:cubicBezTo>
                  <a:cubicBezTo>
                    <a:pt x="70361" y="4820"/>
                    <a:pt x="87163" y="2202"/>
                    <a:pt x="95274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747690" y="4256129"/>
            <a:ext cx="4244610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121423" y="-2383504"/>
            <a:ext cx="2438141" cy="41494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0" name="Google Shape;90;p7"/>
          <p:cNvGrpSpPr/>
          <p:nvPr/>
        </p:nvGrpSpPr>
        <p:grpSpPr>
          <a:xfrm>
            <a:off x="-2204585" y="2471080"/>
            <a:ext cx="4124011" cy="4274827"/>
            <a:chOff x="-1006197" y="2528167"/>
            <a:chExt cx="4124011" cy="4274827"/>
          </a:xfrm>
        </p:grpSpPr>
        <p:sp>
          <p:nvSpPr>
            <p:cNvPr id="91" name="Google Shape;91;p7"/>
            <p:cNvSpPr/>
            <p:nvPr/>
          </p:nvSpPr>
          <p:spPr>
            <a:xfrm rot="3599952">
              <a:off x="-582431" y="3237252"/>
              <a:ext cx="3230477" cy="2843740"/>
            </a:xfrm>
            <a:custGeom>
              <a:avLst/>
              <a:gdLst/>
              <a:ahLst/>
              <a:cxnLst/>
              <a:rect l="l" t="t" r="r" b="b"/>
              <a:pathLst>
                <a:path w="91960" h="80951" fill="none" extrusionOk="0">
                  <a:moveTo>
                    <a:pt x="0" y="80951"/>
                  </a:moveTo>
                  <a:cubicBezTo>
                    <a:pt x="5748" y="77405"/>
                    <a:pt x="13488" y="72561"/>
                    <a:pt x="22990" y="57567"/>
                  </a:cubicBezTo>
                  <a:cubicBezTo>
                    <a:pt x="32492" y="42550"/>
                    <a:pt x="37706" y="26721"/>
                    <a:pt x="52446" y="16107"/>
                  </a:cubicBezTo>
                  <a:cubicBezTo>
                    <a:pt x="67185" y="5516"/>
                    <a:pt x="91959" y="0"/>
                    <a:pt x="91959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7"/>
            <p:cNvSpPr/>
            <p:nvPr/>
          </p:nvSpPr>
          <p:spPr>
            <a:xfrm rot="3599952">
              <a:off x="-584296" y="3289291"/>
              <a:ext cx="3346931" cy="2752580"/>
            </a:xfrm>
            <a:custGeom>
              <a:avLst/>
              <a:gdLst/>
              <a:ahLst/>
              <a:cxnLst/>
              <a:rect l="l" t="t" r="r" b="b"/>
              <a:pathLst>
                <a:path w="95275" h="78356" fill="none" extrusionOk="0">
                  <a:moveTo>
                    <a:pt x="1" y="78355"/>
                  </a:moveTo>
                  <a:cubicBezTo>
                    <a:pt x="7440" y="77660"/>
                    <a:pt x="18495" y="75505"/>
                    <a:pt x="33234" y="59120"/>
                  </a:cubicBezTo>
                  <a:cubicBezTo>
                    <a:pt x="47974" y="42735"/>
                    <a:pt x="46954" y="33465"/>
                    <a:pt x="58657" y="19143"/>
                  </a:cubicBezTo>
                  <a:cubicBezTo>
                    <a:pt x="70361" y="4820"/>
                    <a:pt x="87163" y="2202"/>
                    <a:pt x="95274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3" name="Google Shape;93;p7"/>
          <p:cNvGrpSpPr/>
          <p:nvPr/>
        </p:nvGrpSpPr>
        <p:grpSpPr>
          <a:xfrm>
            <a:off x="-1121421" y="-1824971"/>
            <a:ext cx="6773190" cy="3032401"/>
            <a:chOff x="-2179296" y="-1575346"/>
            <a:chExt cx="6773190" cy="3032401"/>
          </a:xfrm>
        </p:grpSpPr>
        <p:sp>
          <p:nvSpPr>
            <p:cNvPr id="94" name="Google Shape;94;p7"/>
            <p:cNvSpPr/>
            <p:nvPr/>
          </p:nvSpPr>
          <p:spPr>
            <a:xfrm rot="9900040">
              <a:off x="-2116814" y="-738175"/>
              <a:ext cx="6648226" cy="1358059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7"/>
            <p:cNvSpPr/>
            <p:nvPr/>
          </p:nvSpPr>
          <p:spPr>
            <a:xfrm rot="9900019">
              <a:off x="-1409612" y="-593665"/>
              <a:ext cx="5701326" cy="1284010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" name="Google Shape;96;p7"/>
          <p:cNvGrpSpPr/>
          <p:nvPr/>
        </p:nvGrpSpPr>
        <p:grpSpPr>
          <a:xfrm>
            <a:off x="5667539" y="3798001"/>
            <a:ext cx="4599325" cy="4494817"/>
            <a:chOff x="5667539" y="3798001"/>
            <a:chExt cx="4599325" cy="4494817"/>
          </a:xfrm>
        </p:grpSpPr>
        <p:sp>
          <p:nvSpPr>
            <p:cNvPr id="97" name="Google Shape;97;p7"/>
            <p:cNvSpPr/>
            <p:nvPr/>
          </p:nvSpPr>
          <p:spPr>
            <a:xfrm rot="6406817">
              <a:off x="6389933" y="4334470"/>
              <a:ext cx="3242596" cy="3734123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7"/>
            <p:cNvSpPr/>
            <p:nvPr/>
          </p:nvSpPr>
          <p:spPr>
            <a:xfrm rot="6406817">
              <a:off x="6301873" y="4022226"/>
              <a:ext cx="3242596" cy="3734123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9" name="Google Shape;99;p7"/>
          <p:cNvSpPr txBox="1">
            <a:spLocks noGrp="1"/>
          </p:cNvSpPr>
          <p:nvPr>
            <p:ph type="title"/>
          </p:nvPr>
        </p:nvSpPr>
        <p:spPr>
          <a:xfrm>
            <a:off x="867025" y="1238400"/>
            <a:ext cx="3525900" cy="155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7"/>
          <p:cNvSpPr txBox="1">
            <a:spLocks noGrp="1"/>
          </p:cNvSpPr>
          <p:nvPr>
            <p:ph type="body" idx="1"/>
          </p:nvPr>
        </p:nvSpPr>
        <p:spPr>
          <a:xfrm>
            <a:off x="867025" y="2796900"/>
            <a:ext cx="3525900" cy="110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238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8"/>
          <p:cNvSpPr txBox="1">
            <a:spLocks noGrp="1"/>
          </p:cNvSpPr>
          <p:nvPr>
            <p:ph type="title"/>
          </p:nvPr>
        </p:nvSpPr>
        <p:spPr>
          <a:xfrm>
            <a:off x="2007900" y="1431600"/>
            <a:ext cx="51282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5500"/>
            </a:lvl1pPr>
            <a:lvl2pPr lvl="1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endParaRPr/>
          </a:p>
        </p:txBody>
      </p:sp>
      <p:sp>
        <p:nvSpPr>
          <p:cNvPr id="103" name="Google Shape;103;p8"/>
          <p:cNvSpPr txBox="1">
            <a:spLocks noGrp="1"/>
          </p:cNvSpPr>
          <p:nvPr>
            <p:ph type="subTitle" idx="1"/>
          </p:nvPr>
        </p:nvSpPr>
        <p:spPr>
          <a:xfrm>
            <a:off x="2763150" y="415500"/>
            <a:ext cx="3617700" cy="40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1pPr>
            <a:lvl2pPr lvl="1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2pPr>
            <a:lvl3pPr lvl="2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3pPr>
            <a:lvl4pPr lvl="3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4pPr>
            <a:lvl5pPr lvl="4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5pPr>
            <a:lvl6pPr lvl="5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6pPr>
            <a:lvl7pPr lvl="6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7pPr>
            <a:lvl8pPr lvl="7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8pPr>
            <a:lvl9pPr lvl="8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pic>
        <p:nvPicPr>
          <p:cNvPr id="104" name="Google Shape;104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-1697626" y="-2080925"/>
            <a:ext cx="3856249" cy="3937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5" name="Google Shape;105;p8"/>
          <p:cNvGrpSpPr/>
          <p:nvPr/>
        </p:nvGrpSpPr>
        <p:grpSpPr>
          <a:xfrm rot="-2076991" flipH="1">
            <a:off x="-2466676" y="-1989018"/>
            <a:ext cx="6667102" cy="3753718"/>
            <a:chOff x="7274312" y="-897226"/>
            <a:chExt cx="6666880" cy="3753593"/>
          </a:xfrm>
        </p:grpSpPr>
        <p:sp>
          <p:nvSpPr>
            <p:cNvPr id="106" name="Google Shape;106;p8"/>
            <p:cNvSpPr/>
            <p:nvPr/>
          </p:nvSpPr>
          <p:spPr>
            <a:xfrm rot="-9601055" flipH="1">
              <a:off x="8689318" y="505166"/>
              <a:ext cx="4686734" cy="957378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8"/>
            <p:cNvSpPr/>
            <p:nvPr/>
          </p:nvSpPr>
          <p:spPr>
            <a:xfrm rot="-9475604" flipH="1">
              <a:off x="7285644" y="301490"/>
              <a:ext cx="6644215" cy="1356161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08" name="Google Shape;108;p8"/>
          <p:cNvPicPr preferRelativeResize="0"/>
          <p:nvPr/>
        </p:nvPicPr>
        <p:blipFill>
          <a:blip r:embed="rId3">
            <a:alphaModFix amt="93000"/>
          </a:blip>
          <a:stretch>
            <a:fillRect/>
          </a:stretch>
        </p:blipFill>
        <p:spPr>
          <a:xfrm rot="-10457908" flipH="1">
            <a:off x="4901964" y="-1833173"/>
            <a:ext cx="3137871" cy="23746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212540" flipH="1">
            <a:off x="7509311" y="3449541"/>
            <a:ext cx="4244611" cy="414946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0" name="Google Shape;110;p8"/>
          <p:cNvGrpSpPr/>
          <p:nvPr/>
        </p:nvGrpSpPr>
        <p:grpSpPr>
          <a:xfrm>
            <a:off x="5799846" y="4356813"/>
            <a:ext cx="6189648" cy="1564346"/>
            <a:chOff x="5799846" y="4356813"/>
            <a:chExt cx="6189648" cy="1564346"/>
          </a:xfrm>
        </p:grpSpPr>
        <p:sp>
          <p:nvSpPr>
            <p:cNvPr id="111" name="Google Shape;111;p8"/>
            <p:cNvSpPr/>
            <p:nvPr/>
          </p:nvSpPr>
          <p:spPr>
            <a:xfrm flipH="1">
              <a:off x="5799846" y="4356813"/>
              <a:ext cx="6189648" cy="1281164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8"/>
            <p:cNvSpPr/>
            <p:nvPr/>
          </p:nvSpPr>
          <p:spPr>
            <a:xfrm rot="-175496">
              <a:off x="6102026" y="4639324"/>
              <a:ext cx="5585287" cy="1140076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13" name="Google Shape;113;p8"/>
          <p:cNvPicPr preferRelativeResize="0"/>
          <p:nvPr/>
        </p:nvPicPr>
        <p:blipFill>
          <a:blip r:embed="rId5">
            <a:alphaModFix amt="80000"/>
          </a:blip>
          <a:stretch>
            <a:fillRect/>
          </a:stretch>
        </p:blipFill>
        <p:spPr>
          <a:xfrm rot="-10333108" flipH="1">
            <a:off x="7407930" y="-516255"/>
            <a:ext cx="2640041" cy="2102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8"/>
          <p:cNvPicPr preferRelativeResize="0"/>
          <p:nvPr/>
        </p:nvPicPr>
        <p:blipFill>
          <a:blip r:embed="rId6">
            <a:alphaModFix amt="80000"/>
          </a:blip>
          <a:stretch>
            <a:fillRect/>
          </a:stretch>
        </p:blipFill>
        <p:spPr>
          <a:xfrm rot="2265846">
            <a:off x="-950223" y="3662076"/>
            <a:ext cx="3334939" cy="27816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5" name="Google Shape;115;p8"/>
          <p:cNvGrpSpPr/>
          <p:nvPr/>
        </p:nvGrpSpPr>
        <p:grpSpPr>
          <a:xfrm>
            <a:off x="-1004585" y="2658630"/>
            <a:ext cx="4124011" cy="4274827"/>
            <a:chOff x="-1006197" y="2528167"/>
            <a:chExt cx="4124011" cy="4274827"/>
          </a:xfrm>
        </p:grpSpPr>
        <p:sp>
          <p:nvSpPr>
            <p:cNvPr id="116" name="Google Shape;116;p8"/>
            <p:cNvSpPr/>
            <p:nvPr/>
          </p:nvSpPr>
          <p:spPr>
            <a:xfrm rot="3599952">
              <a:off x="-582431" y="3237252"/>
              <a:ext cx="3230477" cy="2843740"/>
            </a:xfrm>
            <a:custGeom>
              <a:avLst/>
              <a:gdLst/>
              <a:ahLst/>
              <a:cxnLst/>
              <a:rect l="l" t="t" r="r" b="b"/>
              <a:pathLst>
                <a:path w="91960" h="80951" fill="none" extrusionOk="0">
                  <a:moveTo>
                    <a:pt x="0" y="80951"/>
                  </a:moveTo>
                  <a:cubicBezTo>
                    <a:pt x="5748" y="77405"/>
                    <a:pt x="13488" y="72561"/>
                    <a:pt x="22990" y="57567"/>
                  </a:cubicBezTo>
                  <a:cubicBezTo>
                    <a:pt x="32492" y="42550"/>
                    <a:pt x="37706" y="26721"/>
                    <a:pt x="52446" y="16107"/>
                  </a:cubicBezTo>
                  <a:cubicBezTo>
                    <a:pt x="67185" y="5516"/>
                    <a:pt x="91959" y="0"/>
                    <a:pt x="91959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8"/>
            <p:cNvSpPr/>
            <p:nvPr/>
          </p:nvSpPr>
          <p:spPr>
            <a:xfrm rot="3599952">
              <a:off x="-584296" y="3289291"/>
              <a:ext cx="3346931" cy="2752580"/>
            </a:xfrm>
            <a:custGeom>
              <a:avLst/>
              <a:gdLst/>
              <a:ahLst/>
              <a:cxnLst/>
              <a:rect l="l" t="t" r="r" b="b"/>
              <a:pathLst>
                <a:path w="95275" h="78356" fill="none" extrusionOk="0">
                  <a:moveTo>
                    <a:pt x="1" y="78355"/>
                  </a:moveTo>
                  <a:cubicBezTo>
                    <a:pt x="7440" y="77660"/>
                    <a:pt x="18495" y="75505"/>
                    <a:pt x="33234" y="59120"/>
                  </a:cubicBezTo>
                  <a:cubicBezTo>
                    <a:pt x="47974" y="42735"/>
                    <a:pt x="46954" y="33465"/>
                    <a:pt x="58657" y="19143"/>
                  </a:cubicBezTo>
                  <a:cubicBezTo>
                    <a:pt x="70361" y="4820"/>
                    <a:pt x="87163" y="2202"/>
                    <a:pt x="95274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9"/>
          <p:cNvSpPr txBox="1">
            <a:spLocks noGrp="1"/>
          </p:cNvSpPr>
          <p:nvPr>
            <p:ph type="title"/>
          </p:nvPr>
        </p:nvSpPr>
        <p:spPr>
          <a:xfrm>
            <a:off x="2162100" y="1223750"/>
            <a:ext cx="4819800" cy="8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0" name="Google Shape;120;p9"/>
          <p:cNvSpPr txBox="1">
            <a:spLocks noGrp="1"/>
          </p:cNvSpPr>
          <p:nvPr>
            <p:ph type="subTitle" idx="1"/>
          </p:nvPr>
        </p:nvSpPr>
        <p:spPr>
          <a:xfrm>
            <a:off x="2162100" y="2065550"/>
            <a:ext cx="4819800" cy="13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9pPr>
          </a:lstStyle>
          <a:p>
            <a:endParaRPr/>
          </a:p>
        </p:txBody>
      </p:sp>
      <p:pic>
        <p:nvPicPr>
          <p:cNvPr id="121" name="Google Shape;121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5400000" flipH="1">
            <a:off x="530627" y="3539421"/>
            <a:ext cx="2438141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946600" y="3988750"/>
            <a:ext cx="3854799" cy="376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7874952" y="2411571"/>
            <a:ext cx="2438141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9"/>
          <p:cNvPicPr preferRelativeResize="0"/>
          <p:nvPr/>
        </p:nvPicPr>
        <p:blipFill>
          <a:blip r:embed="rId4">
            <a:alphaModFix amt="80000"/>
          </a:blip>
          <a:stretch>
            <a:fillRect/>
          </a:stretch>
        </p:blipFill>
        <p:spPr>
          <a:xfrm rot="830817">
            <a:off x="7426553" y="-1566311"/>
            <a:ext cx="3334939" cy="2781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9"/>
          <p:cNvPicPr preferRelativeResize="0"/>
          <p:nvPr/>
        </p:nvPicPr>
        <p:blipFill>
          <a:blip r:embed="rId5">
            <a:alphaModFix amt="80000"/>
          </a:blip>
          <a:stretch>
            <a:fillRect/>
          </a:stretch>
        </p:blipFill>
        <p:spPr>
          <a:xfrm flipH="1">
            <a:off x="-1361795" y="3329671"/>
            <a:ext cx="3004519" cy="2820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1371575" y="-2068550"/>
            <a:ext cx="3708050" cy="378615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9"/>
          <p:cNvSpPr/>
          <p:nvPr/>
        </p:nvSpPr>
        <p:spPr>
          <a:xfrm>
            <a:off x="-1051500" y="4764800"/>
            <a:ext cx="7542596" cy="1698688"/>
          </a:xfrm>
          <a:custGeom>
            <a:avLst/>
            <a:gdLst/>
            <a:ahLst/>
            <a:cxnLst/>
            <a:rect l="l" t="t" r="r" b="b"/>
            <a:pathLst>
              <a:path w="94786" h="21347" fill="none" extrusionOk="0">
                <a:moveTo>
                  <a:pt x="1" y="5049"/>
                </a:moveTo>
                <a:cubicBezTo>
                  <a:pt x="3575" y="9162"/>
                  <a:pt x="11878" y="10602"/>
                  <a:pt x="18795" y="8227"/>
                </a:cubicBezTo>
                <a:cubicBezTo>
                  <a:pt x="25723" y="5840"/>
                  <a:pt x="35895" y="1"/>
                  <a:pt x="43604" y="430"/>
                </a:cubicBezTo>
                <a:cubicBezTo>
                  <a:pt x="51324" y="870"/>
                  <a:pt x="59550" y="3894"/>
                  <a:pt x="67776" y="8293"/>
                </a:cubicBezTo>
                <a:cubicBezTo>
                  <a:pt x="75991" y="12692"/>
                  <a:pt x="85163" y="19400"/>
                  <a:pt x="94785" y="21346"/>
                </a:cubicBezTo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miter lim="1099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8" name="Google Shape;128;p9"/>
          <p:cNvGrpSpPr/>
          <p:nvPr/>
        </p:nvGrpSpPr>
        <p:grpSpPr>
          <a:xfrm rot="-6299961">
            <a:off x="6795178" y="-2193626"/>
            <a:ext cx="4354186" cy="4480044"/>
            <a:chOff x="21583575" y="3351663"/>
            <a:chExt cx="1863875" cy="1917750"/>
          </a:xfrm>
        </p:grpSpPr>
        <p:sp>
          <p:nvSpPr>
            <p:cNvPr id="129" name="Google Shape;129;p9"/>
            <p:cNvSpPr/>
            <p:nvPr/>
          </p:nvSpPr>
          <p:spPr>
            <a:xfrm>
              <a:off x="21583575" y="3395688"/>
              <a:ext cx="1544075" cy="1873725"/>
            </a:xfrm>
            <a:custGeom>
              <a:avLst/>
              <a:gdLst/>
              <a:ahLst/>
              <a:cxnLst/>
              <a:rect l="l" t="t" r="r" b="b"/>
              <a:pathLst>
                <a:path w="61763" h="74949" fill="none" extrusionOk="0">
                  <a:moveTo>
                    <a:pt x="0" y="74949"/>
                  </a:moveTo>
                  <a:cubicBezTo>
                    <a:pt x="1252" y="54508"/>
                    <a:pt x="6211" y="36965"/>
                    <a:pt x="15504" y="23732"/>
                  </a:cubicBezTo>
                  <a:cubicBezTo>
                    <a:pt x="24798" y="10522"/>
                    <a:pt x="47301" y="1020"/>
                    <a:pt x="61762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>
              <a:off x="21583575" y="3351663"/>
              <a:ext cx="1863875" cy="1551600"/>
            </a:xfrm>
            <a:custGeom>
              <a:avLst/>
              <a:gdLst/>
              <a:ahLst/>
              <a:cxnLst/>
              <a:rect l="l" t="t" r="r" b="b"/>
              <a:pathLst>
                <a:path w="74555" h="62064" fill="none" extrusionOk="0">
                  <a:moveTo>
                    <a:pt x="74555" y="0"/>
                  </a:moveTo>
                  <a:cubicBezTo>
                    <a:pt x="58031" y="5562"/>
                    <a:pt x="52330" y="7578"/>
                    <a:pt x="41298" y="17103"/>
                  </a:cubicBezTo>
                  <a:cubicBezTo>
                    <a:pt x="30267" y="26628"/>
                    <a:pt x="23036" y="28297"/>
                    <a:pt x="13326" y="36246"/>
                  </a:cubicBezTo>
                  <a:cubicBezTo>
                    <a:pt x="3616" y="44195"/>
                    <a:pt x="1669" y="50082"/>
                    <a:pt x="0" y="6206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1" name="Google Shape;131;p9"/>
          <p:cNvGrpSpPr/>
          <p:nvPr/>
        </p:nvGrpSpPr>
        <p:grpSpPr>
          <a:xfrm>
            <a:off x="-2154359" y="-2231659"/>
            <a:ext cx="5273631" cy="4960699"/>
            <a:chOff x="-2154359" y="-2231659"/>
            <a:chExt cx="5273631" cy="4960699"/>
          </a:xfrm>
        </p:grpSpPr>
        <p:sp>
          <p:nvSpPr>
            <p:cNvPr id="132" name="Google Shape;132;p9"/>
            <p:cNvSpPr/>
            <p:nvPr/>
          </p:nvSpPr>
          <p:spPr>
            <a:xfrm rot="1412825">
              <a:off x="-1137600" y="-1739409"/>
              <a:ext cx="3242620" cy="3734151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9"/>
            <p:cNvSpPr/>
            <p:nvPr/>
          </p:nvSpPr>
          <p:spPr>
            <a:xfrm rot="8999913">
              <a:off x="-2211955" y="249451"/>
              <a:ext cx="5388822" cy="1213631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3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7506752" y="-2422996"/>
            <a:ext cx="4244610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349212" y="3988714"/>
            <a:ext cx="4276039" cy="4149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646553">
            <a:off x="7977953" y="3452509"/>
            <a:ext cx="2438140" cy="4149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3"/>
          <p:cNvPicPr preferRelativeResize="0"/>
          <p:nvPr/>
        </p:nvPicPr>
        <p:blipFill>
          <a:blip r:embed="rId5">
            <a:alphaModFix amt="93000"/>
          </a:blip>
          <a:stretch>
            <a:fillRect/>
          </a:stretch>
        </p:blipFill>
        <p:spPr>
          <a:xfrm rot="-2700022">
            <a:off x="-1854786" y="-652310"/>
            <a:ext cx="3137871" cy="237461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3" name="Google Shape;173;p13"/>
          <p:cNvGrpSpPr/>
          <p:nvPr/>
        </p:nvGrpSpPr>
        <p:grpSpPr>
          <a:xfrm rot="5399722">
            <a:off x="7916790" y="3808500"/>
            <a:ext cx="2371873" cy="2252493"/>
            <a:chOff x="21556638" y="3378600"/>
            <a:chExt cx="1917750" cy="1863875"/>
          </a:xfrm>
        </p:grpSpPr>
        <p:sp>
          <p:nvSpPr>
            <p:cNvPr id="174" name="Google Shape;174;p13"/>
            <p:cNvSpPr/>
            <p:nvPr/>
          </p:nvSpPr>
          <p:spPr>
            <a:xfrm rot="-5400000">
              <a:off x="21765488" y="3533575"/>
              <a:ext cx="1544075" cy="1873725"/>
            </a:xfrm>
            <a:custGeom>
              <a:avLst/>
              <a:gdLst/>
              <a:ahLst/>
              <a:cxnLst/>
              <a:rect l="l" t="t" r="r" b="b"/>
              <a:pathLst>
                <a:path w="61763" h="74949" fill="none" extrusionOk="0">
                  <a:moveTo>
                    <a:pt x="0" y="74949"/>
                  </a:moveTo>
                  <a:cubicBezTo>
                    <a:pt x="1252" y="54508"/>
                    <a:pt x="6211" y="36965"/>
                    <a:pt x="15504" y="23732"/>
                  </a:cubicBezTo>
                  <a:cubicBezTo>
                    <a:pt x="24798" y="10522"/>
                    <a:pt x="47301" y="1020"/>
                    <a:pt x="61762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13"/>
            <p:cNvSpPr/>
            <p:nvPr/>
          </p:nvSpPr>
          <p:spPr>
            <a:xfrm rot="-5400000">
              <a:off x="21400500" y="3534738"/>
              <a:ext cx="1863875" cy="1551600"/>
            </a:xfrm>
            <a:custGeom>
              <a:avLst/>
              <a:gdLst/>
              <a:ahLst/>
              <a:cxnLst/>
              <a:rect l="l" t="t" r="r" b="b"/>
              <a:pathLst>
                <a:path w="74555" h="62064" fill="none" extrusionOk="0">
                  <a:moveTo>
                    <a:pt x="74555" y="0"/>
                  </a:moveTo>
                  <a:cubicBezTo>
                    <a:pt x="58031" y="5562"/>
                    <a:pt x="52330" y="7578"/>
                    <a:pt x="41298" y="17103"/>
                  </a:cubicBezTo>
                  <a:cubicBezTo>
                    <a:pt x="30267" y="26628"/>
                    <a:pt x="23036" y="28297"/>
                    <a:pt x="13326" y="36246"/>
                  </a:cubicBezTo>
                  <a:cubicBezTo>
                    <a:pt x="3616" y="44195"/>
                    <a:pt x="1669" y="50082"/>
                    <a:pt x="0" y="6206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" name="Google Shape;176;p13"/>
          <p:cNvGrpSpPr/>
          <p:nvPr/>
        </p:nvGrpSpPr>
        <p:grpSpPr>
          <a:xfrm>
            <a:off x="-4556130" y="-851909"/>
            <a:ext cx="7434631" cy="3914060"/>
            <a:chOff x="-4556130" y="-851909"/>
            <a:chExt cx="7434631" cy="3914060"/>
          </a:xfrm>
        </p:grpSpPr>
        <p:sp>
          <p:nvSpPr>
            <p:cNvPr id="177" name="Google Shape;177;p13"/>
            <p:cNvSpPr/>
            <p:nvPr/>
          </p:nvSpPr>
          <p:spPr>
            <a:xfrm rot="9601055">
              <a:off x="-1830740" y="-79924"/>
              <a:ext cx="4686734" cy="957378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13"/>
            <p:cNvSpPr/>
            <p:nvPr/>
          </p:nvSpPr>
          <p:spPr>
            <a:xfrm rot="9475604">
              <a:off x="-4544798" y="507274"/>
              <a:ext cx="6644215" cy="1356161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9" name="Google Shape;179;p13"/>
          <p:cNvSpPr/>
          <p:nvPr/>
        </p:nvSpPr>
        <p:spPr>
          <a:xfrm rot="3052362">
            <a:off x="-621322" y="3697390"/>
            <a:ext cx="3009024" cy="2474679"/>
          </a:xfrm>
          <a:custGeom>
            <a:avLst/>
            <a:gdLst/>
            <a:ahLst/>
            <a:cxnLst/>
            <a:rect l="l" t="t" r="r" b="b"/>
            <a:pathLst>
              <a:path w="95275" h="78356" fill="none" extrusionOk="0">
                <a:moveTo>
                  <a:pt x="1" y="78355"/>
                </a:moveTo>
                <a:cubicBezTo>
                  <a:pt x="7440" y="77660"/>
                  <a:pt x="18495" y="75505"/>
                  <a:pt x="33234" y="59120"/>
                </a:cubicBezTo>
                <a:cubicBezTo>
                  <a:pt x="47974" y="42735"/>
                  <a:pt x="46954" y="33465"/>
                  <a:pt x="58657" y="19143"/>
                </a:cubicBezTo>
                <a:cubicBezTo>
                  <a:pt x="70361" y="4820"/>
                  <a:pt x="87163" y="2202"/>
                  <a:pt x="95274" y="0"/>
                </a:cubicBezTo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miter lim="23175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13"/>
          <p:cNvSpPr txBox="1">
            <a:spLocks noGrp="1"/>
          </p:cNvSpPr>
          <p:nvPr>
            <p:ph type="title" hasCustomPrompt="1"/>
          </p:nvPr>
        </p:nvSpPr>
        <p:spPr>
          <a:xfrm>
            <a:off x="1188812" y="1352300"/>
            <a:ext cx="7887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r>
              <a:t>xx%</a:t>
            </a:r>
          </a:p>
        </p:txBody>
      </p:sp>
      <p:sp>
        <p:nvSpPr>
          <p:cNvPr id="181" name="Google Shape;181;p13"/>
          <p:cNvSpPr txBox="1">
            <a:spLocks noGrp="1"/>
          </p:cNvSpPr>
          <p:nvPr>
            <p:ph type="subTitle" idx="1"/>
          </p:nvPr>
        </p:nvSpPr>
        <p:spPr>
          <a:xfrm>
            <a:off x="2122625" y="1578680"/>
            <a:ext cx="23673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13"/>
          <p:cNvSpPr txBox="1">
            <a:spLocks noGrp="1"/>
          </p:cNvSpPr>
          <p:nvPr>
            <p:ph type="title" idx="2" hasCustomPrompt="1"/>
          </p:nvPr>
        </p:nvSpPr>
        <p:spPr>
          <a:xfrm>
            <a:off x="1188812" y="3748800"/>
            <a:ext cx="7887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r>
              <a:t>xx%</a:t>
            </a:r>
          </a:p>
        </p:txBody>
      </p:sp>
      <p:sp>
        <p:nvSpPr>
          <p:cNvPr id="183" name="Google Shape;183;p13"/>
          <p:cNvSpPr txBox="1">
            <a:spLocks noGrp="1"/>
          </p:cNvSpPr>
          <p:nvPr>
            <p:ph type="subTitle" idx="3"/>
          </p:nvPr>
        </p:nvSpPr>
        <p:spPr>
          <a:xfrm>
            <a:off x="2122625" y="3975125"/>
            <a:ext cx="23673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13"/>
          <p:cNvSpPr txBox="1">
            <a:spLocks noGrp="1"/>
          </p:cNvSpPr>
          <p:nvPr>
            <p:ph type="title" idx="4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13"/>
          <p:cNvSpPr txBox="1">
            <a:spLocks noGrp="1"/>
          </p:cNvSpPr>
          <p:nvPr>
            <p:ph type="subTitle" idx="5"/>
          </p:nvPr>
        </p:nvSpPr>
        <p:spPr>
          <a:xfrm>
            <a:off x="2122625" y="1153775"/>
            <a:ext cx="23673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186" name="Google Shape;186;p13"/>
          <p:cNvSpPr txBox="1">
            <a:spLocks noGrp="1"/>
          </p:cNvSpPr>
          <p:nvPr>
            <p:ph type="subTitle" idx="6"/>
          </p:nvPr>
        </p:nvSpPr>
        <p:spPr>
          <a:xfrm>
            <a:off x="2122625" y="3550216"/>
            <a:ext cx="23673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187" name="Google Shape;187;p13"/>
          <p:cNvSpPr txBox="1">
            <a:spLocks noGrp="1"/>
          </p:cNvSpPr>
          <p:nvPr>
            <p:ph type="title" idx="7" hasCustomPrompt="1"/>
          </p:nvPr>
        </p:nvSpPr>
        <p:spPr>
          <a:xfrm>
            <a:off x="1188812" y="2550550"/>
            <a:ext cx="7887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r>
              <a:t>xx%</a:t>
            </a:r>
          </a:p>
        </p:txBody>
      </p:sp>
      <p:sp>
        <p:nvSpPr>
          <p:cNvPr id="188" name="Google Shape;188;p13"/>
          <p:cNvSpPr txBox="1">
            <a:spLocks noGrp="1"/>
          </p:cNvSpPr>
          <p:nvPr>
            <p:ph type="subTitle" idx="8"/>
          </p:nvPr>
        </p:nvSpPr>
        <p:spPr>
          <a:xfrm>
            <a:off x="2122625" y="2776900"/>
            <a:ext cx="23673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13"/>
          <p:cNvSpPr txBox="1">
            <a:spLocks noGrp="1"/>
          </p:cNvSpPr>
          <p:nvPr>
            <p:ph type="subTitle" idx="9"/>
          </p:nvPr>
        </p:nvSpPr>
        <p:spPr>
          <a:xfrm>
            <a:off x="2122625" y="2351991"/>
            <a:ext cx="23673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190" name="Google Shape;190;p13"/>
          <p:cNvSpPr txBox="1">
            <a:spLocks noGrp="1"/>
          </p:cNvSpPr>
          <p:nvPr>
            <p:ph type="title" idx="13" hasCustomPrompt="1"/>
          </p:nvPr>
        </p:nvSpPr>
        <p:spPr>
          <a:xfrm>
            <a:off x="5000421" y="1352300"/>
            <a:ext cx="7887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r>
              <a:t>xx%</a:t>
            </a:r>
          </a:p>
        </p:txBody>
      </p:sp>
      <p:sp>
        <p:nvSpPr>
          <p:cNvPr id="191" name="Google Shape;191;p13"/>
          <p:cNvSpPr txBox="1">
            <a:spLocks noGrp="1"/>
          </p:cNvSpPr>
          <p:nvPr>
            <p:ph type="subTitle" idx="14"/>
          </p:nvPr>
        </p:nvSpPr>
        <p:spPr>
          <a:xfrm>
            <a:off x="5865326" y="1578680"/>
            <a:ext cx="23673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13"/>
          <p:cNvSpPr txBox="1">
            <a:spLocks noGrp="1"/>
          </p:cNvSpPr>
          <p:nvPr>
            <p:ph type="title" idx="15" hasCustomPrompt="1"/>
          </p:nvPr>
        </p:nvSpPr>
        <p:spPr>
          <a:xfrm>
            <a:off x="5000421" y="3748800"/>
            <a:ext cx="7887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r>
              <a:t>xx%</a:t>
            </a:r>
          </a:p>
        </p:txBody>
      </p:sp>
      <p:sp>
        <p:nvSpPr>
          <p:cNvPr id="193" name="Google Shape;193;p13"/>
          <p:cNvSpPr txBox="1">
            <a:spLocks noGrp="1"/>
          </p:cNvSpPr>
          <p:nvPr>
            <p:ph type="subTitle" idx="16"/>
          </p:nvPr>
        </p:nvSpPr>
        <p:spPr>
          <a:xfrm>
            <a:off x="5865326" y="3975125"/>
            <a:ext cx="23673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13"/>
          <p:cNvSpPr txBox="1">
            <a:spLocks noGrp="1"/>
          </p:cNvSpPr>
          <p:nvPr>
            <p:ph type="subTitle" idx="17"/>
          </p:nvPr>
        </p:nvSpPr>
        <p:spPr>
          <a:xfrm>
            <a:off x="5865326" y="1153775"/>
            <a:ext cx="23673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195" name="Google Shape;195;p13"/>
          <p:cNvSpPr txBox="1">
            <a:spLocks noGrp="1"/>
          </p:cNvSpPr>
          <p:nvPr>
            <p:ph type="subTitle" idx="18"/>
          </p:nvPr>
        </p:nvSpPr>
        <p:spPr>
          <a:xfrm>
            <a:off x="5865326" y="3550216"/>
            <a:ext cx="23673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196" name="Google Shape;196;p13"/>
          <p:cNvSpPr txBox="1">
            <a:spLocks noGrp="1"/>
          </p:cNvSpPr>
          <p:nvPr>
            <p:ph type="title" idx="19" hasCustomPrompt="1"/>
          </p:nvPr>
        </p:nvSpPr>
        <p:spPr>
          <a:xfrm>
            <a:off x="5000421" y="2550550"/>
            <a:ext cx="788700" cy="593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r>
              <a:t>xx%</a:t>
            </a:r>
          </a:p>
        </p:txBody>
      </p:sp>
      <p:sp>
        <p:nvSpPr>
          <p:cNvPr id="197" name="Google Shape;197;p13"/>
          <p:cNvSpPr txBox="1">
            <a:spLocks noGrp="1"/>
          </p:cNvSpPr>
          <p:nvPr>
            <p:ph type="subTitle" idx="20"/>
          </p:nvPr>
        </p:nvSpPr>
        <p:spPr>
          <a:xfrm>
            <a:off x="5865326" y="2776900"/>
            <a:ext cx="23673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13"/>
          <p:cNvSpPr txBox="1">
            <a:spLocks noGrp="1"/>
          </p:cNvSpPr>
          <p:nvPr>
            <p:ph type="subTitle" idx="21"/>
          </p:nvPr>
        </p:nvSpPr>
        <p:spPr>
          <a:xfrm>
            <a:off x="5865326" y="2351991"/>
            <a:ext cx="23673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1212540">
            <a:off x="-2468123" y="3449541"/>
            <a:ext cx="4244611" cy="4149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980023" y="-2820829"/>
            <a:ext cx="2438141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17595" y="-3628837"/>
            <a:ext cx="503738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14"/>
          <p:cNvPicPr preferRelativeResize="0"/>
          <p:nvPr/>
        </p:nvPicPr>
        <p:blipFill>
          <a:blip r:embed="rId5">
            <a:alphaModFix amt="93000"/>
          </a:blip>
          <a:stretch>
            <a:fillRect/>
          </a:stretch>
        </p:blipFill>
        <p:spPr>
          <a:xfrm rot="10799978">
            <a:off x="6953889" y="3951677"/>
            <a:ext cx="3137871" cy="237461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4" name="Google Shape;204;p14"/>
          <p:cNvGrpSpPr/>
          <p:nvPr/>
        </p:nvGrpSpPr>
        <p:grpSpPr>
          <a:xfrm>
            <a:off x="-2749871" y="-1517721"/>
            <a:ext cx="6773190" cy="3032401"/>
            <a:chOff x="-2179296" y="-1575346"/>
            <a:chExt cx="6773190" cy="3032401"/>
          </a:xfrm>
        </p:grpSpPr>
        <p:sp>
          <p:nvSpPr>
            <p:cNvPr id="205" name="Google Shape;205;p14"/>
            <p:cNvSpPr/>
            <p:nvPr/>
          </p:nvSpPr>
          <p:spPr>
            <a:xfrm rot="9900040">
              <a:off x="-2116814" y="-738175"/>
              <a:ext cx="6648226" cy="1358059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4"/>
            <p:cNvSpPr/>
            <p:nvPr/>
          </p:nvSpPr>
          <p:spPr>
            <a:xfrm rot="9900019">
              <a:off x="-1409612" y="-593665"/>
              <a:ext cx="5701326" cy="1284010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7" name="Google Shape;207;p14"/>
          <p:cNvGrpSpPr/>
          <p:nvPr/>
        </p:nvGrpSpPr>
        <p:grpSpPr>
          <a:xfrm>
            <a:off x="6846656" y="2698376"/>
            <a:ext cx="5058152" cy="4729956"/>
            <a:chOff x="6846656" y="2698376"/>
            <a:chExt cx="5058152" cy="4729956"/>
          </a:xfrm>
        </p:grpSpPr>
        <p:sp>
          <p:nvSpPr>
            <p:cNvPr id="208" name="Google Shape;208;p14"/>
            <p:cNvSpPr/>
            <p:nvPr/>
          </p:nvSpPr>
          <p:spPr>
            <a:xfrm rot="4006946">
              <a:off x="7580383" y="3057358"/>
              <a:ext cx="3242658" cy="3734195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14"/>
            <p:cNvSpPr/>
            <p:nvPr/>
          </p:nvSpPr>
          <p:spPr>
            <a:xfrm rot="4006946">
              <a:off x="7928423" y="3335156"/>
              <a:ext cx="3242658" cy="3734195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0" name="Google Shape;210;p14"/>
          <p:cNvGrpSpPr/>
          <p:nvPr/>
        </p:nvGrpSpPr>
        <p:grpSpPr>
          <a:xfrm>
            <a:off x="-2703695" y="4356813"/>
            <a:ext cx="6189648" cy="1564346"/>
            <a:chOff x="-2703695" y="4356813"/>
            <a:chExt cx="6189648" cy="1564346"/>
          </a:xfrm>
        </p:grpSpPr>
        <p:sp>
          <p:nvSpPr>
            <p:cNvPr id="211" name="Google Shape;211;p14"/>
            <p:cNvSpPr/>
            <p:nvPr/>
          </p:nvSpPr>
          <p:spPr>
            <a:xfrm>
              <a:off x="-2703695" y="4356813"/>
              <a:ext cx="6189648" cy="1281164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14"/>
            <p:cNvSpPr/>
            <p:nvPr/>
          </p:nvSpPr>
          <p:spPr>
            <a:xfrm rot="175496" flipH="1">
              <a:off x="-2401513" y="4639324"/>
              <a:ext cx="5585287" cy="1140076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3" name="Google Shape;213;p14"/>
          <p:cNvSpPr txBox="1">
            <a:spLocks noGrp="1"/>
          </p:cNvSpPr>
          <p:nvPr>
            <p:ph type="title"/>
          </p:nvPr>
        </p:nvSpPr>
        <p:spPr>
          <a:xfrm>
            <a:off x="1458150" y="3419775"/>
            <a:ext cx="6227700" cy="53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14" name="Google Shape;214;p14"/>
          <p:cNvSpPr txBox="1">
            <a:spLocks noGrp="1"/>
          </p:cNvSpPr>
          <p:nvPr>
            <p:ph type="subTitle" idx="1"/>
          </p:nvPr>
        </p:nvSpPr>
        <p:spPr>
          <a:xfrm>
            <a:off x="939300" y="1597075"/>
            <a:ext cx="7265400" cy="174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215" name="Google Shape;215;p14"/>
          <p:cNvSpPr txBox="1">
            <a:spLocks noGrp="1"/>
          </p:cNvSpPr>
          <p:nvPr>
            <p:ph type="subTitle" idx="2"/>
          </p:nvPr>
        </p:nvSpPr>
        <p:spPr>
          <a:xfrm>
            <a:off x="2763150" y="415500"/>
            <a:ext cx="3617700" cy="40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1pPr>
            <a:lvl2pPr lvl="1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2pPr>
            <a:lvl3pPr lvl="2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3pPr>
            <a:lvl4pPr lvl="3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4pPr>
            <a:lvl5pPr lvl="4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5pPr>
            <a:lvl6pPr lvl="5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6pPr>
            <a:lvl7pPr lvl="6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7pPr>
            <a:lvl8pPr lvl="7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8pPr>
            <a:lvl9pPr lvl="8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000"/>
              <a:buFont typeface="Elsie"/>
              <a:buNone/>
              <a:defRPr sz="3000"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BLANK_1_1_1"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16"/>
          <p:cNvPicPr preferRelativeResize="0"/>
          <p:nvPr/>
        </p:nvPicPr>
        <p:blipFill>
          <a:blip r:embed="rId2">
            <a:alphaModFix amt="93000"/>
          </a:blip>
          <a:stretch>
            <a:fillRect/>
          </a:stretch>
        </p:blipFill>
        <p:spPr>
          <a:xfrm rot="-1296130">
            <a:off x="-1574261" y="4355778"/>
            <a:ext cx="3137871" cy="23746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369479">
            <a:off x="-2671385" y="-2620097"/>
            <a:ext cx="4244609" cy="4149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03375" y="-2309525"/>
            <a:ext cx="3856249" cy="393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16"/>
          <p:cNvPicPr preferRelativeResize="0"/>
          <p:nvPr/>
        </p:nvPicPr>
        <p:blipFill>
          <a:blip r:embed="rId5">
            <a:alphaModFix amt="90000"/>
          </a:blip>
          <a:stretch>
            <a:fillRect/>
          </a:stretch>
        </p:blipFill>
        <p:spPr>
          <a:xfrm>
            <a:off x="7895105" y="4034412"/>
            <a:ext cx="2725187" cy="255790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6" name="Google Shape;236;p16"/>
          <p:cNvGrpSpPr/>
          <p:nvPr/>
        </p:nvGrpSpPr>
        <p:grpSpPr>
          <a:xfrm rot="10800000">
            <a:off x="-2502496" y="3988729"/>
            <a:ext cx="6773190" cy="3032401"/>
            <a:chOff x="-2179296" y="-1575346"/>
            <a:chExt cx="6773190" cy="3032401"/>
          </a:xfrm>
        </p:grpSpPr>
        <p:sp>
          <p:nvSpPr>
            <p:cNvPr id="237" name="Google Shape;237;p16"/>
            <p:cNvSpPr/>
            <p:nvPr/>
          </p:nvSpPr>
          <p:spPr>
            <a:xfrm rot="9900040">
              <a:off x="-2116814" y="-738175"/>
              <a:ext cx="6648226" cy="1358059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6"/>
            <p:cNvSpPr/>
            <p:nvPr/>
          </p:nvSpPr>
          <p:spPr>
            <a:xfrm rot="9900019">
              <a:off x="-1409612" y="-593665"/>
              <a:ext cx="5701326" cy="1284010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9" name="Google Shape;239;p16"/>
          <p:cNvGrpSpPr/>
          <p:nvPr/>
        </p:nvGrpSpPr>
        <p:grpSpPr>
          <a:xfrm>
            <a:off x="6732795" y="-851909"/>
            <a:ext cx="7434631" cy="3914060"/>
            <a:chOff x="6732795" y="-851909"/>
            <a:chExt cx="7434631" cy="3914060"/>
          </a:xfrm>
        </p:grpSpPr>
        <p:sp>
          <p:nvSpPr>
            <p:cNvPr id="240" name="Google Shape;240;p16"/>
            <p:cNvSpPr/>
            <p:nvPr/>
          </p:nvSpPr>
          <p:spPr>
            <a:xfrm rot="-9601055" flipH="1">
              <a:off x="6755302" y="-79924"/>
              <a:ext cx="4686734" cy="957378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16"/>
            <p:cNvSpPr/>
            <p:nvPr/>
          </p:nvSpPr>
          <p:spPr>
            <a:xfrm rot="-9475604" flipH="1">
              <a:off x="7511879" y="507274"/>
              <a:ext cx="6644215" cy="1356161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2" name="Google Shape;242;p1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BLANK_1_1_1_3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17"/>
          <p:cNvPicPr preferRelativeResize="0"/>
          <p:nvPr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7765216" y="-2397961"/>
            <a:ext cx="2149924" cy="4149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9302" y="-3366641"/>
            <a:ext cx="2438141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17"/>
          <p:cNvPicPr preferRelativeResize="0"/>
          <p:nvPr/>
        </p:nvPicPr>
        <p:blipFill>
          <a:blip r:embed="rId4">
            <a:alphaModFix amt="93000"/>
          </a:blip>
          <a:stretch>
            <a:fillRect/>
          </a:stretch>
        </p:blipFill>
        <p:spPr>
          <a:xfrm rot="9503870">
            <a:off x="-1327174" y="-1059647"/>
            <a:ext cx="3137871" cy="23746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6943252" y="3490409"/>
            <a:ext cx="2438141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2712798" y="3490404"/>
            <a:ext cx="4244610" cy="41494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9" name="Google Shape;249;p17"/>
          <p:cNvGrpSpPr/>
          <p:nvPr/>
        </p:nvGrpSpPr>
        <p:grpSpPr>
          <a:xfrm flipH="1">
            <a:off x="5341579" y="-1575346"/>
            <a:ext cx="6773190" cy="3032401"/>
            <a:chOff x="-2179296" y="-1575346"/>
            <a:chExt cx="6773190" cy="3032401"/>
          </a:xfrm>
        </p:grpSpPr>
        <p:sp>
          <p:nvSpPr>
            <p:cNvPr id="250" name="Google Shape;250;p17"/>
            <p:cNvSpPr/>
            <p:nvPr/>
          </p:nvSpPr>
          <p:spPr>
            <a:xfrm rot="9900040">
              <a:off x="-2116814" y="-738175"/>
              <a:ext cx="6648226" cy="1358059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17"/>
            <p:cNvSpPr/>
            <p:nvPr/>
          </p:nvSpPr>
          <p:spPr>
            <a:xfrm rot="9900019">
              <a:off x="-1409612" y="-593665"/>
              <a:ext cx="5701326" cy="1284010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2" name="Google Shape;252;p17"/>
          <p:cNvGrpSpPr/>
          <p:nvPr/>
        </p:nvGrpSpPr>
        <p:grpSpPr>
          <a:xfrm>
            <a:off x="-2796700" y="2849530"/>
            <a:ext cx="6648425" cy="4481087"/>
            <a:chOff x="-2796700" y="2849530"/>
            <a:chExt cx="6648425" cy="4481087"/>
          </a:xfrm>
        </p:grpSpPr>
        <p:sp>
          <p:nvSpPr>
            <p:cNvPr id="253" name="Google Shape;253;p17"/>
            <p:cNvSpPr/>
            <p:nvPr/>
          </p:nvSpPr>
          <p:spPr>
            <a:xfrm>
              <a:off x="-2796700" y="4346063"/>
              <a:ext cx="6648425" cy="1358100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17"/>
            <p:cNvSpPr/>
            <p:nvPr/>
          </p:nvSpPr>
          <p:spPr>
            <a:xfrm rot="-2008546" flipH="1">
              <a:off x="-298458" y="3601147"/>
              <a:ext cx="3620847" cy="2977854"/>
            </a:xfrm>
            <a:custGeom>
              <a:avLst/>
              <a:gdLst/>
              <a:ahLst/>
              <a:cxnLst/>
              <a:rect l="l" t="t" r="r" b="b"/>
              <a:pathLst>
                <a:path w="95275" h="78356" fill="none" extrusionOk="0">
                  <a:moveTo>
                    <a:pt x="1" y="78355"/>
                  </a:moveTo>
                  <a:cubicBezTo>
                    <a:pt x="7440" y="77660"/>
                    <a:pt x="18495" y="75505"/>
                    <a:pt x="33234" y="59120"/>
                  </a:cubicBezTo>
                  <a:cubicBezTo>
                    <a:pt x="47974" y="42735"/>
                    <a:pt x="46954" y="33465"/>
                    <a:pt x="58657" y="19143"/>
                  </a:cubicBezTo>
                  <a:cubicBezTo>
                    <a:pt x="70361" y="4820"/>
                    <a:pt x="87163" y="2202"/>
                    <a:pt x="95274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5" name="Google Shape;255;p1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BLANK_1_1_1_3_1"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-2389860" y="3608979"/>
            <a:ext cx="4244610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4951" y="-3489598"/>
            <a:ext cx="4276039" cy="4149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1030348" y="-2165216"/>
            <a:ext cx="2438141" cy="41494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0" name="Google Shape;260;p18"/>
          <p:cNvGrpSpPr/>
          <p:nvPr/>
        </p:nvGrpSpPr>
        <p:grpSpPr>
          <a:xfrm>
            <a:off x="-563916" y="3940239"/>
            <a:ext cx="9419991" cy="3290684"/>
            <a:chOff x="-563916" y="3940239"/>
            <a:chExt cx="9419991" cy="3290684"/>
          </a:xfrm>
        </p:grpSpPr>
        <p:sp>
          <p:nvSpPr>
            <p:cNvPr id="261" name="Google Shape;261;p18"/>
            <p:cNvSpPr/>
            <p:nvPr/>
          </p:nvSpPr>
          <p:spPr>
            <a:xfrm rot="1047825" flipH="1">
              <a:off x="2157138" y="4906536"/>
              <a:ext cx="6648376" cy="1358090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18"/>
            <p:cNvSpPr/>
            <p:nvPr/>
          </p:nvSpPr>
          <p:spPr>
            <a:xfrm flipH="1">
              <a:off x="-563916" y="4623035"/>
              <a:ext cx="6644385" cy="1356191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63" name="Google Shape;263;p18"/>
          <p:cNvPicPr preferRelativeResize="0"/>
          <p:nvPr/>
        </p:nvPicPr>
        <p:blipFill>
          <a:blip r:embed="rId5">
            <a:alphaModFix amt="90000"/>
          </a:blip>
          <a:stretch>
            <a:fillRect/>
          </a:stretch>
        </p:blipFill>
        <p:spPr>
          <a:xfrm rot="10800000" flipH="1">
            <a:off x="7765105" y="3718099"/>
            <a:ext cx="2725187" cy="255790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4" name="Google Shape;264;p18"/>
          <p:cNvGrpSpPr/>
          <p:nvPr/>
        </p:nvGrpSpPr>
        <p:grpSpPr>
          <a:xfrm>
            <a:off x="6895489" y="-3233959"/>
            <a:ext cx="4679391" cy="5098926"/>
            <a:chOff x="6895489" y="-3233959"/>
            <a:chExt cx="4679391" cy="5098926"/>
          </a:xfrm>
        </p:grpSpPr>
        <p:sp>
          <p:nvSpPr>
            <p:cNvPr id="265" name="Google Shape;265;p18"/>
            <p:cNvSpPr/>
            <p:nvPr/>
          </p:nvSpPr>
          <p:spPr>
            <a:xfrm rot="1412825">
              <a:off x="7506387" y="-2361434"/>
              <a:ext cx="3242620" cy="3734151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18"/>
            <p:cNvSpPr/>
            <p:nvPr/>
          </p:nvSpPr>
          <p:spPr>
            <a:xfrm rot="1412825">
              <a:off x="7721362" y="-2741709"/>
              <a:ext cx="3242620" cy="3734151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7" name="Google Shape;267;p18"/>
          <p:cNvGrpSpPr/>
          <p:nvPr/>
        </p:nvGrpSpPr>
        <p:grpSpPr>
          <a:xfrm>
            <a:off x="-3605077" y="-526251"/>
            <a:ext cx="6248680" cy="1715587"/>
            <a:chOff x="-3605077" y="-526251"/>
            <a:chExt cx="6248680" cy="1715587"/>
          </a:xfrm>
        </p:grpSpPr>
        <p:sp>
          <p:nvSpPr>
            <p:cNvPr id="268" name="Google Shape;268;p18"/>
            <p:cNvSpPr/>
            <p:nvPr/>
          </p:nvSpPr>
          <p:spPr>
            <a:xfrm rot="-10712677" flipH="1">
              <a:off x="-3561199" y="-170200"/>
              <a:ext cx="6189531" cy="1281140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18"/>
            <p:cNvSpPr/>
            <p:nvPr/>
          </p:nvSpPr>
          <p:spPr>
            <a:xfrm rot="-10712677" flipH="1">
              <a:off x="-3589806" y="-447855"/>
              <a:ext cx="6189531" cy="1281140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0" name="Google Shape;270;p18"/>
          <p:cNvSpPr txBox="1">
            <a:spLocks noGrp="1"/>
          </p:cNvSpPr>
          <p:nvPr>
            <p:ph type="title"/>
          </p:nvPr>
        </p:nvSpPr>
        <p:spPr>
          <a:xfrm>
            <a:off x="858450" y="1484700"/>
            <a:ext cx="3087300" cy="11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71" name="Google Shape;271;p18"/>
          <p:cNvSpPr txBox="1">
            <a:spLocks noGrp="1"/>
          </p:cNvSpPr>
          <p:nvPr>
            <p:ph type="subTitle" idx="1"/>
          </p:nvPr>
        </p:nvSpPr>
        <p:spPr>
          <a:xfrm>
            <a:off x="858450" y="2529375"/>
            <a:ext cx="3087300" cy="110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oogle Shape;308;p2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943252" y="3490409"/>
            <a:ext cx="2438141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 flipH="1">
            <a:off x="-393994" y="-2351825"/>
            <a:ext cx="3027059" cy="3090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21"/>
          <p:cNvPicPr preferRelativeResize="0"/>
          <p:nvPr/>
        </p:nvPicPr>
        <p:blipFill>
          <a:blip r:embed="rId4">
            <a:alphaModFix amt="80000"/>
          </a:blip>
          <a:stretch>
            <a:fillRect/>
          </a:stretch>
        </p:blipFill>
        <p:spPr>
          <a:xfrm rot="10800000">
            <a:off x="-866187" y="-1980301"/>
            <a:ext cx="1856866" cy="358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21"/>
          <p:cNvPicPr preferRelativeResize="0"/>
          <p:nvPr/>
        </p:nvPicPr>
        <p:blipFill>
          <a:blip r:embed="rId5">
            <a:alphaModFix amt="90000"/>
          </a:blip>
          <a:stretch>
            <a:fillRect/>
          </a:stretch>
        </p:blipFill>
        <p:spPr>
          <a:xfrm>
            <a:off x="7684055" y="-1229038"/>
            <a:ext cx="2725187" cy="2557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21"/>
          <p:cNvPicPr preferRelativeResize="0"/>
          <p:nvPr/>
        </p:nvPicPr>
        <p:blipFill>
          <a:blip r:embed="rId6">
            <a:alphaModFix amt="93000"/>
          </a:blip>
          <a:stretch>
            <a:fillRect/>
          </a:stretch>
        </p:blipFill>
        <p:spPr>
          <a:xfrm rot="-246251">
            <a:off x="-1387786" y="4049553"/>
            <a:ext cx="3137871" cy="237461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3" name="Google Shape;313;p21"/>
          <p:cNvGrpSpPr/>
          <p:nvPr/>
        </p:nvGrpSpPr>
        <p:grpSpPr>
          <a:xfrm rot="2040007">
            <a:off x="-37139" y="-1341952"/>
            <a:ext cx="1218670" cy="3753901"/>
            <a:chOff x="-830963" y="1417312"/>
            <a:chExt cx="1441053" cy="4438911"/>
          </a:xfrm>
        </p:grpSpPr>
        <p:sp>
          <p:nvSpPr>
            <p:cNvPr id="314" name="Google Shape;314;p21"/>
            <p:cNvSpPr/>
            <p:nvPr/>
          </p:nvSpPr>
          <p:spPr>
            <a:xfrm rot="5724628">
              <a:off x="-2326809" y="3243487"/>
              <a:ext cx="4276002" cy="885068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1"/>
            <p:cNvSpPr/>
            <p:nvPr/>
          </p:nvSpPr>
          <p:spPr>
            <a:xfrm rot="5724676">
              <a:off x="-1601510" y="2799093"/>
              <a:ext cx="3408976" cy="695845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6" name="Google Shape;316;p21"/>
          <p:cNvGrpSpPr/>
          <p:nvPr/>
        </p:nvGrpSpPr>
        <p:grpSpPr>
          <a:xfrm>
            <a:off x="3986540" y="3208571"/>
            <a:ext cx="5394910" cy="4463236"/>
            <a:chOff x="3986540" y="3208571"/>
            <a:chExt cx="5394910" cy="4463236"/>
          </a:xfrm>
        </p:grpSpPr>
        <p:sp>
          <p:nvSpPr>
            <p:cNvPr id="317" name="Google Shape;317;p21"/>
            <p:cNvSpPr/>
            <p:nvPr/>
          </p:nvSpPr>
          <p:spPr>
            <a:xfrm rot="2543056">
              <a:off x="4505584" y="3998957"/>
              <a:ext cx="3462590" cy="2882465"/>
            </a:xfrm>
            <a:custGeom>
              <a:avLst/>
              <a:gdLst/>
              <a:ahLst/>
              <a:cxnLst/>
              <a:rect l="l" t="t" r="r" b="b"/>
              <a:pathLst>
                <a:path w="74555" h="62064" fill="none" extrusionOk="0">
                  <a:moveTo>
                    <a:pt x="74555" y="0"/>
                  </a:moveTo>
                  <a:cubicBezTo>
                    <a:pt x="58031" y="5562"/>
                    <a:pt x="52330" y="7578"/>
                    <a:pt x="41298" y="17103"/>
                  </a:cubicBezTo>
                  <a:cubicBezTo>
                    <a:pt x="30267" y="26628"/>
                    <a:pt x="23036" y="28297"/>
                    <a:pt x="13326" y="36246"/>
                  </a:cubicBezTo>
                  <a:cubicBezTo>
                    <a:pt x="3616" y="44195"/>
                    <a:pt x="1669" y="50082"/>
                    <a:pt x="0" y="6206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21"/>
            <p:cNvSpPr/>
            <p:nvPr/>
          </p:nvSpPr>
          <p:spPr>
            <a:xfrm rot="-282185">
              <a:off x="5076259" y="4702783"/>
              <a:ext cx="4276105" cy="885089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9" name="Google Shape;319;p2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20" name="Google Shape;320;p21"/>
          <p:cNvSpPr txBox="1">
            <a:spLocks noGrp="1"/>
          </p:cNvSpPr>
          <p:nvPr>
            <p:ph type="subTitle" idx="1"/>
          </p:nvPr>
        </p:nvSpPr>
        <p:spPr>
          <a:xfrm>
            <a:off x="720000" y="2606622"/>
            <a:ext cx="2336400" cy="461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0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321" name="Google Shape;321;p21"/>
          <p:cNvSpPr txBox="1">
            <a:spLocks noGrp="1"/>
          </p:cNvSpPr>
          <p:nvPr>
            <p:ph type="subTitle" idx="2"/>
          </p:nvPr>
        </p:nvSpPr>
        <p:spPr>
          <a:xfrm>
            <a:off x="720000" y="3086073"/>
            <a:ext cx="2336400" cy="8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2" name="Google Shape;322;p21"/>
          <p:cNvSpPr txBox="1">
            <a:spLocks noGrp="1"/>
          </p:cNvSpPr>
          <p:nvPr>
            <p:ph type="subTitle" idx="3"/>
          </p:nvPr>
        </p:nvSpPr>
        <p:spPr>
          <a:xfrm>
            <a:off x="3403800" y="3086073"/>
            <a:ext cx="2336400" cy="8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3" name="Google Shape;323;p21"/>
          <p:cNvSpPr txBox="1">
            <a:spLocks noGrp="1"/>
          </p:cNvSpPr>
          <p:nvPr>
            <p:ph type="subTitle" idx="4"/>
          </p:nvPr>
        </p:nvSpPr>
        <p:spPr>
          <a:xfrm>
            <a:off x="6087600" y="3086073"/>
            <a:ext cx="2336400" cy="8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4" name="Google Shape;324;p21"/>
          <p:cNvSpPr txBox="1">
            <a:spLocks noGrp="1"/>
          </p:cNvSpPr>
          <p:nvPr>
            <p:ph type="subTitle" idx="5"/>
          </p:nvPr>
        </p:nvSpPr>
        <p:spPr>
          <a:xfrm>
            <a:off x="3403800" y="2606622"/>
            <a:ext cx="2336400" cy="461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0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325" name="Google Shape;325;p21"/>
          <p:cNvSpPr txBox="1">
            <a:spLocks noGrp="1"/>
          </p:cNvSpPr>
          <p:nvPr>
            <p:ph type="subTitle" idx="6"/>
          </p:nvPr>
        </p:nvSpPr>
        <p:spPr>
          <a:xfrm>
            <a:off x="6087600" y="2606622"/>
            <a:ext cx="2336400" cy="461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0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Elsie"/>
              <a:buNone/>
              <a:defRPr sz="24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BLANK_1_1_1_1"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" name="Google Shape;327;p2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7086299" y="4115802"/>
            <a:ext cx="3355275" cy="328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22"/>
          <p:cNvPicPr preferRelativeResize="0"/>
          <p:nvPr/>
        </p:nvPicPr>
        <p:blipFill>
          <a:blip r:embed="rId3">
            <a:alphaModFix amt="80000"/>
          </a:blip>
          <a:stretch>
            <a:fillRect/>
          </a:stretch>
        </p:blipFill>
        <p:spPr>
          <a:xfrm rot="-1086382" flipH="1">
            <a:off x="-712738" y="4052963"/>
            <a:ext cx="2704278" cy="2153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22"/>
          <p:cNvPicPr preferRelativeResize="0"/>
          <p:nvPr/>
        </p:nvPicPr>
        <p:blipFill>
          <a:blip r:embed="rId4">
            <a:alphaModFix amt="93000"/>
          </a:blip>
          <a:stretch>
            <a:fillRect/>
          </a:stretch>
        </p:blipFill>
        <p:spPr>
          <a:xfrm rot="1698306">
            <a:off x="6894614" y="-1332422"/>
            <a:ext cx="3137871" cy="237461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0" name="Google Shape;330;p22"/>
          <p:cNvGrpSpPr/>
          <p:nvPr/>
        </p:nvGrpSpPr>
        <p:grpSpPr>
          <a:xfrm rot="10800000">
            <a:off x="-1728946" y="3963404"/>
            <a:ext cx="6773190" cy="3032401"/>
            <a:chOff x="-2179296" y="-1575346"/>
            <a:chExt cx="6773190" cy="3032401"/>
          </a:xfrm>
        </p:grpSpPr>
        <p:sp>
          <p:nvSpPr>
            <p:cNvPr id="331" name="Google Shape;331;p22"/>
            <p:cNvSpPr/>
            <p:nvPr/>
          </p:nvSpPr>
          <p:spPr>
            <a:xfrm rot="9900040">
              <a:off x="-2116814" y="-738175"/>
              <a:ext cx="6648226" cy="1358059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2"/>
            <p:cNvSpPr/>
            <p:nvPr/>
          </p:nvSpPr>
          <p:spPr>
            <a:xfrm rot="9900019">
              <a:off x="-1409612" y="-593665"/>
              <a:ext cx="5701326" cy="1284010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33" name="Google Shape;333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645500" y="-2431700"/>
            <a:ext cx="3708050" cy="37861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4" name="Google Shape;334;p22"/>
          <p:cNvGrpSpPr/>
          <p:nvPr/>
        </p:nvGrpSpPr>
        <p:grpSpPr>
          <a:xfrm>
            <a:off x="7264829" y="-6717858"/>
            <a:ext cx="3675047" cy="8272827"/>
            <a:chOff x="7264829" y="-6717858"/>
            <a:chExt cx="3675047" cy="8272827"/>
          </a:xfrm>
        </p:grpSpPr>
        <p:sp>
          <p:nvSpPr>
            <p:cNvPr id="335" name="Google Shape;335;p22"/>
            <p:cNvSpPr/>
            <p:nvPr/>
          </p:nvSpPr>
          <p:spPr>
            <a:xfrm>
              <a:off x="7697200" y="-2179246"/>
              <a:ext cx="3242676" cy="3734215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22"/>
            <p:cNvSpPr/>
            <p:nvPr/>
          </p:nvSpPr>
          <p:spPr>
            <a:xfrm rot="-6002672">
              <a:off x="4770643" y="-3458722"/>
              <a:ext cx="7986584" cy="1630232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7" name="Google Shape;337;p22"/>
          <p:cNvGrpSpPr/>
          <p:nvPr/>
        </p:nvGrpSpPr>
        <p:grpSpPr>
          <a:xfrm rot="6000180">
            <a:off x="-1244418" y="-2895167"/>
            <a:ext cx="4124017" cy="4274833"/>
            <a:chOff x="-1006197" y="2528167"/>
            <a:chExt cx="4124011" cy="4274827"/>
          </a:xfrm>
        </p:grpSpPr>
        <p:sp>
          <p:nvSpPr>
            <p:cNvPr id="338" name="Google Shape;338;p22"/>
            <p:cNvSpPr/>
            <p:nvPr/>
          </p:nvSpPr>
          <p:spPr>
            <a:xfrm rot="3599952">
              <a:off x="-582431" y="3237252"/>
              <a:ext cx="3230477" cy="2843740"/>
            </a:xfrm>
            <a:custGeom>
              <a:avLst/>
              <a:gdLst/>
              <a:ahLst/>
              <a:cxnLst/>
              <a:rect l="l" t="t" r="r" b="b"/>
              <a:pathLst>
                <a:path w="91960" h="80951" fill="none" extrusionOk="0">
                  <a:moveTo>
                    <a:pt x="0" y="80951"/>
                  </a:moveTo>
                  <a:cubicBezTo>
                    <a:pt x="5748" y="77405"/>
                    <a:pt x="13488" y="72561"/>
                    <a:pt x="22990" y="57567"/>
                  </a:cubicBezTo>
                  <a:cubicBezTo>
                    <a:pt x="32492" y="42550"/>
                    <a:pt x="37706" y="26721"/>
                    <a:pt x="52446" y="16107"/>
                  </a:cubicBezTo>
                  <a:cubicBezTo>
                    <a:pt x="67185" y="5516"/>
                    <a:pt x="91959" y="0"/>
                    <a:pt x="91959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2"/>
            <p:cNvSpPr/>
            <p:nvPr/>
          </p:nvSpPr>
          <p:spPr>
            <a:xfrm rot="3599952">
              <a:off x="-584296" y="3289291"/>
              <a:ext cx="3346931" cy="2752580"/>
            </a:xfrm>
            <a:custGeom>
              <a:avLst/>
              <a:gdLst/>
              <a:ahLst/>
              <a:cxnLst/>
              <a:rect l="l" t="t" r="r" b="b"/>
              <a:pathLst>
                <a:path w="95275" h="78356" fill="none" extrusionOk="0">
                  <a:moveTo>
                    <a:pt x="1" y="78355"/>
                  </a:moveTo>
                  <a:cubicBezTo>
                    <a:pt x="7440" y="77660"/>
                    <a:pt x="18495" y="75505"/>
                    <a:pt x="33234" y="59120"/>
                  </a:cubicBezTo>
                  <a:cubicBezTo>
                    <a:pt x="47974" y="42735"/>
                    <a:pt x="46954" y="33465"/>
                    <a:pt x="58657" y="19143"/>
                  </a:cubicBezTo>
                  <a:cubicBezTo>
                    <a:pt x="70361" y="4820"/>
                    <a:pt x="87163" y="2202"/>
                    <a:pt x="95274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0" name="Google Shape;340;p22"/>
          <p:cNvSpPr txBox="1">
            <a:spLocks noGrp="1"/>
          </p:cNvSpPr>
          <p:nvPr>
            <p:ph type="subTitle" idx="1"/>
          </p:nvPr>
        </p:nvSpPr>
        <p:spPr>
          <a:xfrm>
            <a:off x="1997324" y="1499525"/>
            <a:ext cx="2385900" cy="502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341" name="Google Shape;341;p22"/>
          <p:cNvSpPr txBox="1">
            <a:spLocks noGrp="1"/>
          </p:cNvSpPr>
          <p:nvPr>
            <p:ph type="subTitle" idx="2"/>
          </p:nvPr>
        </p:nvSpPr>
        <p:spPr>
          <a:xfrm>
            <a:off x="1997324" y="3016249"/>
            <a:ext cx="2385900" cy="502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342" name="Google Shape;342;p22"/>
          <p:cNvSpPr txBox="1">
            <a:spLocks noGrp="1"/>
          </p:cNvSpPr>
          <p:nvPr>
            <p:ph type="subTitle" idx="3"/>
          </p:nvPr>
        </p:nvSpPr>
        <p:spPr>
          <a:xfrm>
            <a:off x="6033762" y="1499525"/>
            <a:ext cx="2385900" cy="502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343" name="Google Shape;343;p22"/>
          <p:cNvSpPr txBox="1">
            <a:spLocks noGrp="1"/>
          </p:cNvSpPr>
          <p:nvPr>
            <p:ph type="subTitle" idx="4"/>
          </p:nvPr>
        </p:nvSpPr>
        <p:spPr>
          <a:xfrm>
            <a:off x="6033762" y="3016249"/>
            <a:ext cx="2385900" cy="502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latin typeface="Elsie"/>
                <a:ea typeface="Elsie"/>
                <a:cs typeface="Elsie"/>
                <a:sym typeface="Elsi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Elsie"/>
              <a:buNone/>
              <a:defRPr sz="2400">
                <a:solidFill>
                  <a:srgbClr val="FF0000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344" name="Google Shape;344;p22"/>
          <p:cNvSpPr txBox="1">
            <a:spLocks noGrp="1"/>
          </p:cNvSpPr>
          <p:nvPr>
            <p:ph type="subTitle" idx="5"/>
          </p:nvPr>
        </p:nvSpPr>
        <p:spPr>
          <a:xfrm>
            <a:off x="1997324" y="1875001"/>
            <a:ext cx="2385900" cy="6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5" name="Google Shape;345;p22"/>
          <p:cNvSpPr txBox="1">
            <a:spLocks noGrp="1"/>
          </p:cNvSpPr>
          <p:nvPr>
            <p:ph type="subTitle" idx="6"/>
          </p:nvPr>
        </p:nvSpPr>
        <p:spPr>
          <a:xfrm>
            <a:off x="6033762" y="1875001"/>
            <a:ext cx="2385900" cy="6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6" name="Google Shape;346;p22"/>
          <p:cNvSpPr txBox="1">
            <a:spLocks noGrp="1"/>
          </p:cNvSpPr>
          <p:nvPr>
            <p:ph type="subTitle" idx="7"/>
          </p:nvPr>
        </p:nvSpPr>
        <p:spPr>
          <a:xfrm>
            <a:off x="1997324" y="3391725"/>
            <a:ext cx="2385900" cy="6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7" name="Google Shape;347;p22"/>
          <p:cNvSpPr txBox="1">
            <a:spLocks noGrp="1"/>
          </p:cNvSpPr>
          <p:nvPr>
            <p:ph type="subTitle" idx="8"/>
          </p:nvPr>
        </p:nvSpPr>
        <p:spPr>
          <a:xfrm>
            <a:off x="6033762" y="3391725"/>
            <a:ext cx="2385900" cy="6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8" name="Google Shape;348;p22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3_1"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Google Shape;397;p2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7961052" y="2257816"/>
            <a:ext cx="4244610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25"/>
          <p:cNvPicPr preferRelativeResize="0"/>
          <p:nvPr/>
        </p:nvPicPr>
        <p:blipFill>
          <a:blip r:embed="rId3">
            <a:alphaModFix amt="80000"/>
          </a:blip>
          <a:stretch>
            <a:fillRect/>
          </a:stretch>
        </p:blipFill>
        <p:spPr>
          <a:xfrm rot="5400000">
            <a:off x="-699859" y="3354627"/>
            <a:ext cx="2149924" cy="4149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3570655" y="-1951512"/>
            <a:ext cx="5037385" cy="51435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0" name="Google Shape;400;p25"/>
          <p:cNvGrpSpPr/>
          <p:nvPr/>
        </p:nvGrpSpPr>
        <p:grpSpPr>
          <a:xfrm rot="-1203562">
            <a:off x="5221480" y="3679700"/>
            <a:ext cx="4609016" cy="2063487"/>
            <a:chOff x="-2179296" y="-1575346"/>
            <a:chExt cx="6773190" cy="3032401"/>
          </a:xfrm>
        </p:grpSpPr>
        <p:sp>
          <p:nvSpPr>
            <p:cNvPr id="401" name="Google Shape;401;p25"/>
            <p:cNvSpPr/>
            <p:nvPr/>
          </p:nvSpPr>
          <p:spPr>
            <a:xfrm rot="9900040">
              <a:off x="-2116814" y="-738175"/>
              <a:ext cx="6648226" cy="1358059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25"/>
            <p:cNvSpPr/>
            <p:nvPr/>
          </p:nvSpPr>
          <p:spPr>
            <a:xfrm rot="9900019">
              <a:off x="-1409612" y="-593665"/>
              <a:ext cx="5701326" cy="1284010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403" name="Google Shape;403;p25"/>
          <p:cNvPicPr preferRelativeResize="0"/>
          <p:nvPr/>
        </p:nvPicPr>
        <p:blipFill>
          <a:blip r:embed="rId5">
            <a:alphaModFix amt="90000"/>
          </a:blip>
          <a:stretch>
            <a:fillRect/>
          </a:stretch>
        </p:blipFill>
        <p:spPr>
          <a:xfrm>
            <a:off x="7269730" y="-931588"/>
            <a:ext cx="2725187" cy="255790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4" name="Google Shape;404;p25"/>
          <p:cNvGrpSpPr/>
          <p:nvPr/>
        </p:nvGrpSpPr>
        <p:grpSpPr>
          <a:xfrm>
            <a:off x="-2134412" y="-2407939"/>
            <a:ext cx="4083522" cy="5199579"/>
            <a:chOff x="-2134412" y="-2407939"/>
            <a:chExt cx="4083522" cy="5199579"/>
          </a:xfrm>
        </p:grpSpPr>
        <p:sp>
          <p:nvSpPr>
            <p:cNvPr id="405" name="Google Shape;405;p25"/>
            <p:cNvSpPr/>
            <p:nvPr/>
          </p:nvSpPr>
          <p:spPr>
            <a:xfrm rot="-470816" flipH="1">
              <a:off x="-1894681" y="-2204064"/>
              <a:ext cx="3242702" cy="3734246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25"/>
            <p:cNvSpPr/>
            <p:nvPr/>
          </p:nvSpPr>
          <p:spPr>
            <a:xfrm rot="7896841">
              <a:off x="-1448272" y="751780"/>
              <a:ext cx="3735729" cy="773240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7" name="Google Shape;407;p25"/>
          <p:cNvSpPr/>
          <p:nvPr/>
        </p:nvSpPr>
        <p:spPr>
          <a:xfrm rot="449116">
            <a:off x="-1808810" y="4274525"/>
            <a:ext cx="3879953" cy="873814"/>
          </a:xfrm>
          <a:custGeom>
            <a:avLst/>
            <a:gdLst/>
            <a:ahLst/>
            <a:cxnLst/>
            <a:rect l="l" t="t" r="r" b="b"/>
            <a:pathLst>
              <a:path w="94786" h="21347" fill="none" extrusionOk="0">
                <a:moveTo>
                  <a:pt x="1" y="5049"/>
                </a:moveTo>
                <a:cubicBezTo>
                  <a:pt x="3575" y="9162"/>
                  <a:pt x="11878" y="10602"/>
                  <a:pt x="18795" y="8227"/>
                </a:cubicBezTo>
                <a:cubicBezTo>
                  <a:pt x="25723" y="5840"/>
                  <a:pt x="35895" y="1"/>
                  <a:pt x="43604" y="430"/>
                </a:cubicBezTo>
                <a:cubicBezTo>
                  <a:pt x="51324" y="870"/>
                  <a:pt x="59550" y="3894"/>
                  <a:pt x="67776" y="8293"/>
                </a:cubicBezTo>
                <a:cubicBezTo>
                  <a:pt x="75991" y="12692"/>
                  <a:pt x="85163" y="19400"/>
                  <a:pt x="94785" y="21346"/>
                </a:cubicBezTo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miter lim="1099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25"/>
          <p:cNvSpPr/>
          <p:nvPr/>
        </p:nvSpPr>
        <p:spPr>
          <a:xfrm rot="2033866" flipH="1">
            <a:off x="6199335" y="-3160301"/>
            <a:ext cx="3242695" cy="3734238"/>
          </a:xfrm>
          <a:custGeom>
            <a:avLst/>
            <a:gdLst/>
            <a:ahLst/>
            <a:cxnLst/>
            <a:rect l="l" t="t" r="r" b="b"/>
            <a:pathLst>
              <a:path w="59485" h="68502" fill="none" extrusionOk="0">
                <a:moveTo>
                  <a:pt x="59484" y="4686"/>
                </a:moveTo>
                <a:cubicBezTo>
                  <a:pt x="57945" y="6445"/>
                  <a:pt x="56284" y="11152"/>
                  <a:pt x="56284" y="15562"/>
                </a:cubicBezTo>
                <a:cubicBezTo>
                  <a:pt x="56284" y="19972"/>
                  <a:pt x="57263" y="24920"/>
                  <a:pt x="56284" y="29913"/>
                </a:cubicBezTo>
                <a:cubicBezTo>
                  <a:pt x="55305" y="34917"/>
                  <a:pt x="54612" y="39172"/>
                  <a:pt x="54129" y="44561"/>
                </a:cubicBezTo>
                <a:cubicBezTo>
                  <a:pt x="53634" y="49961"/>
                  <a:pt x="51280" y="55052"/>
                  <a:pt x="48443" y="58967"/>
                </a:cubicBezTo>
                <a:cubicBezTo>
                  <a:pt x="45595" y="62893"/>
                  <a:pt x="44374" y="67006"/>
                  <a:pt x="35653" y="67985"/>
                </a:cubicBezTo>
                <a:cubicBezTo>
                  <a:pt x="31068" y="68502"/>
                  <a:pt x="30683" y="67743"/>
                  <a:pt x="23831" y="65708"/>
                </a:cubicBezTo>
                <a:cubicBezTo>
                  <a:pt x="16980" y="63674"/>
                  <a:pt x="14814" y="59957"/>
                  <a:pt x="12757" y="55569"/>
                </a:cubicBezTo>
                <a:cubicBezTo>
                  <a:pt x="10305" y="50214"/>
                  <a:pt x="10844" y="50994"/>
                  <a:pt x="7270" y="45353"/>
                </a:cubicBezTo>
                <a:cubicBezTo>
                  <a:pt x="3707" y="39711"/>
                  <a:pt x="1" y="29539"/>
                  <a:pt x="210" y="22897"/>
                </a:cubicBezTo>
                <a:cubicBezTo>
                  <a:pt x="407" y="16265"/>
                  <a:pt x="4806" y="881"/>
                  <a:pt x="1562" y="1"/>
                </a:cubicBezTo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miter lim="1099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25"/>
          <p:cNvSpPr txBox="1">
            <a:spLocks noGrp="1"/>
          </p:cNvSpPr>
          <p:nvPr>
            <p:ph type="title"/>
          </p:nvPr>
        </p:nvSpPr>
        <p:spPr>
          <a:xfrm>
            <a:off x="2652316" y="572950"/>
            <a:ext cx="3839400" cy="105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1pPr>
            <a:lvl2pPr lvl="1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rt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  <p:sp>
        <p:nvSpPr>
          <p:cNvPr id="410" name="Google Shape;410;p25"/>
          <p:cNvSpPr txBox="1">
            <a:spLocks noGrp="1"/>
          </p:cNvSpPr>
          <p:nvPr>
            <p:ph type="subTitle" idx="1"/>
          </p:nvPr>
        </p:nvSpPr>
        <p:spPr>
          <a:xfrm>
            <a:off x="2652275" y="2440575"/>
            <a:ext cx="3839400" cy="846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9pPr>
          </a:lstStyle>
          <a:p>
            <a:endParaRPr/>
          </a:p>
        </p:txBody>
      </p:sp>
      <p:sp>
        <p:nvSpPr>
          <p:cNvPr id="411" name="Google Shape;411;p25"/>
          <p:cNvSpPr txBox="1">
            <a:spLocks noGrp="1"/>
          </p:cNvSpPr>
          <p:nvPr>
            <p:ph type="subTitle" idx="2"/>
          </p:nvPr>
        </p:nvSpPr>
        <p:spPr>
          <a:xfrm>
            <a:off x="2652284" y="3958875"/>
            <a:ext cx="3839400" cy="36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Krub SemiBold"/>
              <a:buNone/>
              <a:defRPr sz="1200">
                <a:latin typeface="Krub SemiBold"/>
                <a:ea typeface="Krub SemiBold"/>
                <a:cs typeface="Krub SemiBold"/>
                <a:sym typeface="Krub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Krub SemiBold"/>
              <a:buNone/>
              <a:defRPr sz="1200">
                <a:latin typeface="Krub SemiBold"/>
                <a:ea typeface="Krub SemiBold"/>
                <a:cs typeface="Krub SemiBold"/>
                <a:sym typeface="Krub Semi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Krub SemiBold"/>
              <a:buNone/>
              <a:defRPr sz="1200">
                <a:latin typeface="Krub SemiBold"/>
                <a:ea typeface="Krub SemiBold"/>
                <a:cs typeface="Krub SemiBold"/>
                <a:sym typeface="Krub Semi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Krub SemiBold"/>
              <a:buNone/>
              <a:defRPr sz="1200">
                <a:latin typeface="Krub SemiBold"/>
                <a:ea typeface="Krub SemiBold"/>
                <a:cs typeface="Krub SemiBold"/>
                <a:sym typeface="Krub Semi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Krub SemiBold"/>
              <a:buNone/>
              <a:defRPr sz="1200">
                <a:latin typeface="Krub SemiBold"/>
                <a:ea typeface="Krub SemiBold"/>
                <a:cs typeface="Krub SemiBold"/>
                <a:sym typeface="Krub Semi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Krub SemiBold"/>
              <a:buNone/>
              <a:defRPr sz="1200">
                <a:latin typeface="Krub SemiBold"/>
                <a:ea typeface="Krub SemiBold"/>
                <a:cs typeface="Krub SemiBold"/>
                <a:sym typeface="Krub Semi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Krub SemiBold"/>
              <a:buNone/>
              <a:defRPr sz="1200">
                <a:latin typeface="Krub SemiBold"/>
                <a:ea typeface="Krub SemiBold"/>
                <a:cs typeface="Krub SemiBold"/>
                <a:sym typeface="Krub Semi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Krub SemiBold"/>
              <a:buNone/>
              <a:defRPr sz="1200">
                <a:latin typeface="Krub SemiBold"/>
                <a:ea typeface="Krub SemiBold"/>
                <a:cs typeface="Krub SemiBold"/>
                <a:sym typeface="Krub Semi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Krub SemiBold"/>
              <a:buNone/>
              <a:defRPr sz="1200">
                <a:latin typeface="Krub SemiBold"/>
                <a:ea typeface="Krub SemiBold"/>
                <a:cs typeface="Krub SemiBold"/>
                <a:sym typeface="Krub SemiBold"/>
              </a:defRPr>
            </a:lvl9pPr>
          </a:lstStyle>
          <a:p>
            <a:endParaRPr/>
          </a:p>
        </p:txBody>
      </p:sp>
      <p:sp>
        <p:nvSpPr>
          <p:cNvPr id="412" name="Google Shape;412;p25"/>
          <p:cNvSpPr txBox="1"/>
          <p:nvPr/>
        </p:nvSpPr>
        <p:spPr>
          <a:xfrm>
            <a:off x="2652300" y="3252000"/>
            <a:ext cx="38394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rPr>
              <a:t>Credits:</a:t>
            </a:r>
            <a:r>
              <a:rPr lang="en" sz="1200"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rPr>
              <a:t> This presentation template was created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Krub"/>
                <a:ea typeface="Krub"/>
                <a:cs typeface="Krub"/>
                <a:sym typeface="Krub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rPr>
              <a:t>, and includes icons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Krub"/>
                <a:ea typeface="Krub"/>
                <a:cs typeface="Krub"/>
                <a:sym typeface="Krub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rPr>
              <a:t>, and infographics &amp; images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Krub"/>
                <a:ea typeface="Krub"/>
                <a:cs typeface="Krub"/>
                <a:sym typeface="Krub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200"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rPr>
              <a:t> </a:t>
            </a:r>
            <a:endParaRPr sz="1200" b="1">
              <a:solidFill>
                <a:schemeClr val="dk1"/>
              </a:solidFill>
              <a:latin typeface="Krub"/>
              <a:ea typeface="Krub"/>
              <a:cs typeface="Krub"/>
              <a:sym typeface="Krub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Google Shape;414;p2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1212540">
            <a:off x="-2468123" y="3449541"/>
            <a:ext cx="4244611" cy="4149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980023" y="-2820829"/>
            <a:ext cx="2438141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6" name="Google Shape;41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17595" y="-3628837"/>
            <a:ext cx="503738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7" name="Google Shape;417;p26"/>
          <p:cNvPicPr preferRelativeResize="0"/>
          <p:nvPr/>
        </p:nvPicPr>
        <p:blipFill>
          <a:blip r:embed="rId5">
            <a:alphaModFix amt="93000"/>
          </a:blip>
          <a:stretch>
            <a:fillRect/>
          </a:stretch>
        </p:blipFill>
        <p:spPr>
          <a:xfrm rot="10799978">
            <a:off x="6953889" y="3951677"/>
            <a:ext cx="3137871" cy="237461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8" name="Google Shape;418;p26"/>
          <p:cNvGrpSpPr/>
          <p:nvPr/>
        </p:nvGrpSpPr>
        <p:grpSpPr>
          <a:xfrm>
            <a:off x="-2749871" y="-1517721"/>
            <a:ext cx="6773190" cy="3032401"/>
            <a:chOff x="-2179296" y="-1575346"/>
            <a:chExt cx="6773190" cy="3032401"/>
          </a:xfrm>
        </p:grpSpPr>
        <p:sp>
          <p:nvSpPr>
            <p:cNvPr id="419" name="Google Shape;419;p26"/>
            <p:cNvSpPr/>
            <p:nvPr/>
          </p:nvSpPr>
          <p:spPr>
            <a:xfrm rot="9900040">
              <a:off x="-2116814" y="-738175"/>
              <a:ext cx="6648226" cy="1358059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6"/>
            <p:cNvSpPr/>
            <p:nvPr/>
          </p:nvSpPr>
          <p:spPr>
            <a:xfrm rot="9900019">
              <a:off x="-1409612" y="-593665"/>
              <a:ext cx="5701326" cy="1284010"/>
            </a:xfrm>
            <a:custGeom>
              <a:avLst/>
              <a:gdLst/>
              <a:ahLst/>
              <a:cxnLst/>
              <a:rect l="l" t="t" r="r" b="b"/>
              <a:pathLst>
                <a:path w="94786" h="21347" fill="none" extrusionOk="0">
                  <a:moveTo>
                    <a:pt x="1" y="5049"/>
                  </a:moveTo>
                  <a:cubicBezTo>
                    <a:pt x="3575" y="9162"/>
                    <a:pt x="11878" y="10602"/>
                    <a:pt x="18795" y="8227"/>
                  </a:cubicBezTo>
                  <a:cubicBezTo>
                    <a:pt x="25723" y="5840"/>
                    <a:pt x="35895" y="1"/>
                    <a:pt x="43604" y="430"/>
                  </a:cubicBezTo>
                  <a:cubicBezTo>
                    <a:pt x="51324" y="870"/>
                    <a:pt x="59550" y="3894"/>
                    <a:pt x="67776" y="8293"/>
                  </a:cubicBezTo>
                  <a:cubicBezTo>
                    <a:pt x="75991" y="12692"/>
                    <a:pt x="85163" y="19400"/>
                    <a:pt x="94785" y="2134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1" name="Google Shape;421;p26"/>
          <p:cNvGrpSpPr/>
          <p:nvPr/>
        </p:nvGrpSpPr>
        <p:grpSpPr>
          <a:xfrm>
            <a:off x="6846656" y="2698376"/>
            <a:ext cx="5058152" cy="4729956"/>
            <a:chOff x="6846656" y="2698376"/>
            <a:chExt cx="5058152" cy="4729956"/>
          </a:xfrm>
        </p:grpSpPr>
        <p:sp>
          <p:nvSpPr>
            <p:cNvPr id="422" name="Google Shape;422;p26"/>
            <p:cNvSpPr/>
            <p:nvPr/>
          </p:nvSpPr>
          <p:spPr>
            <a:xfrm rot="4006946">
              <a:off x="7580383" y="3057358"/>
              <a:ext cx="3242658" cy="3734195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6"/>
            <p:cNvSpPr/>
            <p:nvPr/>
          </p:nvSpPr>
          <p:spPr>
            <a:xfrm rot="4006946">
              <a:off x="7928423" y="3335156"/>
              <a:ext cx="3242658" cy="3734195"/>
            </a:xfrm>
            <a:custGeom>
              <a:avLst/>
              <a:gdLst/>
              <a:ahLst/>
              <a:cxnLst/>
              <a:rect l="l" t="t" r="r" b="b"/>
              <a:pathLst>
                <a:path w="59485" h="68502" fill="none" extrusionOk="0">
                  <a:moveTo>
                    <a:pt x="59484" y="4686"/>
                  </a:moveTo>
                  <a:cubicBezTo>
                    <a:pt x="57945" y="6445"/>
                    <a:pt x="56284" y="11152"/>
                    <a:pt x="56284" y="15562"/>
                  </a:cubicBezTo>
                  <a:cubicBezTo>
                    <a:pt x="56284" y="19972"/>
                    <a:pt x="57263" y="24920"/>
                    <a:pt x="56284" y="29913"/>
                  </a:cubicBezTo>
                  <a:cubicBezTo>
                    <a:pt x="55305" y="34917"/>
                    <a:pt x="54612" y="39172"/>
                    <a:pt x="54129" y="44561"/>
                  </a:cubicBezTo>
                  <a:cubicBezTo>
                    <a:pt x="53634" y="49961"/>
                    <a:pt x="51280" y="55052"/>
                    <a:pt x="48443" y="58967"/>
                  </a:cubicBezTo>
                  <a:cubicBezTo>
                    <a:pt x="45595" y="62893"/>
                    <a:pt x="44374" y="67006"/>
                    <a:pt x="35653" y="67985"/>
                  </a:cubicBezTo>
                  <a:cubicBezTo>
                    <a:pt x="31068" y="68502"/>
                    <a:pt x="30683" y="67743"/>
                    <a:pt x="23831" y="65708"/>
                  </a:cubicBezTo>
                  <a:cubicBezTo>
                    <a:pt x="16980" y="63674"/>
                    <a:pt x="14814" y="59957"/>
                    <a:pt x="12757" y="55569"/>
                  </a:cubicBezTo>
                  <a:cubicBezTo>
                    <a:pt x="10305" y="50214"/>
                    <a:pt x="10844" y="50994"/>
                    <a:pt x="7270" y="45353"/>
                  </a:cubicBezTo>
                  <a:cubicBezTo>
                    <a:pt x="3707" y="39711"/>
                    <a:pt x="1" y="29539"/>
                    <a:pt x="210" y="22897"/>
                  </a:cubicBezTo>
                  <a:cubicBezTo>
                    <a:pt x="407" y="16265"/>
                    <a:pt x="4806" y="881"/>
                    <a:pt x="1562" y="1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4" name="Google Shape;424;p26"/>
          <p:cNvGrpSpPr/>
          <p:nvPr/>
        </p:nvGrpSpPr>
        <p:grpSpPr>
          <a:xfrm>
            <a:off x="-2703695" y="4356813"/>
            <a:ext cx="6189648" cy="1564346"/>
            <a:chOff x="-2703695" y="4356813"/>
            <a:chExt cx="6189648" cy="1564346"/>
          </a:xfrm>
        </p:grpSpPr>
        <p:sp>
          <p:nvSpPr>
            <p:cNvPr id="425" name="Google Shape;425;p26"/>
            <p:cNvSpPr/>
            <p:nvPr/>
          </p:nvSpPr>
          <p:spPr>
            <a:xfrm>
              <a:off x="-2703695" y="4356813"/>
              <a:ext cx="6189648" cy="1281164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6"/>
            <p:cNvSpPr/>
            <p:nvPr/>
          </p:nvSpPr>
          <p:spPr>
            <a:xfrm rot="175496" flipH="1">
              <a:off x="-2401513" y="4639324"/>
              <a:ext cx="5585287" cy="1140076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8" name="Google Shape;428;p2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943252" y="3490409"/>
            <a:ext cx="2438141" cy="4149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 flipH="1">
            <a:off x="-393994" y="-2351825"/>
            <a:ext cx="3027059" cy="3090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27"/>
          <p:cNvPicPr preferRelativeResize="0"/>
          <p:nvPr/>
        </p:nvPicPr>
        <p:blipFill>
          <a:blip r:embed="rId4">
            <a:alphaModFix amt="80000"/>
          </a:blip>
          <a:stretch>
            <a:fillRect/>
          </a:stretch>
        </p:blipFill>
        <p:spPr>
          <a:xfrm rot="10800000">
            <a:off x="-866187" y="-1980301"/>
            <a:ext cx="1856866" cy="358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27"/>
          <p:cNvPicPr preferRelativeResize="0"/>
          <p:nvPr/>
        </p:nvPicPr>
        <p:blipFill>
          <a:blip r:embed="rId5">
            <a:alphaModFix amt="90000"/>
          </a:blip>
          <a:stretch>
            <a:fillRect/>
          </a:stretch>
        </p:blipFill>
        <p:spPr>
          <a:xfrm>
            <a:off x="7684055" y="-1229038"/>
            <a:ext cx="2725187" cy="2557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p27"/>
          <p:cNvPicPr preferRelativeResize="0"/>
          <p:nvPr/>
        </p:nvPicPr>
        <p:blipFill>
          <a:blip r:embed="rId6">
            <a:alphaModFix amt="93000"/>
          </a:blip>
          <a:stretch>
            <a:fillRect/>
          </a:stretch>
        </p:blipFill>
        <p:spPr>
          <a:xfrm rot="-246251">
            <a:off x="-1387786" y="4049553"/>
            <a:ext cx="3137871" cy="237461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3" name="Google Shape;433;p27"/>
          <p:cNvGrpSpPr/>
          <p:nvPr/>
        </p:nvGrpSpPr>
        <p:grpSpPr>
          <a:xfrm rot="2040007">
            <a:off x="-37139" y="-1341952"/>
            <a:ext cx="1218670" cy="3753901"/>
            <a:chOff x="-830963" y="1417312"/>
            <a:chExt cx="1441053" cy="4438911"/>
          </a:xfrm>
        </p:grpSpPr>
        <p:sp>
          <p:nvSpPr>
            <p:cNvPr id="434" name="Google Shape;434;p27"/>
            <p:cNvSpPr/>
            <p:nvPr/>
          </p:nvSpPr>
          <p:spPr>
            <a:xfrm rot="5724628">
              <a:off x="-2326809" y="3243487"/>
              <a:ext cx="4276002" cy="885068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7"/>
            <p:cNvSpPr/>
            <p:nvPr/>
          </p:nvSpPr>
          <p:spPr>
            <a:xfrm rot="5724676">
              <a:off x="-1601510" y="2799093"/>
              <a:ext cx="3408976" cy="695845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6" name="Google Shape;436;p27"/>
          <p:cNvGrpSpPr/>
          <p:nvPr/>
        </p:nvGrpSpPr>
        <p:grpSpPr>
          <a:xfrm>
            <a:off x="3986540" y="3208571"/>
            <a:ext cx="5394910" cy="4463236"/>
            <a:chOff x="3986540" y="3208571"/>
            <a:chExt cx="5394910" cy="4463236"/>
          </a:xfrm>
        </p:grpSpPr>
        <p:sp>
          <p:nvSpPr>
            <p:cNvPr id="437" name="Google Shape;437;p27"/>
            <p:cNvSpPr/>
            <p:nvPr/>
          </p:nvSpPr>
          <p:spPr>
            <a:xfrm rot="2543056">
              <a:off x="4505584" y="3998957"/>
              <a:ext cx="3462590" cy="2882465"/>
            </a:xfrm>
            <a:custGeom>
              <a:avLst/>
              <a:gdLst/>
              <a:ahLst/>
              <a:cxnLst/>
              <a:rect l="l" t="t" r="r" b="b"/>
              <a:pathLst>
                <a:path w="74555" h="62064" fill="none" extrusionOk="0">
                  <a:moveTo>
                    <a:pt x="74555" y="0"/>
                  </a:moveTo>
                  <a:cubicBezTo>
                    <a:pt x="58031" y="5562"/>
                    <a:pt x="52330" y="7578"/>
                    <a:pt x="41298" y="17103"/>
                  </a:cubicBezTo>
                  <a:cubicBezTo>
                    <a:pt x="30267" y="26628"/>
                    <a:pt x="23036" y="28297"/>
                    <a:pt x="13326" y="36246"/>
                  </a:cubicBezTo>
                  <a:cubicBezTo>
                    <a:pt x="3616" y="44195"/>
                    <a:pt x="1669" y="50082"/>
                    <a:pt x="0" y="6206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7"/>
            <p:cNvSpPr/>
            <p:nvPr/>
          </p:nvSpPr>
          <p:spPr>
            <a:xfrm rot="-282185">
              <a:off x="5076259" y="4702783"/>
              <a:ext cx="4276105" cy="885089"/>
            </a:xfrm>
            <a:custGeom>
              <a:avLst/>
              <a:gdLst/>
              <a:ahLst/>
              <a:cxnLst/>
              <a:rect l="l" t="t" r="r" b="b"/>
              <a:pathLst>
                <a:path w="105684" h="21875" fill="none" extrusionOk="0">
                  <a:moveTo>
                    <a:pt x="1" y="10525"/>
                  </a:moveTo>
                  <a:cubicBezTo>
                    <a:pt x="10404" y="4752"/>
                    <a:pt x="13593" y="4268"/>
                    <a:pt x="27329" y="1145"/>
                  </a:cubicBezTo>
                  <a:cubicBezTo>
                    <a:pt x="34818" y="1"/>
                    <a:pt x="40118" y="2288"/>
                    <a:pt x="45518" y="2948"/>
                  </a:cubicBezTo>
                  <a:cubicBezTo>
                    <a:pt x="50907" y="3608"/>
                    <a:pt x="74144" y="2035"/>
                    <a:pt x="79730" y="4026"/>
                  </a:cubicBezTo>
                  <a:cubicBezTo>
                    <a:pt x="85317" y="6016"/>
                    <a:pt x="86922" y="5785"/>
                    <a:pt x="93916" y="11757"/>
                  </a:cubicBezTo>
                  <a:cubicBezTo>
                    <a:pt x="100922" y="17717"/>
                    <a:pt x="99888" y="17321"/>
                    <a:pt x="105683" y="2187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1_Title and Four Columns"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Google Shape;276;p23"/>
          <p:cNvPicPr preferRelativeResize="0"/>
          <p:nvPr/>
        </p:nvPicPr>
        <p:blipFill rotWithShape="1">
          <a:blip r:embed="rId2">
            <a:alphaModFix amt="42000"/>
          </a:blip>
          <a:srcRect l="7894" r="8736"/>
          <a:stretch/>
        </p:blipFill>
        <p:spPr>
          <a:xfrm rot="-2700000" flipH="1">
            <a:off x="-4887913" y="-2632888"/>
            <a:ext cx="7622876" cy="5121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23"/>
          <p:cNvPicPr preferRelativeResize="0"/>
          <p:nvPr/>
        </p:nvPicPr>
        <p:blipFill rotWithShape="1">
          <a:blip r:embed="rId3">
            <a:alphaModFix amt="70000"/>
          </a:blip>
          <a:srcRect l="29064" r="11812"/>
          <a:stretch/>
        </p:blipFill>
        <p:spPr>
          <a:xfrm rot="5400000">
            <a:off x="-4328675" y="3426475"/>
            <a:ext cx="5406024" cy="512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23"/>
          <p:cNvPicPr preferRelativeResize="0"/>
          <p:nvPr/>
        </p:nvPicPr>
        <p:blipFill rotWithShape="1">
          <a:blip r:embed="rId4">
            <a:alphaModFix amt="40000"/>
          </a:blip>
          <a:srcRect b="26847"/>
          <a:stretch/>
        </p:blipFill>
        <p:spPr>
          <a:xfrm rot="-1800000">
            <a:off x="-2121325" y="5593753"/>
            <a:ext cx="9144004" cy="374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23"/>
          <p:cNvPicPr preferRelativeResize="0"/>
          <p:nvPr/>
        </p:nvPicPr>
        <p:blipFill rotWithShape="1">
          <a:blip r:embed="rId2">
            <a:alphaModFix amt="42000"/>
          </a:blip>
          <a:srcRect l="7894" r="8736"/>
          <a:stretch/>
        </p:blipFill>
        <p:spPr>
          <a:xfrm flipH="1">
            <a:off x="6978487" y="2826688"/>
            <a:ext cx="7622876" cy="512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23"/>
          <p:cNvPicPr preferRelativeResize="0"/>
          <p:nvPr/>
        </p:nvPicPr>
        <p:blipFill rotWithShape="1">
          <a:blip r:embed="rId4">
            <a:alphaModFix amt="80000"/>
          </a:blip>
          <a:srcRect b="26847"/>
          <a:stretch/>
        </p:blipFill>
        <p:spPr>
          <a:xfrm rot="-9000000">
            <a:off x="7544023" y="194816"/>
            <a:ext cx="9144004" cy="374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23"/>
          <p:cNvPicPr preferRelativeResize="0"/>
          <p:nvPr/>
        </p:nvPicPr>
        <p:blipFill rotWithShape="1">
          <a:blip r:embed="rId2">
            <a:alphaModFix amt="42000"/>
          </a:blip>
          <a:srcRect l="7894" r="8736"/>
          <a:stretch/>
        </p:blipFill>
        <p:spPr>
          <a:xfrm flipH="1">
            <a:off x="-2445363" y="4207262"/>
            <a:ext cx="7622876" cy="512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3"/>
          <p:cNvPicPr preferRelativeResize="0"/>
          <p:nvPr/>
        </p:nvPicPr>
        <p:blipFill rotWithShape="1">
          <a:blip r:embed="rId5">
            <a:alphaModFix amt="33000"/>
          </a:blip>
          <a:srcRect b="19858"/>
          <a:stretch/>
        </p:blipFill>
        <p:spPr>
          <a:xfrm rot="-7199994">
            <a:off x="6268326" y="-823928"/>
            <a:ext cx="6074867" cy="2726657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284" name="Google Shape;284;p23"/>
          <p:cNvSpPr txBox="1">
            <a:spLocks noGrp="1"/>
          </p:cNvSpPr>
          <p:nvPr>
            <p:ph type="title" idx="2"/>
          </p:nvPr>
        </p:nvSpPr>
        <p:spPr>
          <a:xfrm>
            <a:off x="720000" y="1696250"/>
            <a:ext cx="2601300" cy="371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5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85" name="Google Shape;285;p23"/>
          <p:cNvSpPr txBox="1">
            <a:spLocks noGrp="1"/>
          </p:cNvSpPr>
          <p:nvPr>
            <p:ph type="subTitle" idx="1"/>
          </p:nvPr>
        </p:nvSpPr>
        <p:spPr>
          <a:xfrm>
            <a:off x="720012" y="2128575"/>
            <a:ext cx="26013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500"/>
              <a:buNone/>
              <a:defRPr/>
            </a:lvl9pPr>
          </a:lstStyle>
          <a:p>
            <a:endParaRPr/>
          </a:p>
        </p:txBody>
      </p:sp>
      <p:sp>
        <p:nvSpPr>
          <p:cNvPr id="286" name="Google Shape;286;p23"/>
          <p:cNvSpPr txBox="1">
            <a:spLocks noGrp="1"/>
          </p:cNvSpPr>
          <p:nvPr>
            <p:ph type="title" idx="3"/>
          </p:nvPr>
        </p:nvSpPr>
        <p:spPr>
          <a:xfrm>
            <a:off x="5719197" y="1696250"/>
            <a:ext cx="2711700" cy="371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87" name="Google Shape;287;p23"/>
          <p:cNvSpPr txBox="1">
            <a:spLocks noGrp="1"/>
          </p:cNvSpPr>
          <p:nvPr>
            <p:ph type="subTitle" idx="4"/>
          </p:nvPr>
        </p:nvSpPr>
        <p:spPr>
          <a:xfrm>
            <a:off x="5719187" y="2128575"/>
            <a:ext cx="27117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500"/>
              <a:buNone/>
              <a:defRPr/>
            </a:lvl9pPr>
          </a:lstStyle>
          <a:p>
            <a:endParaRPr/>
          </a:p>
        </p:txBody>
      </p:sp>
      <p:sp>
        <p:nvSpPr>
          <p:cNvPr id="288" name="Google Shape;288;p23"/>
          <p:cNvSpPr txBox="1">
            <a:spLocks noGrp="1"/>
          </p:cNvSpPr>
          <p:nvPr>
            <p:ph type="title" idx="5"/>
          </p:nvPr>
        </p:nvSpPr>
        <p:spPr>
          <a:xfrm>
            <a:off x="720025" y="3121825"/>
            <a:ext cx="2601300" cy="371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5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89" name="Google Shape;289;p23"/>
          <p:cNvSpPr txBox="1">
            <a:spLocks noGrp="1"/>
          </p:cNvSpPr>
          <p:nvPr>
            <p:ph type="subTitle" idx="6"/>
          </p:nvPr>
        </p:nvSpPr>
        <p:spPr>
          <a:xfrm>
            <a:off x="720012" y="3547575"/>
            <a:ext cx="26013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500"/>
              <a:buNone/>
              <a:defRPr/>
            </a:lvl9pPr>
          </a:lstStyle>
          <a:p>
            <a:endParaRPr/>
          </a:p>
        </p:txBody>
      </p:sp>
      <p:sp>
        <p:nvSpPr>
          <p:cNvPr id="290" name="Google Shape;290;p23"/>
          <p:cNvSpPr txBox="1">
            <a:spLocks noGrp="1"/>
          </p:cNvSpPr>
          <p:nvPr>
            <p:ph type="title" idx="7"/>
          </p:nvPr>
        </p:nvSpPr>
        <p:spPr>
          <a:xfrm>
            <a:off x="5719201" y="3121825"/>
            <a:ext cx="2711700" cy="3714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chemeClr val="dk1">
                <a:alpha val="2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91" name="Google Shape;291;p23"/>
          <p:cNvSpPr txBox="1">
            <a:spLocks noGrp="1"/>
          </p:cNvSpPr>
          <p:nvPr>
            <p:ph type="subTitle" idx="8"/>
          </p:nvPr>
        </p:nvSpPr>
        <p:spPr>
          <a:xfrm>
            <a:off x="5719188" y="3547575"/>
            <a:ext cx="27117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695810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3"/>
          <p:cNvPicPr preferRelativeResize="0"/>
          <p:nvPr/>
        </p:nvPicPr>
        <p:blipFill rotWithShape="1">
          <a:blip r:embed="rId2">
            <a:alphaModFix/>
          </a:blip>
          <a:srcRect l="29064" r="11812"/>
          <a:stretch/>
        </p:blipFill>
        <p:spPr>
          <a:xfrm>
            <a:off x="6922850" y="-2021200"/>
            <a:ext cx="5406024" cy="512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3"/>
          <p:cNvPicPr preferRelativeResize="0"/>
          <p:nvPr/>
        </p:nvPicPr>
        <p:blipFill rotWithShape="1">
          <a:blip r:embed="rId3">
            <a:alphaModFix amt="50000"/>
          </a:blip>
          <a:srcRect t="10218" b="14593"/>
          <a:stretch/>
        </p:blipFill>
        <p:spPr>
          <a:xfrm rot="-1143362">
            <a:off x="6653511" y="4341905"/>
            <a:ext cx="4757896" cy="200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3"/>
          <p:cNvPicPr preferRelativeResize="0"/>
          <p:nvPr/>
        </p:nvPicPr>
        <p:blipFill rotWithShape="1">
          <a:blip r:embed="rId4">
            <a:alphaModFix amt="64000"/>
          </a:blip>
          <a:srcRect l="8933" r="40875"/>
          <a:stretch/>
        </p:blipFill>
        <p:spPr>
          <a:xfrm>
            <a:off x="-2368150" y="-2905375"/>
            <a:ext cx="4589302" cy="512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3"/>
          <p:cNvPicPr preferRelativeResize="0"/>
          <p:nvPr/>
        </p:nvPicPr>
        <p:blipFill rotWithShape="1">
          <a:blip r:embed="rId5">
            <a:alphaModFix amt="60000"/>
          </a:blip>
          <a:srcRect l="17062" r="23814"/>
          <a:stretch/>
        </p:blipFill>
        <p:spPr>
          <a:xfrm>
            <a:off x="-4425100" y="905963"/>
            <a:ext cx="5406024" cy="512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3"/>
          <p:cNvPicPr preferRelativeResize="0"/>
          <p:nvPr/>
        </p:nvPicPr>
        <p:blipFill rotWithShape="1">
          <a:blip r:embed="rId6">
            <a:alphaModFix amt="33000"/>
          </a:blip>
          <a:srcRect b="19858"/>
          <a:stretch/>
        </p:blipFill>
        <p:spPr>
          <a:xfrm rot="-7200000">
            <a:off x="-4325600" y="2548639"/>
            <a:ext cx="9144004" cy="410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3"/>
          <p:cNvPicPr preferRelativeResize="0"/>
          <p:nvPr/>
        </p:nvPicPr>
        <p:blipFill rotWithShape="1">
          <a:blip r:embed="rId7">
            <a:alphaModFix/>
          </a:blip>
          <a:srcRect l="33553" r="32232" b="48995"/>
          <a:stretch/>
        </p:blipFill>
        <p:spPr>
          <a:xfrm>
            <a:off x="8475673" y="3001673"/>
            <a:ext cx="1113600" cy="929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3"/>
          <p:cNvPicPr preferRelativeResize="0"/>
          <p:nvPr/>
        </p:nvPicPr>
        <p:blipFill rotWithShape="1">
          <a:blip r:embed="rId7">
            <a:alphaModFix/>
          </a:blip>
          <a:srcRect l="33553" r="32232" b="48995"/>
          <a:stretch/>
        </p:blipFill>
        <p:spPr>
          <a:xfrm>
            <a:off x="-615202" y="1002673"/>
            <a:ext cx="1113600" cy="929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3"/>
          <p:cNvPicPr preferRelativeResize="0"/>
          <p:nvPr/>
        </p:nvPicPr>
        <p:blipFill rotWithShape="1">
          <a:blip r:embed="rId8">
            <a:alphaModFix amt="80000"/>
          </a:blip>
          <a:srcRect l="17251" r="23625"/>
          <a:stretch/>
        </p:blipFill>
        <p:spPr>
          <a:xfrm>
            <a:off x="2602594" y="-6311425"/>
            <a:ext cx="8333676" cy="7894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3"/>
          <p:cNvPicPr preferRelativeResize="0"/>
          <p:nvPr/>
        </p:nvPicPr>
        <p:blipFill rotWithShape="1">
          <a:blip r:embed="rId9">
            <a:alphaModFix amt="40000"/>
          </a:blip>
          <a:srcRect b="17115"/>
          <a:stretch/>
        </p:blipFill>
        <p:spPr>
          <a:xfrm rot="900000">
            <a:off x="-3538275" y="-3964185"/>
            <a:ext cx="9144005" cy="4244775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3"/>
          <p:cNvSpPr txBox="1">
            <a:spLocks noGrp="1"/>
          </p:cNvSpPr>
          <p:nvPr>
            <p:ph type="title"/>
          </p:nvPr>
        </p:nvSpPr>
        <p:spPr>
          <a:xfrm>
            <a:off x="1603200" y="2191500"/>
            <a:ext cx="5937600" cy="142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title" idx="2" hasCustomPrompt="1"/>
          </p:nvPr>
        </p:nvSpPr>
        <p:spPr>
          <a:xfrm>
            <a:off x="3144750" y="905975"/>
            <a:ext cx="2854500" cy="112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96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35" name="Google Shape;35;p3"/>
          <p:cNvSpPr txBox="1">
            <a:spLocks noGrp="1"/>
          </p:cNvSpPr>
          <p:nvPr>
            <p:ph type="subTitle" idx="1"/>
          </p:nvPr>
        </p:nvSpPr>
        <p:spPr>
          <a:xfrm>
            <a:off x="1603200" y="3782425"/>
            <a:ext cx="5937600" cy="45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89755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oogle Shape;37;p4"/>
          <p:cNvGrpSpPr/>
          <p:nvPr/>
        </p:nvGrpSpPr>
        <p:grpSpPr>
          <a:xfrm>
            <a:off x="-2450200" y="-3183887"/>
            <a:ext cx="16438304" cy="12663936"/>
            <a:chOff x="-2450200" y="-3183887"/>
            <a:chExt cx="16438304" cy="12663936"/>
          </a:xfrm>
        </p:grpSpPr>
        <p:pic>
          <p:nvPicPr>
            <p:cNvPr id="38" name="Google Shape;38;p4"/>
            <p:cNvPicPr preferRelativeResize="0"/>
            <p:nvPr/>
          </p:nvPicPr>
          <p:blipFill rotWithShape="1">
            <a:blip r:embed="rId2">
              <a:alphaModFix amt="40000"/>
            </a:blip>
            <a:srcRect l="22118" r="19613"/>
            <a:stretch/>
          </p:blipFill>
          <p:spPr>
            <a:xfrm>
              <a:off x="7156163" y="-3183887"/>
              <a:ext cx="5328225" cy="5121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" name="Google Shape;39;p4"/>
            <p:cNvPicPr preferRelativeResize="0"/>
            <p:nvPr/>
          </p:nvPicPr>
          <p:blipFill rotWithShape="1">
            <a:blip r:embed="rId3">
              <a:alphaModFix/>
            </a:blip>
            <a:srcRect l="4915" t="13426" r="49574" b="6077"/>
            <a:stretch/>
          </p:blipFill>
          <p:spPr>
            <a:xfrm>
              <a:off x="-2450200" y="-1906762"/>
              <a:ext cx="4161449" cy="41225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" name="Google Shape;40;p4"/>
            <p:cNvPicPr preferRelativeResize="0"/>
            <p:nvPr/>
          </p:nvPicPr>
          <p:blipFill rotWithShape="1">
            <a:blip r:embed="rId4">
              <a:alphaModFix amt="40000"/>
            </a:blip>
            <a:srcRect b="26847"/>
            <a:stretch/>
          </p:blipFill>
          <p:spPr>
            <a:xfrm rot="-1800000">
              <a:off x="4520050" y="3698678"/>
              <a:ext cx="9144004" cy="37463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1" name="Google Shape;41;p4"/>
            <p:cNvPicPr preferRelativeResize="0"/>
            <p:nvPr/>
          </p:nvPicPr>
          <p:blipFill rotWithShape="1">
            <a:blip r:embed="rId5">
              <a:alphaModFix amt="40000"/>
            </a:blip>
            <a:srcRect b="16874"/>
            <a:stretch/>
          </p:blipFill>
          <p:spPr>
            <a:xfrm rot="5400000">
              <a:off x="-2696138" y="1840788"/>
              <a:ext cx="4653348" cy="21663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2" name="Google Shape;42;p4"/>
            <p:cNvPicPr preferRelativeResize="0"/>
            <p:nvPr/>
          </p:nvPicPr>
          <p:blipFill rotWithShape="1">
            <a:blip r:embed="rId6">
              <a:alphaModFix amt="30000"/>
            </a:blip>
            <a:srcRect t="10218" b="14593"/>
            <a:stretch/>
          </p:blipFill>
          <p:spPr>
            <a:xfrm rot="-9899994">
              <a:off x="-1665839" y="4570116"/>
              <a:ext cx="4757897" cy="200344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" name="Google Shape;43;p4"/>
            <p:cNvPicPr preferRelativeResize="0"/>
            <p:nvPr/>
          </p:nvPicPr>
          <p:blipFill>
            <a:blip r:embed="rId7">
              <a:alphaModFix amt="20000"/>
            </a:blip>
            <a:stretch>
              <a:fillRect/>
            </a:stretch>
          </p:blipFill>
          <p:spPr>
            <a:xfrm flipH="1">
              <a:off x="5550690" y="4149918"/>
              <a:ext cx="3370860" cy="188788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" name="Google Shape;44;p4"/>
            <p:cNvPicPr preferRelativeResize="0"/>
            <p:nvPr/>
          </p:nvPicPr>
          <p:blipFill rotWithShape="1">
            <a:blip r:embed="rId8">
              <a:alphaModFix/>
            </a:blip>
            <a:srcRect l="33553" r="32232" b="48995"/>
            <a:stretch/>
          </p:blipFill>
          <p:spPr>
            <a:xfrm>
              <a:off x="-667152" y="3693198"/>
              <a:ext cx="1113600" cy="92979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" name="Google Shape;45;p4"/>
            <p:cNvPicPr preferRelativeResize="0"/>
            <p:nvPr/>
          </p:nvPicPr>
          <p:blipFill rotWithShape="1">
            <a:blip r:embed="rId8">
              <a:alphaModFix/>
            </a:blip>
            <a:srcRect l="33553" r="32232" b="48995"/>
            <a:stretch/>
          </p:blipFill>
          <p:spPr>
            <a:xfrm>
              <a:off x="8263023" y="407398"/>
              <a:ext cx="1113600" cy="92979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6" name="Google Shape;46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body" idx="1"/>
          </p:nvPr>
        </p:nvSpPr>
        <p:spPr>
          <a:xfrm>
            <a:off x="720000" y="1215752"/>
            <a:ext cx="7704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AutoNum type="arabicPeriod"/>
              <a:defRPr sz="1250">
                <a:solidFill>
                  <a:srgbClr val="434343"/>
                </a:solidFill>
              </a:defRPr>
            </a:lvl1pPr>
            <a:lvl2pPr marL="914400" lvl="1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2pPr>
            <a:lvl3pPr marL="1371600" lvl="2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3pPr>
            <a:lvl4pPr marL="1828800" lvl="3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4pPr>
            <a:lvl5pPr marL="2286000" lvl="4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5pPr>
            <a:lvl6pPr marL="2743200" lvl="5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6pPr>
            <a:lvl7pPr marL="3200400" lvl="6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7pPr>
            <a:lvl8pPr marL="3657600" lvl="7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8pPr>
            <a:lvl9pPr marL="4114800" lvl="8" indent="-30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37522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1_Quote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9" name="Google Shape;179;p15"/>
          <p:cNvGrpSpPr/>
          <p:nvPr/>
        </p:nvGrpSpPr>
        <p:grpSpPr>
          <a:xfrm>
            <a:off x="-3799886" y="-3574987"/>
            <a:ext cx="16496948" cy="13338750"/>
            <a:chOff x="-3799886" y="-3574987"/>
            <a:chExt cx="16496948" cy="13338750"/>
          </a:xfrm>
        </p:grpSpPr>
        <p:pic>
          <p:nvPicPr>
            <p:cNvPr id="180" name="Google Shape;180;p15"/>
            <p:cNvPicPr preferRelativeResize="0"/>
            <p:nvPr/>
          </p:nvPicPr>
          <p:blipFill rotWithShape="1">
            <a:blip r:embed="rId2">
              <a:alphaModFix amt="40000"/>
            </a:blip>
            <a:srcRect l="22118" r="19613"/>
            <a:stretch/>
          </p:blipFill>
          <p:spPr>
            <a:xfrm flipH="1">
              <a:off x="-3799886" y="-288700"/>
              <a:ext cx="5328225" cy="5121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1" name="Google Shape;181;p15"/>
            <p:cNvPicPr preferRelativeResize="0"/>
            <p:nvPr/>
          </p:nvPicPr>
          <p:blipFill rotWithShape="1">
            <a:blip r:embed="rId3">
              <a:alphaModFix amt="50000"/>
            </a:blip>
            <a:srcRect l="18435" r="16489"/>
            <a:stretch/>
          </p:blipFill>
          <p:spPr>
            <a:xfrm flipH="1">
              <a:off x="-3410224" y="-3073925"/>
              <a:ext cx="5950525" cy="5121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5"/>
            <p:cNvPicPr preferRelativeResize="0"/>
            <p:nvPr/>
          </p:nvPicPr>
          <p:blipFill rotWithShape="1">
            <a:blip r:embed="rId4">
              <a:alphaModFix amt="42000"/>
            </a:blip>
            <a:srcRect l="7894" r="8736"/>
            <a:stretch/>
          </p:blipFill>
          <p:spPr>
            <a:xfrm flipH="1">
              <a:off x="4151837" y="-3574987"/>
              <a:ext cx="7622876" cy="5121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5"/>
            <p:cNvPicPr preferRelativeResize="0"/>
            <p:nvPr/>
          </p:nvPicPr>
          <p:blipFill rotWithShape="1">
            <a:blip r:embed="rId5">
              <a:alphaModFix amt="51000"/>
            </a:blip>
            <a:srcRect t="14646"/>
            <a:stretch/>
          </p:blipFill>
          <p:spPr>
            <a:xfrm rot="5400000" flipH="1">
              <a:off x="-1782398" y="2652375"/>
              <a:ext cx="3370849" cy="1611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5"/>
            <p:cNvPicPr preferRelativeResize="0"/>
            <p:nvPr/>
          </p:nvPicPr>
          <p:blipFill rotWithShape="1">
            <a:blip r:embed="rId6">
              <a:alphaModFix amt="50000"/>
            </a:blip>
            <a:srcRect t="10218" b="14593"/>
            <a:stretch/>
          </p:blipFill>
          <p:spPr>
            <a:xfrm rot="-1143362">
              <a:off x="5055461" y="4819355"/>
              <a:ext cx="4757896" cy="2003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5"/>
            <p:cNvPicPr preferRelativeResize="0"/>
            <p:nvPr/>
          </p:nvPicPr>
          <p:blipFill rotWithShape="1">
            <a:blip r:embed="rId7">
              <a:alphaModFix amt="50000"/>
            </a:blip>
            <a:srcRect l="29064" r="11812"/>
            <a:stretch/>
          </p:blipFill>
          <p:spPr>
            <a:xfrm>
              <a:off x="7291038" y="2040138"/>
              <a:ext cx="5406024" cy="5121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5"/>
            <p:cNvPicPr preferRelativeResize="0"/>
            <p:nvPr/>
          </p:nvPicPr>
          <p:blipFill rotWithShape="1">
            <a:blip r:embed="rId2">
              <a:alphaModFix amt="40000"/>
            </a:blip>
            <a:srcRect l="22118" r="19613"/>
            <a:stretch/>
          </p:blipFill>
          <p:spPr>
            <a:xfrm rot="-5400000">
              <a:off x="2949525" y="4539050"/>
              <a:ext cx="5328225" cy="5121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5"/>
            <p:cNvPicPr preferRelativeResize="0"/>
            <p:nvPr/>
          </p:nvPicPr>
          <p:blipFill>
            <a:blip r:embed="rId8">
              <a:alphaModFix amt="30000"/>
            </a:blip>
            <a:stretch>
              <a:fillRect/>
            </a:stretch>
          </p:blipFill>
          <p:spPr>
            <a:xfrm>
              <a:off x="-131485" y="4276818"/>
              <a:ext cx="3370860" cy="188788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5"/>
            <p:cNvPicPr preferRelativeResize="0"/>
            <p:nvPr/>
          </p:nvPicPr>
          <p:blipFill rotWithShape="1">
            <a:blip r:embed="rId9">
              <a:alphaModFix/>
            </a:blip>
            <a:srcRect l="33553" r="32232" b="48995"/>
            <a:stretch/>
          </p:blipFill>
          <p:spPr>
            <a:xfrm>
              <a:off x="8690986" y="954223"/>
              <a:ext cx="1113600" cy="92979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5"/>
            <p:cNvPicPr preferRelativeResize="0"/>
            <p:nvPr/>
          </p:nvPicPr>
          <p:blipFill rotWithShape="1">
            <a:blip r:embed="rId9">
              <a:alphaModFix amt="30000"/>
            </a:blip>
            <a:srcRect l="33553" r="32232" b="48995"/>
            <a:stretch/>
          </p:blipFill>
          <p:spPr>
            <a:xfrm>
              <a:off x="858361" y="3508848"/>
              <a:ext cx="1113600" cy="92979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5"/>
            <p:cNvPicPr preferRelativeResize="0"/>
            <p:nvPr/>
          </p:nvPicPr>
          <p:blipFill>
            <a:blip r:embed="rId8">
              <a:alphaModFix amt="60000"/>
            </a:blip>
            <a:stretch>
              <a:fillRect/>
            </a:stretch>
          </p:blipFill>
          <p:spPr>
            <a:xfrm>
              <a:off x="2201815" y="-1015570"/>
              <a:ext cx="3370860" cy="188788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1" name="Google Shape;191;p15"/>
          <p:cNvSpPr txBox="1">
            <a:spLocks noGrp="1"/>
          </p:cNvSpPr>
          <p:nvPr>
            <p:ph type="title"/>
          </p:nvPr>
        </p:nvSpPr>
        <p:spPr>
          <a:xfrm>
            <a:off x="2391900" y="3497838"/>
            <a:ext cx="43602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2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92" name="Google Shape;192;p15"/>
          <p:cNvSpPr txBox="1">
            <a:spLocks noGrp="1"/>
          </p:cNvSpPr>
          <p:nvPr>
            <p:ph type="subTitle" idx="1"/>
          </p:nvPr>
        </p:nvSpPr>
        <p:spPr>
          <a:xfrm>
            <a:off x="969750" y="1208238"/>
            <a:ext cx="7204500" cy="2127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3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82113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5100" y="327300"/>
            <a:ext cx="7713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lsie"/>
              <a:buNone/>
              <a:defRPr sz="35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lsie"/>
              <a:buNone/>
              <a:defRPr sz="35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lsie"/>
              <a:buNone/>
              <a:defRPr sz="35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lsie"/>
              <a:buNone/>
              <a:defRPr sz="35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lsie"/>
              <a:buNone/>
              <a:defRPr sz="35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lsie"/>
              <a:buNone/>
              <a:defRPr sz="35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lsie"/>
              <a:buNone/>
              <a:defRPr sz="35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lsie"/>
              <a:buNone/>
              <a:defRPr sz="35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lsie"/>
              <a:buNone/>
              <a:defRPr sz="350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5100" y="1152475"/>
            <a:ext cx="7713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rub"/>
              <a:buChar char="●"/>
              <a:defRPr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rub"/>
              <a:buChar char="○"/>
              <a:defRPr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rub"/>
              <a:buChar char="■"/>
              <a:defRPr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rub"/>
              <a:buChar char="●"/>
              <a:defRPr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rub"/>
              <a:buChar char="○"/>
              <a:defRPr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rub"/>
              <a:buChar char="■"/>
              <a:defRPr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rub"/>
              <a:buChar char="●"/>
              <a:defRPr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rub"/>
              <a:buChar char="○"/>
              <a:defRPr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rub"/>
              <a:buChar char="■"/>
              <a:defRPr>
                <a:solidFill>
                  <a:schemeClr val="dk1"/>
                </a:solidFill>
                <a:latin typeface="Krub"/>
                <a:ea typeface="Krub"/>
                <a:cs typeface="Krub"/>
                <a:sym typeface="Krub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3" r:id="rId3"/>
    <p:sldLayoutId id="2147483654" r:id="rId4"/>
    <p:sldLayoutId id="2147483655" r:id="rId5"/>
    <p:sldLayoutId id="2147483658" r:id="rId6"/>
    <p:sldLayoutId id="2147483659" r:id="rId7"/>
    <p:sldLayoutId id="2147483660" r:id="rId8"/>
    <p:sldLayoutId id="2147483662" r:id="rId9"/>
    <p:sldLayoutId id="2147483663" r:id="rId10"/>
    <p:sldLayoutId id="2147483664" r:id="rId11"/>
    <p:sldLayoutId id="2147483667" r:id="rId12"/>
    <p:sldLayoutId id="2147483668" r:id="rId13"/>
    <p:sldLayoutId id="2147483671" r:id="rId14"/>
    <p:sldLayoutId id="2147483672" r:id="rId15"/>
    <p:sldLayoutId id="2147483673" r:id="rId16"/>
    <p:sldLayoutId id="2147483678" r:id="rId17"/>
    <p:sldLayoutId id="2147483679" r:id="rId18"/>
    <p:sldLayoutId id="2147483680" r:id="rId19"/>
    <p:sldLayoutId id="2147483681" r:id="rId2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35.png"/><Relationship Id="rId4" Type="http://schemas.openxmlformats.org/officeDocument/2006/relationships/notesSlide" Target="../notesSlides/notesSl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31"/>
          <p:cNvSpPr txBox="1">
            <a:spLocks noGrp="1"/>
          </p:cNvSpPr>
          <p:nvPr>
            <p:ph type="ctrTitle"/>
          </p:nvPr>
        </p:nvSpPr>
        <p:spPr>
          <a:xfrm>
            <a:off x="1314963" y="-62010"/>
            <a:ext cx="6214800" cy="208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u-HU" b="1" dirty="0" err="1">
                <a:solidFill>
                  <a:schemeClr val="accent2">
                    <a:lumMod val="75000"/>
                  </a:schemeClr>
                </a:solidFill>
                <a:latin typeface="Garamond" panose="02020404030301010803" pitchFamily="18" charset="0"/>
              </a:rPr>
              <a:t>Using</a:t>
            </a:r>
            <a:r>
              <a:rPr lang="hu-HU" b="1" dirty="0">
                <a:solidFill>
                  <a:schemeClr val="accent2">
                    <a:lumMod val="7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hu-HU" b="1" dirty="0" err="1">
                <a:solidFill>
                  <a:schemeClr val="accent2">
                    <a:lumMod val="75000"/>
                  </a:schemeClr>
                </a:solidFill>
                <a:latin typeface="Garamond" panose="02020404030301010803" pitchFamily="18" charset="0"/>
              </a:rPr>
              <a:t>Netflix</a:t>
            </a:r>
            <a:r>
              <a:rPr lang="hu-HU" b="1" dirty="0">
                <a:solidFill>
                  <a:schemeClr val="accent2">
                    <a:lumMod val="75000"/>
                  </a:schemeClr>
                </a:solidFill>
                <a:latin typeface="Garamond" panose="02020404030301010803" pitchFamily="18" charset="0"/>
              </a:rPr>
              <a:t> in EFL </a:t>
            </a:r>
            <a:r>
              <a:rPr lang="hu-HU" b="1" dirty="0" err="1">
                <a:solidFill>
                  <a:schemeClr val="accent2">
                    <a:lumMod val="75000"/>
                  </a:schemeClr>
                </a:solidFill>
                <a:latin typeface="Garamond" panose="02020404030301010803" pitchFamily="18" charset="0"/>
              </a:rPr>
              <a:t>teaching</a:t>
            </a:r>
            <a:endParaRPr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12E23099-B286-2A85-B841-24832925A2FC}"/>
              </a:ext>
            </a:extLst>
          </p:cNvPr>
          <p:cNvSpPr txBox="1"/>
          <p:nvPr/>
        </p:nvSpPr>
        <p:spPr>
          <a:xfrm>
            <a:off x="446125" y="2080650"/>
            <a:ext cx="8128488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200" b="1" dirty="0" err="1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Ideas</a:t>
            </a:r>
            <a:r>
              <a:rPr lang="hu-HU" sz="2200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, </a:t>
            </a:r>
            <a:r>
              <a:rPr lang="hu-HU" sz="2200" b="1" dirty="0" err="1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tips</a:t>
            </a:r>
            <a:r>
              <a:rPr lang="hu-HU" sz="2200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 and </a:t>
            </a:r>
            <a:r>
              <a:rPr lang="hu-HU" sz="2200" b="1" dirty="0" err="1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tricks</a:t>
            </a:r>
            <a:endParaRPr lang="hu-HU" sz="2200" b="1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hu-HU" sz="2200" b="1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b="1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HUPE 30, </a:t>
            </a:r>
            <a:r>
              <a:rPr lang="hu-HU" sz="2000" b="1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Pore</a:t>
            </a:r>
            <a:r>
              <a:rPr lang="hu-HU" sz="2000" b="1" i="1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č</a:t>
            </a:r>
            <a:r>
              <a:rPr lang="hu-HU" sz="2000" b="1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b="1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			November 2022 </a:t>
            </a:r>
            <a:r>
              <a:rPr lang="hu-HU" sz="2200" b="1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	</a:t>
            </a:r>
            <a:r>
              <a:rPr lang="hu-HU" sz="2200" b="1" i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			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lang="hu-HU" sz="1800" b="1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Anna Pereszlényi</a:t>
            </a:r>
            <a:endParaRPr lang="hu-HU" sz="1800" b="1" i="0" dirty="0">
              <a:solidFill>
                <a:schemeClr val="tx2">
                  <a:lumMod val="75000"/>
                </a:schemeClr>
              </a:solidFill>
              <a:effectLst/>
              <a:latin typeface="Garamond" panose="02020404030301010803" pitchFamily="18" charset="0"/>
            </a:endParaRPr>
          </a:p>
          <a:p>
            <a:pPr algn="r"/>
            <a:r>
              <a:rPr lang="hu-HU" sz="1800" b="1" dirty="0">
                <a:solidFill>
                  <a:schemeClr val="bg2">
                    <a:lumMod val="25000"/>
                  </a:schemeClr>
                </a:solidFill>
                <a:effectLst/>
                <a:latin typeface="Garamond" pitchFamily="18" charset="0"/>
              </a:rPr>
              <a:t>Eötvös Loránd University </a:t>
            </a:r>
          </a:p>
          <a:p>
            <a:pPr algn="r"/>
            <a:r>
              <a:rPr lang="hu-HU" sz="1800" b="1" dirty="0" err="1">
                <a:solidFill>
                  <a:schemeClr val="bg2">
                    <a:lumMod val="25000"/>
                  </a:schemeClr>
                </a:solidFill>
                <a:effectLst/>
                <a:latin typeface="Garamond" pitchFamily="18" charset="0"/>
              </a:rPr>
              <a:t>Department</a:t>
            </a:r>
            <a:r>
              <a:rPr lang="hu-HU" sz="1800" b="1" dirty="0">
                <a:solidFill>
                  <a:schemeClr val="bg2">
                    <a:lumMod val="25000"/>
                  </a:schemeClr>
                </a:solidFill>
                <a:effectLst/>
                <a:latin typeface="Garamond" pitchFamily="18" charset="0"/>
              </a:rPr>
              <a:t> of English </a:t>
            </a:r>
            <a:r>
              <a:rPr lang="hu-HU" sz="1800" b="1" dirty="0" err="1">
                <a:solidFill>
                  <a:schemeClr val="bg2">
                    <a:lumMod val="25000"/>
                  </a:schemeClr>
                </a:solidFill>
                <a:effectLst/>
                <a:latin typeface="Garamond" pitchFamily="18" charset="0"/>
              </a:rPr>
              <a:t>Language</a:t>
            </a:r>
            <a:r>
              <a:rPr lang="hu-HU" sz="1800" b="1" dirty="0">
                <a:solidFill>
                  <a:schemeClr val="bg2">
                    <a:lumMod val="25000"/>
                  </a:schemeClr>
                </a:solidFill>
                <a:effectLst/>
                <a:latin typeface="Garamond" pitchFamily="18" charset="0"/>
              </a:rPr>
              <a:t> </a:t>
            </a:r>
            <a:r>
              <a:rPr lang="hu-HU" sz="1800" b="1" dirty="0" err="1">
                <a:solidFill>
                  <a:schemeClr val="bg2">
                    <a:lumMod val="25000"/>
                  </a:schemeClr>
                </a:solidFill>
                <a:effectLst/>
                <a:latin typeface="Garamond" pitchFamily="18" charset="0"/>
              </a:rPr>
              <a:t>Pedagogy</a:t>
            </a:r>
            <a:r>
              <a:rPr lang="hu-HU" sz="1800" b="1" dirty="0">
                <a:solidFill>
                  <a:schemeClr val="bg2">
                    <a:lumMod val="25000"/>
                  </a:schemeClr>
                </a:solidFill>
                <a:effectLst/>
                <a:latin typeface="Garamond" pitchFamily="18" charset="0"/>
              </a:rPr>
              <a:t>  </a:t>
            </a:r>
          </a:p>
          <a:p>
            <a:pPr algn="r"/>
            <a:r>
              <a:rPr lang="hu-HU" sz="1800" b="1" dirty="0">
                <a:solidFill>
                  <a:schemeClr val="bg2">
                    <a:lumMod val="25000"/>
                  </a:schemeClr>
                </a:solidFill>
                <a:effectLst/>
                <a:latin typeface="Garamond" pitchFamily="18" charset="0"/>
              </a:rPr>
              <a:t>Budapest</a:t>
            </a:r>
          </a:p>
          <a:p>
            <a:pPr algn="r"/>
            <a:endParaRPr lang="hu-HU" sz="1800" b="1" i="0" dirty="0">
              <a:solidFill>
                <a:schemeClr val="tx2">
                  <a:lumMod val="75000"/>
                </a:schemeClr>
              </a:solidFill>
              <a:effectLst/>
              <a:latin typeface="Garamond" panose="02020404030301010803" pitchFamily="18" charset="0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lang="hu-HU" sz="1800" b="1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33"/>
          <p:cNvSpPr/>
          <p:nvPr/>
        </p:nvSpPr>
        <p:spPr>
          <a:xfrm>
            <a:off x="1188900" y="3680195"/>
            <a:ext cx="852413" cy="836213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33"/>
          <p:cNvSpPr/>
          <p:nvPr/>
        </p:nvSpPr>
        <p:spPr>
          <a:xfrm>
            <a:off x="4968563" y="1283745"/>
            <a:ext cx="852413" cy="836213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p33"/>
          <p:cNvSpPr/>
          <p:nvPr/>
        </p:nvSpPr>
        <p:spPr>
          <a:xfrm>
            <a:off x="4968563" y="3680195"/>
            <a:ext cx="852413" cy="836213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p33"/>
          <p:cNvSpPr/>
          <p:nvPr/>
        </p:nvSpPr>
        <p:spPr>
          <a:xfrm>
            <a:off x="1156950" y="2481975"/>
            <a:ext cx="852413" cy="836213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9" name="Google Shape;469;p33"/>
          <p:cNvSpPr/>
          <p:nvPr/>
        </p:nvSpPr>
        <p:spPr>
          <a:xfrm>
            <a:off x="4968563" y="2481970"/>
            <a:ext cx="852413" cy="836213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p33"/>
          <p:cNvSpPr/>
          <p:nvPr/>
        </p:nvSpPr>
        <p:spPr>
          <a:xfrm>
            <a:off x="1188900" y="1283745"/>
            <a:ext cx="852413" cy="836213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33"/>
          <p:cNvSpPr txBox="1">
            <a:spLocks noGrp="1"/>
          </p:cNvSpPr>
          <p:nvPr>
            <p:ph type="subTitle" idx="5"/>
          </p:nvPr>
        </p:nvSpPr>
        <p:spPr>
          <a:xfrm>
            <a:off x="2122625" y="1306241"/>
            <a:ext cx="23673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400" dirty="0" err="1">
                <a:latin typeface="Garamond" panose="02020404030301010803" pitchFamily="18" charset="0"/>
              </a:rPr>
              <a:t>Introduction</a:t>
            </a:r>
            <a:endParaRPr lang="hu-HU" sz="2400" dirty="0">
              <a:latin typeface="Garamond" panose="02020404030301010803" pitchFamily="18" charset="0"/>
            </a:endParaRPr>
          </a:p>
        </p:txBody>
      </p:sp>
      <p:sp>
        <p:nvSpPr>
          <p:cNvPr id="472" name="Google Shape;472;p33"/>
          <p:cNvSpPr txBox="1">
            <a:spLocks noGrp="1"/>
          </p:cNvSpPr>
          <p:nvPr>
            <p:ph type="title"/>
          </p:nvPr>
        </p:nvSpPr>
        <p:spPr>
          <a:xfrm>
            <a:off x="1188812" y="1352300"/>
            <a:ext cx="7887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 b="0"/>
              <a:t>01</a:t>
            </a:r>
            <a:endParaRPr sz="3700" b="0"/>
          </a:p>
        </p:txBody>
      </p:sp>
      <p:sp>
        <p:nvSpPr>
          <p:cNvPr id="474" name="Google Shape;474;p33"/>
          <p:cNvSpPr txBox="1">
            <a:spLocks noGrp="1"/>
          </p:cNvSpPr>
          <p:nvPr>
            <p:ph type="title" idx="2"/>
          </p:nvPr>
        </p:nvSpPr>
        <p:spPr>
          <a:xfrm>
            <a:off x="1188812" y="3748800"/>
            <a:ext cx="7887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700" b="0"/>
              <a:t>0</a:t>
            </a:r>
            <a:r>
              <a:rPr lang="en" sz="3700"/>
              <a:t>3</a:t>
            </a:r>
            <a:endParaRPr sz="3700" b="0"/>
          </a:p>
        </p:txBody>
      </p:sp>
      <p:sp>
        <p:nvSpPr>
          <p:cNvPr id="475" name="Google Shape;475;p33"/>
          <p:cNvSpPr txBox="1">
            <a:spLocks noGrp="1"/>
          </p:cNvSpPr>
          <p:nvPr>
            <p:ph type="title" idx="4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</a:rPr>
              <a:t>Outline</a:t>
            </a:r>
            <a:endParaRPr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476" name="Google Shape;476;p33"/>
          <p:cNvSpPr txBox="1">
            <a:spLocks noGrp="1"/>
          </p:cNvSpPr>
          <p:nvPr>
            <p:ph type="title" idx="7"/>
          </p:nvPr>
        </p:nvSpPr>
        <p:spPr>
          <a:xfrm>
            <a:off x="1188812" y="2550550"/>
            <a:ext cx="7887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478" name="Google Shape;478;p33"/>
          <p:cNvSpPr txBox="1">
            <a:spLocks noGrp="1"/>
          </p:cNvSpPr>
          <p:nvPr>
            <p:ph type="subTitle" idx="9"/>
          </p:nvPr>
        </p:nvSpPr>
        <p:spPr>
          <a:xfrm>
            <a:off x="1977512" y="2903621"/>
            <a:ext cx="23673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400" dirty="0" err="1">
                <a:latin typeface="Garamond" panose="02020404030301010803" pitchFamily="18" charset="0"/>
              </a:rPr>
              <a:t>Using</a:t>
            </a:r>
            <a:r>
              <a:rPr lang="hu-HU" sz="2400" dirty="0">
                <a:latin typeface="Garamond" panose="02020404030301010803" pitchFamily="18" charset="0"/>
              </a:rPr>
              <a:t> </a:t>
            </a:r>
            <a:r>
              <a:rPr lang="hu-HU" sz="2400" dirty="0" err="1">
                <a:latin typeface="Garamond" panose="02020404030301010803" pitchFamily="18" charset="0"/>
              </a:rPr>
              <a:t>films</a:t>
            </a:r>
            <a:r>
              <a:rPr lang="hu-HU" sz="2400" dirty="0">
                <a:latin typeface="Garamond" panose="02020404030301010803" pitchFamily="18" charset="0"/>
              </a:rPr>
              <a:t> and </a:t>
            </a:r>
            <a:r>
              <a:rPr lang="hu-HU" sz="2400" dirty="0" err="1">
                <a:latin typeface="Garamond" panose="02020404030301010803" pitchFamily="18" charset="0"/>
              </a:rPr>
              <a:t>series</a:t>
            </a:r>
            <a:r>
              <a:rPr lang="hu-HU" sz="2400" dirty="0">
                <a:latin typeface="Garamond" panose="02020404030301010803" pitchFamily="18" charset="0"/>
              </a:rPr>
              <a:t> in </a:t>
            </a:r>
            <a:r>
              <a:rPr lang="hu-HU" sz="2400" dirty="0" err="1">
                <a:latin typeface="Garamond" panose="02020404030301010803" pitchFamily="18" charset="0"/>
              </a:rPr>
              <a:t>the</a:t>
            </a:r>
            <a:r>
              <a:rPr lang="hu-HU" sz="2400" dirty="0">
                <a:latin typeface="Garamond" panose="02020404030301010803" pitchFamily="18" charset="0"/>
              </a:rPr>
              <a:t> EFL </a:t>
            </a:r>
            <a:r>
              <a:rPr lang="hu-HU" sz="2400" dirty="0" err="1">
                <a:latin typeface="Garamond" panose="02020404030301010803" pitchFamily="18" charset="0"/>
              </a:rPr>
              <a:t>classroom</a:t>
            </a:r>
            <a:endParaRPr lang="hu-HU" sz="2400" dirty="0">
              <a:latin typeface="Garamond" panose="02020404030301010803" pitchFamily="18" charset="0"/>
            </a:endParaRPr>
          </a:p>
        </p:txBody>
      </p:sp>
      <p:sp>
        <p:nvSpPr>
          <p:cNvPr id="479" name="Google Shape;479;p33"/>
          <p:cNvSpPr txBox="1">
            <a:spLocks noGrp="1"/>
          </p:cNvSpPr>
          <p:nvPr>
            <p:ph type="title" idx="13"/>
          </p:nvPr>
        </p:nvSpPr>
        <p:spPr>
          <a:xfrm>
            <a:off x="5000421" y="1352300"/>
            <a:ext cx="7887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481" name="Google Shape;481;p33"/>
          <p:cNvSpPr txBox="1">
            <a:spLocks noGrp="1"/>
          </p:cNvSpPr>
          <p:nvPr>
            <p:ph type="title" idx="15"/>
          </p:nvPr>
        </p:nvSpPr>
        <p:spPr>
          <a:xfrm>
            <a:off x="5000421" y="3748800"/>
            <a:ext cx="7887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06</a:t>
            </a:r>
            <a:endParaRPr/>
          </a:p>
        </p:txBody>
      </p:sp>
      <p:sp>
        <p:nvSpPr>
          <p:cNvPr id="483" name="Google Shape;483;p33"/>
          <p:cNvSpPr txBox="1">
            <a:spLocks noGrp="1"/>
          </p:cNvSpPr>
          <p:nvPr>
            <p:ph type="subTitle" idx="17"/>
          </p:nvPr>
        </p:nvSpPr>
        <p:spPr>
          <a:xfrm>
            <a:off x="5865326" y="1442634"/>
            <a:ext cx="23673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400" dirty="0" err="1">
                <a:latin typeface="Garamond" panose="02020404030301010803" pitchFamily="18" charset="0"/>
              </a:rPr>
              <a:t>Example</a:t>
            </a:r>
            <a:r>
              <a:rPr lang="hu-HU" sz="2400" dirty="0">
                <a:latin typeface="Garamond" panose="02020404030301010803" pitchFamily="18" charset="0"/>
              </a:rPr>
              <a:t> 1: Gender </a:t>
            </a:r>
            <a:r>
              <a:rPr lang="hu-HU" sz="2400" dirty="0" err="1">
                <a:latin typeface="Garamond" panose="02020404030301010803" pitchFamily="18" charset="0"/>
              </a:rPr>
              <a:t>issues</a:t>
            </a:r>
            <a:endParaRPr lang="hu-HU" sz="2400" dirty="0">
              <a:latin typeface="Garamond" panose="02020404030301010803" pitchFamily="18" charset="0"/>
            </a:endParaRPr>
          </a:p>
        </p:txBody>
      </p:sp>
      <p:sp>
        <p:nvSpPr>
          <p:cNvPr id="484" name="Google Shape;484;p33"/>
          <p:cNvSpPr txBox="1">
            <a:spLocks noGrp="1"/>
          </p:cNvSpPr>
          <p:nvPr>
            <p:ph type="subTitle" idx="18"/>
          </p:nvPr>
        </p:nvSpPr>
        <p:spPr>
          <a:xfrm>
            <a:off x="5950387" y="3748800"/>
            <a:ext cx="23673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400" dirty="0" err="1">
                <a:latin typeface="Garamond" panose="02020404030301010803" pitchFamily="18" charset="0"/>
              </a:rPr>
              <a:t>Conclusion</a:t>
            </a:r>
            <a:endParaRPr lang="hu-HU" sz="2400" dirty="0">
              <a:latin typeface="Garamond" panose="02020404030301010803" pitchFamily="18" charset="0"/>
            </a:endParaRPr>
          </a:p>
        </p:txBody>
      </p:sp>
      <p:sp>
        <p:nvSpPr>
          <p:cNvPr id="485" name="Google Shape;485;p33"/>
          <p:cNvSpPr txBox="1">
            <a:spLocks noGrp="1"/>
          </p:cNvSpPr>
          <p:nvPr>
            <p:ph type="title" idx="19"/>
          </p:nvPr>
        </p:nvSpPr>
        <p:spPr>
          <a:xfrm>
            <a:off x="5000421" y="2550550"/>
            <a:ext cx="7887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05</a:t>
            </a:r>
            <a:endParaRPr/>
          </a:p>
        </p:txBody>
      </p:sp>
      <p:sp>
        <p:nvSpPr>
          <p:cNvPr id="487" name="Google Shape;487;p33"/>
          <p:cNvSpPr txBox="1">
            <a:spLocks noGrp="1"/>
          </p:cNvSpPr>
          <p:nvPr>
            <p:ph type="subTitle" idx="21"/>
          </p:nvPr>
        </p:nvSpPr>
        <p:spPr>
          <a:xfrm>
            <a:off x="5865326" y="2640507"/>
            <a:ext cx="23673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400" dirty="0" err="1">
                <a:latin typeface="Garamond" panose="02020404030301010803" pitchFamily="18" charset="0"/>
              </a:rPr>
              <a:t>Example</a:t>
            </a:r>
            <a:r>
              <a:rPr lang="hu-HU" sz="2400" dirty="0">
                <a:latin typeface="Garamond" panose="02020404030301010803" pitchFamily="18" charset="0"/>
              </a:rPr>
              <a:t> 2: Music</a:t>
            </a:r>
          </a:p>
        </p:txBody>
      </p:sp>
      <p:sp>
        <p:nvSpPr>
          <p:cNvPr id="489" name="Google Shape;489;p33"/>
          <p:cNvSpPr txBox="1">
            <a:spLocks noGrp="1"/>
          </p:cNvSpPr>
          <p:nvPr>
            <p:ph type="subTitle" idx="6"/>
          </p:nvPr>
        </p:nvSpPr>
        <p:spPr>
          <a:xfrm>
            <a:off x="2067412" y="4230058"/>
            <a:ext cx="23673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400" dirty="0">
                <a:latin typeface="Garamond" panose="02020404030301010803" pitchFamily="18" charset="0"/>
              </a:rPr>
              <a:t>The </a:t>
            </a:r>
            <a:r>
              <a:rPr lang="hu-HU" sz="2400" dirty="0" err="1">
                <a:latin typeface="Garamond" panose="02020404030301010803" pitchFamily="18" charset="0"/>
              </a:rPr>
              <a:t>series</a:t>
            </a:r>
            <a:r>
              <a:rPr lang="hu-HU" sz="2400" dirty="0">
                <a:latin typeface="Garamond" panose="02020404030301010803" pitchFamily="18" charset="0"/>
              </a:rPr>
              <a:t> </a:t>
            </a:r>
            <a:r>
              <a:rPr lang="hu-HU" sz="2400" i="1" dirty="0" err="1">
                <a:latin typeface="Garamond" panose="02020404030301010803" pitchFamily="18" charset="0"/>
              </a:rPr>
              <a:t>Explained</a:t>
            </a:r>
            <a:r>
              <a:rPr lang="hu-HU" sz="2400" i="1" dirty="0">
                <a:latin typeface="Garamond" panose="02020404030301010803" pitchFamily="18" charset="0"/>
              </a:rPr>
              <a:t> </a:t>
            </a:r>
            <a:r>
              <a:rPr lang="hu-HU" sz="2400" dirty="0">
                <a:latin typeface="Garamond" panose="02020404030301010803" pitchFamily="18" charset="0"/>
              </a:rPr>
              <a:t>and </a:t>
            </a:r>
            <a:r>
              <a:rPr lang="hu-HU" sz="2400" dirty="0" err="1">
                <a:latin typeface="Garamond" panose="02020404030301010803" pitchFamily="18" charset="0"/>
              </a:rPr>
              <a:t>the</a:t>
            </a:r>
            <a:r>
              <a:rPr lang="hu-HU" sz="2400" dirty="0">
                <a:latin typeface="Garamond" panose="02020404030301010803" pitchFamily="18" charset="0"/>
              </a:rPr>
              <a:t> context</a:t>
            </a:r>
            <a:endParaRPr lang="hu-HU" sz="2400" i="1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51"/>
          <p:cNvSpPr txBox="1">
            <a:spLocks noGrp="1"/>
          </p:cNvSpPr>
          <p:nvPr>
            <p:ph type="title"/>
          </p:nvPr>
        </p:nvSpPr>
        <p:spPr>
          <a:xfrm>
            <a:off x="789667" y="45817"/>
            <a:ext cx="7861293" cy="86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</a:rPr>
              <a:t>Using series in the EFL classroom</a:t>
            </a:r>
            <a:endParaRPr sz="28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585" name="Google Shape;585;p51"/>
          <p:cNvSpPr txBox="1">
            <a:spLocks noGrp="1"/>
          </p:cNvSpPr>
          <p:nvPr>
            <p:ph type="body" idx="1"/>
          </p:nvPr>
        </p:nvSpPr>
        <p:spPr>
          <a:xfrm>
            <a:off x="235131" y="907117"/>
            <a:ext cx="8847909" cy="37813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Students regularly watch series and they believe that series improve listening skills and pronunciation (Trinder, 2017).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Films and series have a great impact on English language competence.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en-GB" sz="2000" dirty="0">
                <a:solidFill>
                  <a:schemeClr val="tx1"/>
                </a:solidFill>
                <a:latin typeface="Garamond" panose="02020404030301010803" pitchFamily="18" charset="0"/>
              </a:rPr>
              <a:t>listening and reading comprehension (</a:t>
            </a:r>
            <a:r>
              <a:rPr lang="en-GB" sz="2000" dirty="0" err="1">
                <a:solidFill>
                  <a:schemeClr val="tx1"/>
                </a:solidFill>
                <a:latin typeface="Garamond" panose="02020404030301010803" pitchFamily="18" charset="0"/>
              </a:rPr>
              <a:t>Enever</a:t>
            </a:r>
            <a:r>
              <a:rPr lang="en-GB" sz="2000" dirty="0">
                <a:solidFill>
                  <a:schemeClr val="tx1"/>
                </a:solidFill>
                <a:latin typeface="Garamond" panose="02020404030301010803" pitchFamily="18" charset="0"/>
              </a:rPr>
              <a:t>, 2011)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en-GB" sz="2000" dirty="0">
                <a:solidFill>
                  <a:schemeClr val="tx1"/>
                </a:solidFill>
                <a:latin typeface="Garamond" panose="02020404030301010803" pitchFamily="18" charset="0"/>
              </a:rPr>
              <a:t>pronunciation and intonation (</a:t>
            </a:r>
            <a:r>
              <a:rPr lang="en-GB" sz="2000" dirty="0" err="1">
                <a:solidFill>
                  <a:schemeClr val="tx1"/>
                </a:solidFill>
                <a:latin typeface="Garamond" panose="02020404030301010803" pitchFamily="18" charset="0"/>
              </a:rPr>
              <a:t>Qiang</a:t>
            </a:r>
            <a:r>
              <a:rPr lang="en-GB" sz="2000" dirty="0">
                <a:solidFill>
                  <a:schemeClr val="tx1"/>
                </a:solidFill>
                <a:latin typeface="Garamond" panose="02020404030301010803" pitchFamily="18" charset="0"/>
              </a:rPr>
              <a:t> et al., 2007)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en-GB" sz="2000" dirty="0">
                <a:solidFill>
                  <a:schemeClr val="tx1"/>
                </a:solidFill>
                <a:latin typeface="Garamond" panose="02020404030301010803" pitchFamily="18" charset="0"/>
              </a:rPr>
              <a:t>vocabulary (</a:t>
            </a:r>
            <a:r>
              <a:rPr lang="en-GB" sz="2000" dirty="0" err="1">
                <a:solidFill>
                  <a:schemeClr val="tx1"/>
                </a:solidFill>
                <a:latin typeface="Garamond" panose="02020404030301010803" pitchFamily="18" charset="0"/>
              </a:rPr>
              <a:t>Harji</a:t>
            </a:r>
            <a:r>
              <a:rPr lang="en-GB" sz="2000" dirty="0">
                <a:solidFill>
                  <a:schemeClr val="tx1"/>
                </a:solidFill>
                <a:latin typeface="Garamond" panose="02020404030301010803" pitchFamily="18" charset="0"/>
              </a:rPr>
              <a:t> et al., 2010)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en-GB" sz="2000" dirty="0">
                <a:solidFill>
                  <a:schemeClr val="tx1"/>
                </a:solidFill>
                <a:latin typeface="Garamond" panose="02020404030301010803" pitchFamily="18" charset="0"/>
              </a:rPr>
              <a:t>One condition: additional tasks (Sundqvist, 2009)</a:t>
            </a:r>
          </a:p>
          <a:p>
            <a:pPr marL="285750" indent="-285750">
              <a:lnSpc>
                <a:spcPct val="100000"/>
              </a:lnSpc>
              <a:buClr>
                <a:srgbClr val="999999"/>
              </a:buClr>
              <a:buSzPts val="1000"/>
              <a:buFont typeface="Wingdings" pitchFamily="2" charset="2"/>
              <a:buChar char="Ø"/>
              <a:defRPr/>
            </a:pP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Watching films and series influences students’ motivation for learning or using English (</a:t>
            </a:r>
            <a:r>
              <a:rPr lang="en-GB" sz="2000" b="1" dirty="0" err="1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Józsa</a:t>
            </a: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 &amp; </a:t>
            </a:r>
            <a:r>
              <a:rPr lang="en-GB" sz="2000" b="1" dirty="0" err="1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Imre</a:t>
            </a: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, 2013; </a:t>
            </a:r>
            <a:r>
              <a:rPr lang="en-GB" sz="2000" b="1" dirty="0" err="1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Fajt</a:t>
            </a: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, 2021). </a:t>
            </a:r>
            <a:endParaRPr lang="en-GB" sz="2000" dirty="0">
              <a:solidFill>
                <a:schemeClr val="accent2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000"/>
              <a:buFont typeface="Wingdings" pitchFamily="2" charset="2"/>
              <a:buChar char="Ø"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Garamond" panose="02020404030301010803" pitchFamily="18" charset="0"/>
                <a:sym typeface="Didact Gothic"/>
              </a:rPr>
              <a:t>Videos ensure a safe </a:t>
            </a: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  <a:t>learning space, thus they lower the affective filter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Garamond" panose="02020404030301010803" pitchFamily="18" charset="0"/>
                <a:sym typeface="Didact Gothic"/>
              </a:rPr>
              <a:t> (</a:t>
            </a:r>
            <a:r>
              <a:rPr kumimoji="0" lang="en-GB" sz="2000" b="1" i="0" u="none" strike="noStrike" kern="0" cap="none" spc="0" normalizeH="0" baseline="0" noProof="0" dirty="0" err="1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Garamond" panose="02020404030301010803" pitchFamily="18" charset="0"/>
                <a:sym typeface="Didact Gothic"/>
              </a:rPr>
              <a:t>Baranowska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Garamond" panose="02020404030301010803" pitchFamily="18" charset="0"/>
                <a:sym typeface="Didact Gothic"/>
              </a:rPr>
              <a:t>, 2020).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2C567BB-C52B-BB7E-7AD3-0E0CB9916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AF046339-0549-EFED-A429-03BA61AE77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4" name="Explained (Season 3) _ Official Trailer _ Netflix">
            <a:hlinkClick r:id="" action="ppaction://media"/>
            <a:extLst>
              <a:ext uri="{FF2B5EF4-FFF2-40B4-BE49-F238E27FC236}">
                <a16:creationId xmlns:a16="http://schemas.microsoft.com/office/drawing/2014/main" id="{DE95B19D-8F4C-4DB6-839B-1B350D5A102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9930" y="191261"/>
            <a:ext cx="8463961" cy="476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10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7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50"/>
          <p:cNvSpPr txBox="1">
            <a:spLocks noGrp="1"/>
          </p:cNvSpPr>
          <p:nvPr>
            <p:ph type="title"/>
          </p:nvPr>
        </p:nvSpPr>
        <p:spPr>
          <a:xfrm>
            <a:off x="2170532" y="229441"/>
            <a:ext cx="4712405" cy="137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i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</a:rPr>
              <a:t>Explained</a:t>
            </a:r>
            <a:br>
              <a:rPr lang="en" sz="2800" i="1" dirty="0">
                <a:latin typeface="Garamond" panose="02020404030301010803" pitchFamily="18" charset="0"/>
              </a:rPr>
            </a:br>
            <a:r>
              <a:rPr lang="hu-HU" sz="1000" i="1" dirty="0">
                <a:latin typeface="Garamond" panose="02020404030301010803" pitchFamily="18" charset="0"/>
              </a:rPr>
              <a:t>https://</a:t>
            </a:r>
            <a:r>
              <a:rPr lang="hu-HU" sz="1000" i="1" dirty="0" err="1">
                <a:latin typeface="Garamond" panose="02020404030301010803" pitchFamily="18" charset="0"/>
              </a:rPr>
              <a:t>www.youtube.com</a:t>
            </a:r>
            <a:r>
              <a:rPr lang="hu-HU" sz="1000" i="1" dirty="0">
                <a:latin typeface="Garamond" panose="02020404030301010803" pitchFamily="18" charset="0"/>
              </a:rPr>
              <a:t>/</a:t>
            </a:r>
            <a:r>
              <a:rPr lang="hu-HU" sz="1000" i="1" dirty="0" err="1">
                <a:latin typeface="Garamond" panose="02020404030301010803" pitchFamily="18" charset="0"/>
              </a:rPr>
              <a:t>watch?v</a:t>
            </a:r>
            <a:r>
              <a:rPr lang="hu-HU" sz="1000" i="1" dirty="0">
                <a:latin typeface="Garamond" panose="02020404030301010803" pitchFamily="18" charset="0"/>
              </a:rPr>
              <a:t>=WgFlpw7eD40</a:t>
            </a:r>
            <a:endParaRPr sz="1000" i="1" dirty="0">
              <a:latin typeface="Garamond" panose="02020404030301010803" pitchFamily="18" charset="0"/>
            </a:endParaRPr>
          </a:p>
        </p:txBody>
      </p:sp>
      <p:sp>
        <p:nvSpPr>
          <p:cNvPr id="579" name="Google Shape;579;p50"/>
          <p:cNvSpPr txBox="1">
            <a:spLocks noGrp="1"/>
          </p:cNvSpPr>
          <p:nvPr>
            <p:ph type="subTitle" idx="1"/>
          </p:nvPr>
        </p:nvSpPr>
        <p:spPr>
          <a:xfrm>
            <a:off x="569875" y="1451412"/>
            <a:ext cx="7913717" cy="293770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latin typeface="Garamond" panose="02020404030301010803" pitchFamily="18" charset="0"/>
              </a:rPr>
              <a:t>“Is plastic surgery changing the way we see ourselves?”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dirty="0">
              <a:latin typeface="Garamond" panose="02020404030301010803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latin typeface="Garamond" panose="02020404030301010803" pitchFamily="18" charset="0"/>
              </a:rPr>
              <a:t>		“What’s so special about chess?”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dirty="0">
              <a:latin typeface="Garamond" panose="02020404030301010803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latin typeface="Garamond" panose="02020404030301010803" pitchFamily="18" charset="0"/>
              </a:rPr>
              <a:t>“Why are dogs man’s best friend?”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dirty="0">
              <a:latin typeface="Garamond" panose="02020404030301010803" pitchFamily="18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latin typeface="Garamond" panose="02020404030301010803" pitchFamily="18" charset="0"/>
              </a:rPr>
              <a:t>		“Sugar has a dirty secret. You don’t actually taste most of it.”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dirty="0">
              <a:latin typeface="Garamond" panose="02020404030301010803" pitchFamily="18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latin typeface="Garamond" panose="02020404030301010803" pitchFamily="18" charset="0"/>
              </a:rPr>
              <a:t>“The royal family’s goal is survival.”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8" name="Google Shape;678;p54"/>
          <p:cNvPicPr preferRelativeResize="0"/>
          <p:nvPr/>
        </p:nvPicPr>
        <p:blipFill rotWithShape="1">
          <a:blip r:embed="rId3">
            <a:alphaModFix amt="40000"/>
          </a:blip>
          <a:srcRect l="19329" r="19846"/>
          <a:stretch/>
        </p:blipFill>
        <p:spPr>
          <a:xfrm>
            <a:off x="163409" y="1402527"/>
            <a:ext cx="820328" cy="680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9" name="Google Shape;679;p54"/>
          <p:cNvPicPr preferRelativeResize="0"/>
          <p:nvPr/>
        </p:nvPicPr>
        <p:blipFill rotWithShape="1">
          <a:blip r:embed="rId3">
            <a:alphaModFix amt="40000"/>
          </a:blip>
          <a:srcRect l="19329" r="19846"/>
          <a:stretch/>
        </p:blipFill>
        <p:spPr>
          <a:xfrm>
            <a:off x="156255" y="3333855"/>
            <a:ext cx="865045" cy="810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680" name="Google Shape;680;p54"/>
          <p:cNvPicPr preferRelativeResize="0"/>
          <p:nvPr/>
        </p:nvPicPr>
        <p:blipFill rotWithShape="1">
          <a:blip r:embed="rId3">
            <a:alphaModFix amt="40000"/>
          </a:blip>
          <a:srcRect l="19329" r="19846"/>
          <a:stretch/>
        </p:blipFill>
        <p:spPr>
          <a:xfrm>
            <a:off x="66225" y="2333307"/>
            <a:ext cx="955076" cy="776279"/>
          </a:xfrm>
          <a:prstGeom prst="rect">
            <a:avLst/>
          </a:prstGeom>
          <a:noFill/>
          <a:ln>
            <a:noFill/>
          </a:ln>
        </p:spPr>
      </p:pic>
      <p:sp>
        <p:nvSpPr>
          <p:cNvPr id="682" name="Google Shape;682;p54"/>
          <p:cNvSpPr txBox="1">
            <a:spLocks noGrp="1"/>
          </p:cNvSpPr>
          <p:nvPr>
            <p:ph type="title"/>
          </p:nvPr>
        </p:nvSpPr>
        <p:spPr>
          <a:xfrm>
            <a:off x="234971" y="378998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</a:rPr>
              <a:t>Why to use </a:t>
            </a:r>
            <a:r>
              <a:rPr lang="en" sz="2800" b="1" i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</a:rPr>
              <a:t>Explained</a:t>
            </a:r>
            <a:r>
              <a:rPr lang="en" sz="2800" b="1" dirty="0">
                <a:solidFill>
                  <a:schemeClr val="accent1">
                    <a:lumMod val="75000"/>
                  </a:schemeClr>
                </a:solidFill>
                <a:latin typeface="Garamond" panose="02020404030301010803" pitchFamily="18" charset="0"/>
              </a:rPr>
              <a:t>?</a:t>
            </a:r>
            <a:endParaRPr sz="2800" b="1" dirty="0">
              <a:solidFill>
                <a:schemeClr val="accent1">
                  <a:lumMod val="75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684" name="Google Shape;684;p54"/>
          <p:cNvSpPr txBox="1">
            <a:spLocks noGrp="1"/>
          </p:cNvSpPr>
          <p:nvPr>
            <p:ph type="title" idx="2"/>
          </p:nvPr>
        </p:nvSpPr>
        <p:spPr>
          <a:xfrm>
            <a:off x="0" y="1559519"/>
            <a:ext cx="26013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dirty="0">
                <a:solidFill>
                  <a:schemeClr val="bg1">
                    <a:lumMod val="25000"/>
                  </a:schemeClr>
                </a:solidFill>
                <a:latin typeface="Garamond" panose="02020404030301010803" pitchFamily="18" charset="0"/>
              </a:rPr>
              <a:t>v</a:t>
            </a:r>
            <a:r>
              <a:rPr lang="en" sz="2000" dirty="0" err="1">
                <a:solidFill>
                  <a:schemeClr val="bg1">
                    <a:lumMod val="25000"/>
                  </a:schemeClr>
                </a:solidFill>
                <a:latin typeface="Garamond" panose="02020404030301010803" pitchFamily="18" charset="0"/>
              </a:rPr>
              <a:t>arious</a:t>
            </a:r>
            <a:r>
              <a:rPr lang="en" sz="2000" dirty="0">
                <a:solidFill>
                  <a:schemeClr val="bg1">
                    <a:lumMod val="25000"/>
                  </a:schemeClr>
                </a:solidFill>
                <a:latin typeface="Garamond" panose="02020404030301010803" pitchFamily="18" charset="0"/>
              </a:rPr>
              <a:t> topics</a:t>
            </a:r>
            <a:endParaRPr sz="2000" dirty="0">
              <a:solidFill>
                <a:schemeClr val="bg1">
                  <a:lumMod val="25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686" name="Google Shape;686;p54"/>
          <p:cNvSpPr txBox="1">
            <a:spLocks noGrp="1"/>
          </p:cNvSpPr>
          <p:nvPr>
            <p:ph type="title" idx="3"/>
          </p:nvPr>
        </p:nvSpPr>
        <p:spPr>
          <a:xfrm>
            <a:off x="1031238" y="3610762"/>
            <a:ext cx="27117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dirty="0" err="1">
                <a:solidFill>
                  <a:schemeClr val="bg1">
                    <a:lumMod val="25000"/>
                  </a:schemeClr>
                </a:solidFill>
                <a:latin typeface="Garamond" panose="02020404030301010803" pitchFamily="18" charset="0"/>
              </a:rPr>
              <a:t>short</a:t>
            </a:r>
            <a:r>
              <a:rPr lang="hu-HU" sz="2000" dirty="0">
                <a:solidFill>
                  <a:schemeClr val="bg1">
                    <a:lumMod val="25000"/>
                  </a:schemeClr>
                </a:solidFill>
                <a:latin typeface="Garamond" panose="02020404030301010803" pitchFamily="18" charset="0"/>
              </a:rPr>
              <a:t> and </a:t>
            </a:r>
            <a:r>
              <a:rPr lang="hu-HU" sz="2000" dirty="0" err="1">
                <a:solidFill>
                  <a:schemeClr val="bg1">
                    <a:lumMod val="25000"/>
                  </a:schemeClr>
                </a:solidFill>
                <a:latin typeface="Garamond" panose="02020404030301010803" pitchFamily="18" charset="0"/>
              </a:rPr>
              <a:t>available</a:t>
            </a:r>
            <a:r>
              <a:rPr lang="hu-HU" sz="2000" dirty="0">
                <a:solidFill>
                  <a:schemeClr val="bg1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hu-HU" sz="2000" dirty="0" err="1">
                <a:solidFill>
                  <a:schemeClr val="bg1">
                    <a:lumMod val="25000"/>
                  </a:schemeClr>
                </a:solidFill>
                <a:latin typeface="Garamond" panose="02020404030301010803" pitchFamily="18" charset="0"/>
              </a:rPr>
              <a:t>episodes</a:t>
            </a:r>
            <a:endParaRPr sz="2000" dirty="0">
              <a:solidFill>
                <a:schemeClr val="bg1">
                  <a:lumMod val="25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688" name="Google Shape;688;p54"/>
          <p:cNvSpPr txBox="1">
            <a:spLocks noGrp="1"/>
          </p:cNvSpPr>
          <p:nvPr>
            <p:ph type="title" idx="5"/>
          </p:nvPr>
        </p:nvSpPr>
        <p:spPr>
          <a:xfrm>
            <a:off x="288955" y="2526115"/>
            <a:ext cx="3013754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bg1">
                    <a:lumMod val="25000"/>
                  </a:schemeClr>
                </a:solidFill>
                <a:latin typeface="Garamond" panose="02020404030301010803" pitchFamily="18" charset="0"/>
              </a:rPr>
              <a:t>relevant and relatable</a:t>
            </a:r>
            <a:endParaRPr sz="2000" dirty="0">
              <a:solidFill>
                <a:schemeClr val="bg1">
                  <a:lumMod val="25000"/>
                </a:schemeClr>
              </a:solidFill>
              <a:latin typeface="Garamond" panose="02020404030301010803" pitchFamily="18" charset="0"/>
            </a:endParaRPr>
          </a:p>
        </p:txBody>
      </p:sp>
      <p:grpSp>
        <p:nvGrpSpPr>
          <p:cNvPr id="712" name="Google Shape;712;p54"/>
          <p:cNvGrpSpPr/>
          <p:nvPr/>
        </p:nvGrpSpPr>
        <p:grpSpPr>
          <a:xfrm>
            <a:off x="349963" y="1507113"/>
            <a:ext cx="447220" cy="484815"/>
            <a:chOff x="3110102" y="1499880"/>
            <a:chExt cx="330613" cy="358379"/>
          </a:xfrm>
        </p:grpSpPr>
        <p:sp>
          <p:nvSpPr>
            <p:cNvPr id="713" name="Google Shape;713;p54"/>
            <p:cNvSpPr/>
            <p:nvPr/>
          </p:nvSpPr>
          <p:spPr>
            <a:xfrm>
              <a:off x="3385024" y="1775979"/>
              <a:ext cx="55341" cy="71211"/>
            </a:xfrm>
            <a:custGeom>
              <a:avLst/>
              <a:gdLst/>
              <a:ahLst/>
              <a:cxnLst/>
              <a:rect l="l" t="t" r="r" b="b"/>
              <a:pathLst>
                <a:path w="1740" h="2239" extrusionOk="0">
                  <a:moveTo>
                    <a:pt x="1248" y="0"/>
                  </a:moveTo>
                  <a:cubicBezTo>
                    <a:pt x="1180" y="0"/>
                    <a:pt x="1124" y="45"/>
                    <a:pt x="1096" y="119"/>
                  </a:cubicBezTo>
                  <a:cubicBezTo>
                    <a:pt x="1072" y="202"/>
                    <a:pt x="1108" y="286"/>
                    <a:pt x="1203" y="321"/>
                  </a:cubicBezTo>
                  <a:cubicBezTo>
                    <a:pt x="1275" y="333"/>
                    <a:pt x="1334" y="369"/>
                    <a:pt x="1406" y="369"/>
                  </a:cubicBezTo>
                  <a:lnTo>
                    <a:pt x="1406" y="1095"/>
                  </a:lnTo>
                  <a:cubicBezTo>
                    <a:pt x="1320" y="1097"/>
                    <a:pt x="1242" y="1097"/>
                    <a:pt x="1171" y="1097"/>
                  </a:cubicBezTo>
                  <a:cubicBezTo>
                    <a:pt x="861" y="1097"/>
                    <a:pt x="689" y="1088"/>
                    <a:pt x="585" y="1088"/>
                  </a:cubicBezTo>
                  <a:cubicBezTo>
                    <a:pt x="472" y="1088"/>
                    <a:pt x="438" y="1098"/>
                    <a:pt x="394" y="1143"/>
                  </a:cubicBezTo>
                  <a:cubicBezTo>
                    <a:pt x="370" y="1167"/>
                    <a:pt x="358" y="1214"/>
                    <a:pt x="358" y="1262"/>
                  </a:cubicBezTo>
                  <a:cubicBezTo>
                    <a:pt x="370" y="1524"/>
                    <a:pt x="263" y="1774"/>
                    <a:pt x="96" y="1953"/>
                  </a:cubicBezTo>
                  <a:cubicBezTo>
                    <a:pt x="1" y="2060"/>
                    <a:pt x="72" y="2238"/>
                    <a:pt x="215" y="2238"/>
                  </a:cubicBezTo>
                  <a:cubicBezTo>
                    <a:pt x="263" y="2238"/>
                    <a:pt x="310" y="2226"/>
                    <a:pt x="334" y="2179"/>
                  </a:cubicBezTo>
                  <a:cubicBezTo>
                    <a:pt x="537" y="1976"/>
                    <a:pt x="667" y="1703"/>
                    <a:pt x="679" y="1417"/>
                  </a:cubicBezTo>
                  <a:lnTo>
                    <a:pt x="1572" y="1417"/>
                  </a:lnTo>
                  <a:cubicBezTo>
                    <a:pt x="1668" y="1417"/>
                    <a:pt x="1739" y="1345"/>
                    <a:pt x="1739" y="1262"/>
                  </a:cubicBezTo>
                  <a:lnTo>
                    <a:pt x="1739" y="238"/>
                  </a:lnTo>
                  <a:cubicBezTo>
                    <a:pt x="1739" y="131"/>
                    <a:pt x="1680" y="60"/>
                    <a:pt x="1572" y="60"/>
                  </a:cubicBezTo>
                  <a:cubicBezTo>
                    <a:pt x="1489" y="60"/>
                    <a:pt x="1382" y="36"/>
                    <a:pt x="1310" y="12"/>
                  </a:cubicBezTo>
                  <a:cubicBezTo>
                    <a:pt x="1289" y="4"/>
                    <a:pt x="1268" y="0"/>
                    <a:pt x="124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54"/>
            <p:cNvSpPr/>
            <p:nvPr/>
          </p:nvSpPr>
          <p:spPr>
            <a:xfrm>
              <a:off x="3347176" y="1535501"/>
              <a:ext cx="93189" cy="61765"/>
            </a:xfrm>
            <a:custGeom>
              <a:avLst/>
              <a:gdLst/>
              <a:ahLst/>
              <a:cxnLst/>
              <a:rect l="l" t="t" r="r" b="b"/>
              <a:pathLst>
                <a:path w="2930" h="1942" extrusionOk="0">
                  <a:moveTo>
                    <a:pt x="1703" y="1"/>
                  </a:moveTo>
                  <a:cubicBezTo>
                    <a:pt x="1619" y="1"/>
                    <a:pt x="1524" y="72"/>
                    <a:pt x="1536" y="179"/>
                  </a:cubicBezTo>
                  <a:cubicBezTo>
                    <a:pt x="1572" y="655"/>
                    <a:pt x="1155" y="1132"/>
                    <a:pt x="595" y="1132"/>
                  </a:cubicBezTo>
                  <a:cubicBezTo>
                    <a:pt x="476" y="1132"/>
                    <a:pt x="345" y="1108"/>
                    <a:pt x="250" y="1072"/>
                  </a:cubicBezTo>
                  <a:cubicBezTo>
                    <a:pt x="228" y="1064"/>
                    <a:pt x="206" y="1060"/>
                    <a:pt x="186" y="1060"/>
                  </a:cubicBezTo>
                  <a:cubicBezTo>
                    <a:pt x="118" y="1060"/>
                    <a:pt x="60" y="1101"/>
                    <a:pt x="24" y="1155"/>
                  </a:cubicBezTo>
                  <a:cubicBezTo>
                    <a:pt x="0" y="1251"/>
                    <a:pt x="36" y="1334"/>
                    <a:pt x="119" y="1382"/>
                  </a:cubicBezTo>
                  <a:cubicBezTo>
                    <a:pt x="262" y="1441"/>
                    <a:pt x="429" y="1465"/>
                    <a:pt x="595" y="1465"/>
                  </a:cubicBezTo>
                  <a:cubicBezTo>
                    <a:pt x="1250" y="1465"/>
                    <a:pt x="1798" y="977"/>
                    <a:pt x="1869" y="334"/>
                  </a:cubicBezTo>
                  <a:lnTo>
                    <a:pt x="2596" y="334"/>
                  </a:lnTo>
                  <a:lnTo>
                    <a:pt x="2596" y="1786"/>
                  </a:lnTo>
                  <a:cubicBezTo>
                    <a:pt x="2596" y="1870"/>
                    <a:pt x="2679" y="1941"/>
                    <a:pt x="2762" y="1941"/>
                  </a:cubicBezTo>
                  <a:cubicBezTo>
                    <a:pt x="2858" y="1941"/>
                    <a:pt x="2929" y="1870"/>
                    <a:pt x="2929" y="1786"/>
                  </a:cubicBezTo>
                  <a:lnTo>
                    <a:pt x="2929" y="155"/>
                  </a:lnTo>
                  <a:cubicBezTo>
                    <a:pt x="2929" y="72"/>
                    <a:pt x="2858" y="1"/>
                    <a:pt x="276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54"/>
            <p:cNvSpPr/>
            <p:nvPr/>
          </p:nvSpPr>
          <p:spPr>
            <a:xfrm>
              <a:off x="3110102" y="1580728"/>
              <a:ext cx="330613" cy="277530"/>
            </a:xfrm>
            <a:custGeom>
              <a:avLst/>
              <a:gdLst/>
              <a:ahLst/>
              <a:cxnLst/>
              <a:rect l="l" t="t" r="r" b="b"/>
              <a:pathLst>
                <a:path w="10395" h="8726" extrusionOk="0">
                  <a:moveTo>
                    <a:pt x="5044" y="1"/>
                  </a:moveTo>
                  <a:cubicBezTo>
                    <a:pt x="4997" y="1"/>
                    <a:pt x="4950" y="22"/>
                    <a:pt x="4918" y="67"/>
                  </a:cubicBezTo>
                  <a:cubicBezTo>
                    <a:pt x="4251" y="817"/>
                    <a:pt x="4692" y="2055"/>
                    <a:pt x="5704" y="2186"/>
                  </a:cubicBezTo>
                  <a:lnTo>
                    <a:pt x="5704" y="2924"/>
                  </a:lnTo>
                  <a:lnTo>
                    <a:pt x="4823" y="2924"/>
                  </a:lnTo>
                  <a:cubicBezTo>
                    <a:pt x="4739" y="2924"/>
                    <a:pt x="4668" y="2996"/>
                    <a:pt x="4668" y="3079"/>
                  </a:cubicBezTo>
                  <a:cubicBezTo>
                    <a:pt x="4668" y="3630"/>
                    <a:pt x="4207" y="4034"/>
                    <a:pt x="3710" y="4034"/>
                  </a:cubicBezTo>
                  <a:cubicBezTo>
                    <a:pt x="3573" y="4034"/>
                    <a:pt x="3433" y="4003"/>
                    <a:pt x="3299" y="3936"/>
                  </a:cubicBezTo>
                  <a:cubicBezTo>
                    <a:pt x="2977" y="3770"/>
                    <a:pt x="2775" y="3460"/>
                    <a:pt x="2775" y="3079"/>
                  </a:cubicBezTo>
                  <a:cubicBezTo>
                    <a:pt x="2775" y="2996"/>
                    <a:pt x="2704" y="2924"/>
                    <a:pt x="2608" y="2924"/>
                  </a:cubicBezTo>
                  <a:lnTo>
                    <a:pt x="1727" y="2924"/>
                  </a:lnTo>
                  <a:lnTo>
                    <a:pt x="1727" y="2043"/>
                  </a:lnTo>
                  <a:cubicBezTo>
                    <a:pt x="1727" y="1948"/>
                    <a:pt x="1656" y="1877"/>
                    <a:pt x="1572" y="1877"/>
                  </a:cubicBezTo>
                  <a:cubicBezTo>
                    <a:pt x="834" y="1865"/>
                    <a:pt x="394" y="1055"/>
                    <a:pt x="763" y="436"/>
                  </a:cubicBezTo>
                  <a:cubicBezTo>
                    <a:pt x="810" y="364"/>
                    <a:pt x="799" y="257"/>
                    <a:pt x="703" y="210"/>
                  </a:cubicBezTo>
                  <a:cubicBezTo>
                    <a:pt x="679" y="193"/>
                    <a:pt x="650" y="185"/>
                    <a:pt x="621" y="185"/>
                  </a:cubicBezTo>
                  <a:cubicBezTo>
                    <a:pt x="565" y="185"/>
                    <a:pt x="508" y="214"/>
                    <a:pt x="477" y="269"/>
                  </a:cubicBezTo>
                  <a:cubicBezTo>
                    <a:pt x="1" y="1055"/>
                    <a:pt x="501" y="2067"/>
                    <a:pt x="1406" y="2210"/>
                  </a:cubicBezTo>
                  <a:lnTo>
                    <a:pt x="1406" y="3651"/>
                  </a:lnTo>
                  <a:cubicBezTo>
                    <a:pt x="1406" y="3734"/>
                    <a:pt x="1477" y="3817"/>
                    <a:pt x="1572" y="3817"/>
                  </a:cubicBezTo>
                  <a:cubicBezTo>
                    <a:pt x="1656" y="3817"/>
                    <a:pt x="1727" y="3734"/>
                    <a:pt x="1727" y="3651"/>
                  </a:cubicBezTo>
                  <a:lnTo>
                    <a:pt x="1727" y="3246"/>
                  </a:lnTo>
                  <a:lnTo>
                    <a:pt x="2465" y="3246"/>
                  </a:lnTo>
                  <a:cubicBezTo>
                    <a:pt x="2537" y="3817"/>
                    <a:pt x="2977" y="4258"/>
                    <a:pt x="3549" y="4341"/>
                  </a:cubicBezTo>
                  <a:cubicBezTo>
                    <a:pt x="3614" y="4351"/>
                    <a:pt x="3678" y="4356"/>
                    <a:pt x="3742" y="4356"/>
                  </a:cubicBezTo>
                  <a:cubicBezTo>
                    <a:pt x="4376" y="4356"/>
                    <a:pt x="4914" y="3884"/>
                    <a:pt x="4990" y="3246"/>
                  </a:cubicBezTo>
                  <a:lnTo>
                    <a:pt x="5716" y="3246"/>
                  </a:lnTo>
                  <a:lnTo>
                    <a:pt x="5716" y="4127"/>
                  </a:lnTo>
                  <a:cubicBezTo>
                    <a:pt x="5716" y="4210"/>
                    <a:pt x="5799" y="4294"/>
                    <a:pt x="5882" y="4294"/>
                  </a:cubicBezTo>
                  <a:cubicBezTo>
                    <a:pt x="6406" y="4294"/>
                    <a:pt x="6835" y="4722"/>
                    <a:pt x="6835" y="5234"/>
                  </a:cubicBezTo>
                  <a:cubicBezTo>
                    <a:pt x="6835" y="5758"/>
                    <a:pt x="6406" y="6187"/>
                    <a:pt x="5882" y="6187"/>
                  </a:cubicBezTo>
                  <a:cubicBezTo>
                    <a:pt x="5799" y="6187"/>
                    <a:pt x="5716" y="6270"/>
                    <a:pt x="5716" y="6353"/>
                  </a:cubicBezTo>
                  <a:lnTo>
                    <a:pt x="5716" y="7234"/>
                  </a:lnTo>
                  <a:lnTo>
                    <a:pt x="4990" y="7234"/>
                  </a:lnTo>
                  <a:cubicBezTo>
                    <a:pt x="4906" y="7234"/>
                    <a:pt x="4823" y="7306"/>
                    <a:pt x="4823" y="7401"/>
                  </a:cubicBezTo>
                  <a:cubicBezTo>
                    <a:pt x="4823" y="7484"/>
                    <a:pt x="4906" y="7568"/>
                    <a:pt x="4990" y="7568"/>
                  </a:cubicBezTo>
                  <a:lnTo>
                    <a:pt x="6775" y="7568"/>
                  </a:lnTo>
                  <a:cubicBezTo>
                    <a:pt x="6839" y="8230"/>
                    <a:pt x="7403" y="8726"/>
                    <a:pt x="8059" y="8726"/>
                  </a:cubicBezTo>
                  <a:cubicBezTo>
                    <a:pt x="8146" y="8726"/>
                    <a:pt x="8234" y="8717"/>
                    <a:pt x="8323" y="8699"/>
                  </a:cubicBezTo>
                  <a:cubicBezTo>
                    <a:pt x="8419" y="8675"/>
                    <a:pt x="8478" y="8592"/>
                    <a:pt x="8454" y="8496"/>
                  </a:cubicBezTo>
                  <a:cubicBezTo>
                    <a:pt x="8443" y="8420"/>
                    <a:pt x="8373" y="8364"/>
                    <a:pt x="8288" y="8364"/>
                  </a:cubicBezTo>
                  <a:cubicBezTo>
                    <a:pt x="8280" y="8364"/>
                    <a:pt x="8272" y="8364"/>
                    <a:pt x="8264" y="8365"/>
                  </a:cubicBezTo>
                  <a:cubicBezTo>
                    <a:pt x="8195" y="8380"/>
                    <a:pt x="8127" y="8387"/>
                    <a:pt x="8061" y="8387"/>
                  </a:cubicBezTo>
                  <a:cubicBezTo>
                    <a:pt x="7535" y="8387"/>
                    <a:pt x="7089" y="7950"/>
                    <a:pt x="7121" y="7401"/>
                  </a:cubicBezTo>
                  <a:cubicBezTo>
                    <a:pt x="7121" y="7353"/>
                    <a:pt x="7109" y="7306"/>
                    <a:pt x="7073" y="7282"/>
                  </a:cubicBezTo>
                  <a:cubicBezTo>
                    <a:pt x="7034" y="7237"/>
                    <a:pt x="7003" y="7227"/>
                    <a:pt x="6891" y="7227"/>
                  </a:cubicBezTo>
                  <a:cubicBezTo>
                    <a:pt x="6787" y="7227"/>
                    <a:pt x="6613" y="7236"/>
                    <a:pt x="6299" y="7236"/>
                  </a:cubicBezTo>
                  <a:cubicBezTo>
                    <a:pt x="6227" y="7236"/>
                    <a:pt x="6148" y="7236"/>
                    <a:pt x="6061" y="7234"/>
                  </a:cubicBezTo>
                  <a:lnTo>
                    <a:pt x="6061" y="6508"/>
                  </a:lnTo>
                  <a:cubicBezTo>
                    <a:pt x="6811" y="6401"/>
                    <a:pt x="7299" y="5698"/>
                    <a:pt x="7145" y="4972"/>
                  </a:cubicBezTo>
                  <a:cubicBezTo>
                    <a:pt x="7049" y="4472"/>
                    <a:pt x="6633" y="4032"/>
                    <a:pt x="6061" y="3960"/>
                  </a:cubicBezTo>
                  <a:lnTo>
                    <a:pt x="6061" y="3234"/>
                  </a:lnTo>
                  <a:lnTo>
                    <a:pt x="6787" y="3234"/>
                  </a:lnTo>
                  <a:cubicBezTo>
                    <a:pt x="6878" y="3888"/>
                    <a:pt x="7448" y="4334"/>
                    <a:pt x="8061" y="4334"/>
                  </a:cubicBezTo>
                  <a:cubicBezTo>
                    <a:pt x="8252" y="4334"/>
                    <a:pt x="8447" y="4291"/>
                    <a:pt x="8633" y="4198"/>
                  </a:cubicBezTo>
                  <a:cubicBezTo>
                    <a:pt x="9026" y="4008"/>
                    <a:pt x="9276" y="3651"/>
                    <a:pt x="9335" y="3234"/>
                  </a:cubicBezTo>
                  <a:lnTo>
                    <a:pt x="10062" y="3234"/>
                  </a:lnTo>
                  <a:lnTo>
                    <a:pt x="10062" y="3960"/>
                  </a:lnTo>
                  <a:cubicBezTo>
                    <a:pt x="9109" y="4091"/>
                    <a:pt x="8633" y="5246"/>
                    <a:pt x="9228" y="6020"/>
                  </a:cubicBezTo>
                  <a:cubicBezTo>
                    <a:pt x="9262" y="6060"/>
                    <a:pt x="9311" y="6082"/>
                    <a:pt x="9360" y="6082"/>
                  </a:cubicBezTo>
                  <a:cubicBezTo>
                    <a:pt x="9398" y="6082"/>
                    <a:pt x="9435" y="6069"/>
                    <a:pt x="9466" y="6044"/>
                  </a:cubicBezTo>
                  <a:cubicBezTo>
                    <a:pt x="9550" y="5984"/>
                    <a:pt x="9562" y="5877"/>
                    <a:pt x="9502" y="5806"/>
                  </a:cubicBezTo>
                  <a:cubicBezTo>
                    <a:pt x="9026" y="5198"/>
                    <a:pt x="9454" y="4294"/>
                    <a:pt x="10228" y="4270"/>
                  </a:cubicBezTo>
                  <a:cubicBezTo>
                    <a:pt x="10324" y="4270"/>
                    <a:pt x="10395" y="4198"/>
                    <a:pt x="10395" y="4103"/>
                  </a:cubicBezTo>
                  <a:lnTo>
                    <a:pt x="10395" y="1007"/>
                  </a:lnTo>
                  <a:cubicBezTo>
                    <a:pt x="10383" y="936"/>
                    <a:pt x="10312" y="865"/>
                    <a:pt x="10216" y="865"/>
                  </a:cubicBezTo>
                  <a:cubicBezTo>
                    <a:pt x="10133" y="865"/>
                    <a:pt x="10050" y="936"/>
                    <a:pt x="10050" y="1031"/>
                  </a:cubicBezTo>
                  <a:lnTo>
                    <a:pt x="10050" y="2900"/>
                  </a:lnTo>
                  <a:lnTo>
                    <a:pt x="9157" y="2900"/>
                  </a:lnTo>
                  <a:cubicBezTo>
                    <a:pt x="9073" y="2900"/>
                    <a:pt x="8990" y="2984"/>
                    <a:pt x="8990" y="3067"/>
                  </a:cubicBezTo>
                  <a:cubicBezTo>
                    <a:pt x="8990" y="3293"/>
                    <a:pt x="8907" y="3520"/>
                    <a:pt x="8740" y="3698"/>
                  </a:cubicBezTo>
                  <a:cubicBezTo>
                    <a:pt x="8542" y="3912"/>
                    <a:pt x="8291" y="4008"/>
                    <a:pt x="8045" y="4008"/>
                  </a:cubicBezTo>
                  <a:cubicBezTo>
                    <a:pt x="7564" y="4008"/>
                    <a:pt x="7101" y="3642"/>
                    <a:pt x="7085" y="3067"/>
                  </a:cubicBezTo>
                  <a:cubicBezTo>
                    <a:pt x="7085" y="2984"/>
                    <a:pt x="7014" y="2900"/>
                    <a:pt x="6930" y="2900"/>
                  </a:cubicBezTo>
                  <a:lnTo>
                    <a:pt x="6049" y="2900"/>
                  </a:lnTo>
                  <a:lnTo>
                    <a:pt x="6049" y="2031"/>
                  </a:lnTo>
                  <a:cubicBezTo>
                    <a:pt x="6049" y="1936"/>
                    <a:pt x="5978" y="1865"/>
                    <a:pt x="5882" y="1865"/>
                  </a:cubicBezTo>
                  <a:cubicBezTo>
                    <a:pt x="5061" y="1865"/>
                    <a:pt x="4632" y="900"/>
                    <a:pt x="5168" y="281"/>
                  </a:cubicBezTo>
                  <a:cubicBezTo>
                    <a:pt x="5228" y="210"/>
                    <a:pt x="5228" y="103"/>
                    <a:pt x="5156" y="43"/>
                  </a:cubicBezTo>
                  <a:cubicBezTo>
                    <a:pt x="5123" y="16"/>
                    <a:pt x="5083" y="1"/>
                    <a:pt x="504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716" name="Google Shape;716;p54"/>
            <p:cNvSpPr/>
            <p:nvPr/>
          </p:nvSpPr>
          <p:spPr>
            <a:xfrm>
              <a:off x="3139267" y="1504428"/>
              <a:ext cx="77668" cy="78113"/>
            </a:xfrm>
            <a:custGeom>
              <a:avLst/>
              <a:gdLst/>
              <a:ahLst/>
              <a:cxnLst/>
              <a:rect l="l" t="t" r="r" b="b"/>
              <a:pathLst>
                <a:path w="2442" h="2456" extrusionOk="0">
                  <a:moveTo>
                    <a:pt x="2255" y="1"/>
                  </a:moveTo>
                  <a:cubicBezTo>
                    <a:pt x="2226" y="1"/>
                    <a:pt x="2196" y="9"/>
                    <a:pt x="2168" y="25"/>
                  </a:cubicBezTo>
                  <a:cubicBezTo>
                    <a:pt x="1810" y="216"/>
                    <a:pt x="1572" y="573"/>
                    <a:pt x="1513" y="978"/>
                  </a:cubicBezTo>
                  <a:lnTo>
                    <a:pt x="620" y="978"/>
                  </a:lnTo>
                  <a:cubicBezTo>
                    <a:pt x="536" y="978"/>
                    <a:pt x="465" y="1049"/>
                    <a:pt x="465" y="1132"/>
                  </a:cubicBezTo>
                  <a:lnTo>
                    <a:pt x="465" y="2025"/>
                  </a:lnTo>
                  <a:cubicBezTo>
                    <a:pt x="346" y="2049"/>
                    <a:pt x="215" y="2073"/>
                    <a:pt x="120" y="2132"/>
                  </a:cubicBezTo>
                  <a:cubicBezTo>
                    <a:pt x="24" y="2180"/>
                    <a:pt x="1" y="2263"/>
                    <a:pt x="24" y="2359"/>
                  </a:cubicBezTo>
                  <a:cubicBezTo>
                    <a:pt x="60" y="2420"/>
                    <a:pt x="121" y="2456"/>
                    <a:pt x="184" y="2456"/>
                  </a:cubicBezTo>
                  <a:cubicBezTo>
                    <a:pt x="206" y="2456"/>
                    <a:pt x="229" y="2451"/>
                    <a:pt x="251" y="2442"/>
                  </a:cubicBezTo>
                  <a:cubicBezTo>
                    <a:pt x="370" y="2382"/>
                    <a:pt x="501" y="2359"/>
                    <a:pt x="620" y="2359"/>
                  </a:cubicBezTo>
                  <a:cubicBezTo>
                    <a:pt x="715" y="2359"/>
                    <a:pt x="786" y="2275"/>
                    <a:pt x="786" y="2192"/>
                  </a:cubicBezTo>
                  <a:lnTo>
                    <a:pt x="786" y="1299"/>
                  </a:lnTo>
                  <a:lnTo>
                    <a:pt x="1667" y="1299"/>
                  </a:lnTo>
                  <a:cubicBezTo>
                    <a:pt x="1751" y="1299"/>
                    <a:pt x="1834" y="1228"/>
                    <a:pt x="1834" y="1132"/>
                  </a:cubicBezTo>
                  <a:cubicBezTo>
                    <a:pt x="1834" y="1132"/>
                    <a:pt x="1810" y="585"/>
                    <a:pt x="2322" y="299"/>
                  </a:cubicBezTo>
                  <a:cubicBezTo>
                    <a:pt x="2406" y="263"/>
                    <a:pt x="2441" y="168"/>
                    <a:pt x="2394" y="85"/>
                  </a:cubicBezTo>
                  <a:cubicBezTo>
                    <a:pt x="2362" y="30"/>
                    <a:pt x="2311" y="1"/>
                    <a:pt x="225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54"/>
            <p:cNvSpPr/>
            <p:nvPr/>
          </p:nvSpPr>
          <p:spPr>
            <a:xfrm>
              <a:off x="3226381" y="1499880"/>
              <a:ext cx="116279" cy="82661"/>
            </a:xfrm>
            <a:custGeom>
              <a:avLst/>
              <a:gdLst/>
              <a:ahLst/>
              <a:cxnLst/>
              <a:rect l="l" t="t" r="r" b="b"/>
              <a:pathLst>
                <a:path w="3656" h="2599" extrusionOk="0">
                  <a:moveTo>
                    <a:pt x="170" y="0"/>
                  </a:moveTo>
                  <a:cubicBezTo>
                    <a:pt x="83" y="0"/>
                    <a:pt x="12" y="67"/>
                    <a:pt x="12" y="144"/>
                  </a:cubicBezTo>
                  <a:cubicBezTo>
                    <a:pt x="0" y="239"/>
                    <a:pt x="71" y="323"/>
                    <a:pt x="155" y="323"/>
                  </a:cubicBezTo>
                  <a:cubicBezTo>
                    <a:pt x="631" y="370"/>
                    <a:pt x="1024" y="775"/>
                    <a:pt x="1024" y="1275"/>
                  </a:cubicBezTo>
                  <a:cubicBezTo>
                    <a:pt x="1024" y="1371"/>
                    <a:pt x="1095" y="1442"/>
                    <a:pt x="1191" y="1442"/>
                  </a:cubicBezTo>
                  <a:lnTo>
                    <a:pt x="2084" y="1442"/>
                  </a:lnTo>
                  <a:lnTo>
                    <a:pt x="2084" y="2168"/>
                  </a:lnTo>
                  <a:cubicBezTo>
                    <a:pt x="1965" y="2192"/>
                    <a:pt x="1822" y="2228"/>
                    <a:pt x="1738" y="2275"/>
                  </a:cubicBezTo>
                  <a:cubicBezTo>
                    <a:pt x="1643" y="2299"/>
                    <a:pt x="1619" y="2406"/>
                    <a:pt x="1643" y="2502"/>
                  </a:cubicBezTo>
                  <a:cubicBezTo>
                    <a:pt x="1669" y="2563"/>
                    <a:pt x="1735" y="2599"/>
                    <a:pt x="1801" y="2599"/>
                  </a:cubicBezTo>
                  <a:cubicBezTo>
                    <a:pt x="1824" y="2599"/>
                    <a:pt x="1848" y="2594"/>
                    <a:pt x="1869" y="2585"/>
                  </a:cubicBezTo>
                  <a:cubicBezTo>
                    <a:pt x="1988" y="2549"/>
                    <a:pt x="2107" y="2514"/>
                    <a:pt x="2238" y="2514"/>
                  </a:cubicBezTo>
                  <a:cubicBezTo>
                    <a:pt x="2334" y="2514"/>
                    <a:pt x="2405" y="2442"/>
                    <a:pt x="2405" y="2347"/>
                  </a:cubicBezTo>
                  <a:lnTo>
                    <a:pt x="2405" y="1454"/>
                  </a:lnTo>
                  <a:lnTo>
                    <a:pt x="3131" y="1454"/>
                  </a:lnTo>
                  <a:cubicBezTo>
                    <a:pt x="3167" y="1668"/>
                    <a:pt x="3227" y="1859"/>
                    <a:pt x="3346" y="2025"/>
                  </a:cubicBezTo>
                  <a:cubicBezTo>
                    <a:pt x="3376" y="2072"/>
                    <a:pt x="3427" y="2098"/>
                    <a:pt x="3485" y="2098"/>
                  </a:cubicBezTo>
                  <a:cubicBezTo>
                    <a:pt x="3516" y="2098"/>
                    <a:pt x="3550" y="2090"/>
                    <a:pt x="3584" y="2073"/>
                  </a:cubicBezTo>
                  <a:cubicBezTo>
                    <a:pt x="3643" y="2013"/>
                    <a:pt x="3655" y="1906"/>
                    <a:pt x="3620" y="1823"/>
                  </a:cubicBezTo>
                  <a:cubicBezTo>
                    <a:pt x="3500" y="1656"/>
                    <a:pt x="3453" y="1442"/>
                    <a:pt x="3453" y="1299"/>
                  </a:cubicBezTo>
                  <a:cubicBezTo>
                    <a:pt x="3453" y="1204"/>
                    <a:pt x="3381" y="1121"/>
                    <a:pt x="3286" y="1121"/>
                  </a:cubicBezTo>
                  <a:lnTo>
                    <a:pt x="1334" y="1121"/>
                  </a:lnTo>
                  <a:cubicBezTo>
                    <a:pt x="1262" y="525"/>
                    <a:pt x="774" y="61"/>
                    <a:pt x="191" y="1"/>
                  </a:cubicBezTo>
                  <a:cubicBezTo>
                    <a:pt x="183" y="0"/>
                    <a:pt x="177" y="0"/>
                    <a:pt x="17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54"/>
            <p:cNvSpPr/>
            <p:nvPr/>
          </p:nvSpPr>
          <p:spPr>
            <a:xfrm>
              <a:off x="3179786" y="1775216"/>
              <a:ext cx="86764" cy="46594"/>
            </a:xfrm>
            <a:custGeom>
              <a:avLst/>
              <a:gdLst/>
              <a:ahLst/>
              <a:cxnLst/>
              <a:rect l="l" t="t" r="r" b="b"/>
              <a:pathLst>
                <a:path w="2728" h="1465" extrusionOk="0">
                  <a:moveTo>
                    <a:pt x="1525" y="0"/>
                  </a:moveTo>
                  <a:cubicBezTo>
                    <a:pt x="870" y="0"/>
                    <a:pt x="322" y="500"/>
                    <a:pt x="239" y="1131"/>
                  </a:cubicBezTo>
                  <a:lnTo>
                    <a:pt x="167" y="1131"/>
                  </a:lnTo>
                  <a:cubicBezTo>
                    <a:pt x="84" y="1131"/>
                    <a:pt x="1" y="1215"/>
                    <a:pt x="1" y="1298"/>
                  </a:cubicBezTo>
                  <a:cubicBezTo>
                    <a:pt x="1" y="1393"/>
                    <a:pt x="84" y="1465"/>
                    <a:pt x="167" y="1465"/>
                  </a:cubicBezTo>
                  <a:lnTo>
                    <a:pt x="405" y="1465"/>
                  </a:lnTo>
                  <a:cubicBezTo>
                    <a:pt x="501" y="1465"/>
                    <a:pt x="584" y="1393"/>
                    <a:pt x="572" y="1286"/>
                  </a:cubicBezTo>
                  <a:cubicBezTo>
                    <a:pt x="560" y="798"/>
                    <a:pt x="953" y="322"/>
                    <a:pt x="1525" y="322"/>
                  </a:cubicBezTo>
                  <a:cubicBezTo>
                    <a:pt x="1882" y="322"/>
                    <a:pt x="2227" y="524"/>
                    <a:pt x="2382" y="857"/>
                  </a:cubicBezTo>
                  <a:cubicBezTo>
                    <a:pt x="2415" y="915"/>
                    <a:pt x="2471" y="950"/>
                    <a:pt x="2530" y="950"/>
                  </a:cubicBezTo>
                  <a:cubicBezTo>
                    <a:pt x="2556" y="950"/>
                    <a:pt x="2583" y="943"/>
                    <a:pt x="2608" y="929"/>
                  </a:cubicBezTo>
                  <a:cubicBezTo>
                    <a:pt x="2679" y="905"/>
                    <a:pt x="2727" y="810"/>
                    <a:pt x="2679" y="738"/>
                  </a:cubicBezTo>
                  <a:cubicBezTo>
                    <a:pt x="2477" y="286"/>
                    <a:pt x="2013" y="0"/>
                    <a:pt x="152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54"/>
            <p:cNvSpPr/>
            <p:nvPr/>
          </p:nvSpPr>
          <p:spPr>
            <a:xfrm>
              <a:off x="3154024" y="1712337"/>
              <a:ext cx="15203" cy="109473"/>
            </a:xfrm>
            <a:custGeom>
              <a:avLst/>
              <a:gdLst/>
              <a:ahLst/>
              <a:cxnLst/>
              <a:rect l="l" t="t" r="r" b="b"/>
              <a:pathLst>
                <a:path w="478" h="3442" extrusionOk="0">
                  <a:moveTo>
                    <a:pt x="156" y="1"/>
                  </a:moveTo>
                  <a:cubicBezTo>
                    <a:pt x="72" y="1"/>
                    <a:pt x="1" y="72"/>
                    <a:pt x="1" y="167"/>
                  </a:cubicBezTo>
                  <a:lnTo>
                    <a:pt x="1" y="3275"/>
                  </a:lnTo>
                  <a:cubicBezTo>
                    <a:pt x="1" y="3370"/>
                    <a:pt x="72" y="3442"/>
                    <a:pt x="156" y="3442"/>
                  </a:cubicBezTo>
                  <a:lnTo>
                    <a:pt x="310" y="3442"/>
                  </a:lnTo>
                  <a:cubicBezTo>
                    <a:pt x="394" y="3442"/>
                    <a:pt x="477" y="3370"/>
                    <a:pt x="477" y="3275"/>
                  </a:cubicBezTo>
                  <a:cubicBezTo>
                    <a:pt x="477" y="3203"/>
                    <a:pt x="418" y="3132"/>
                    <a:pt x="322" y="3108"/>
                  </a:cubicBezTo>
                  <a:lnTo>
                    <a:pt x="322" y="167"/>
                  </a:lnTo>
                  <a:cubicBezTo>
                    <a:pt x="322" y="72"/>
                    <a:pt x="251" y="1"/>
                    <a:pt x="1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" name="Google Shape;774;p55">
            <a:extLst>
              <a:ext uri="{FF2B5EF4-FFF2-40B4-BE49-F238E27FC236}">
                <a16:creationId xmlns:a16="http://schemas.microsoft.com/office/drawing/2014/main" id="{E976EC45-DFC9-3F86-639A-C511F6C175B5}"/>
              </a:ext>
            </a:extLst>
          </p:cNvPr>
          <p:cNvGrpSpPr/>
          <p:nvPr/>
        </p:nvGrpSpPr>
        <p:grpSpPr>
          <a:xfrm>
            <a:off x="332075" y="3588784"/>
            <a:ext cx="570484" cy="300768"/>
            <a:chOff x="4629306" y="3409193"/>
            <a:chExt cx="367255" cy="244486"/>
          </a:xfrm>
        </p:grpSpPr>
        <p:sp>
          <p:nvSpPr>
            <p:cNvPr id="38" name="Google Shape;775;p55">
              <a:extLst>
                <a:ext uri="{FF2B5EF4-FFF2-40B4-BE49-F238E27FC236}">
                  <a16:creationId xmlns:a16="http://schemas.microsoft.com/office/drawing/2014/main" id="{40948BB2-FEA7-C87A-70E3-154B53F466C8}"/>
                </a:ext>
              </a:extLst>
            </p:cNvPr>
            <p:cNvSpPr/>
            <p:nvPr/>
          </p:nvSpPr>
          <p:spPr>
            <a:xfrm>
              <a:off x="4629306" y="3409193"/>
              <a:ext cx="367255" cy="244486"/>
            </a:xfrm>
            <a:custGeom>
              <a:avLst/>
              <a:gdLst/>
              <a:ahLst/>
              <a:cxnLst/>
              <a:rect l="l" t="t" r="r" b="b"/>
              <a:pathLst>
                <a:path w="11538" h="7681" extrusionOk="0">
                  <a:moveTo>
                    <a:pt x="10966" y="358"/>
                  </a:moveTo>
                  <a:cubicBezTo>
                    <a:pt x="11085" y="358"/>
                    <a:pt x="11181" y="453"/>
                    <a:pt x="11181" y="572"/>
                  </a:cubicBezTo>
                  <a:lnTo>
                    <a:pt x="11181" y="7121"/>
                  </a:lnTo>
                  <a:cubicBezTo>
                    <a:pt x="11181" y="7240"/>
                    <a:pt x="11085" y="7323"/>
                    <a:pt x="10966" y="7323"/>
                  </a:cubicBezTo>
                  <a:lnTo>
                    <a:pt x="560" y="7323"/>
                  </a:lnTo>
                  <a:cubicBezTo>
                    <a:pt x="441" y="7323"/>
                    <a:pt x="358" y="7240"/>
                    <a:pt x="358" y="7121"/>
                  </a:cubicBezTo>
                  <a:lnTo>
                    <a:pt x="358" y="572"/>
                  </a:lnTo>
                  <a:cubicBezTo>
                    <a:pt x="358" y="453"/>
                    <a:pt x="441" y="358"/>
                    <a:pt x="560" y="358"/>
                  </a:cubicBezTo>
                  <a:close/>
                  <a:moveTo>
                    <a:pt x="560" y="1"/>
                  </a:moveTo>
                  <a:cubicBezTo>
                    <a:pt x="251" y="1"/>
                    <a:pt x="1" y="263"/>
                    <a:pt x="1" y="572"/>
                  </a:cubicBezTo>
                  <a:lnTo>
                    <a:pt x="1" y="7121"/>
                  </a:lnTo>
                  <a:cubicBezTo>
                    <a:pt x="1" y="7430"/>
                    <a:pt x="251" y="7680"/>
                    <a:pt x="560" y="7680"/>
                  </a:cubicBezTo>
                  <a:lnTo>
                    <a:pt x="10966" y="7680"/>
                  </a:lnTo>
                  <a:cubicBezTo>
                    <a:pt x="11276" y="7680"/>
                    <a:pt x="11526" y="7430"/>
                    <a:pt x="11526" y="7121"/>
                  </a:cubicBezTo>
                  <a:lnTo>
                    <a:pt x="11526" y="572"/>
                  </a:lnTo>
                  <a:cubicBezTo>
                    <a:pt x="11538" y="263"/>
                    <a:pt x="11276" y="1"/>
                    <a:pt x="1096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76;p55">
              <a:extLst>
                <a:ext uri="{FF2B5EF4-FFF2-40B4-BE49-F238E27FC236}">
                  <a16:creationId xmlns:a16="http://schemas.microsoft.com/office/drawing/2014/main" id="{B8250AD5-A602-40E2-1EE0-3881D4ED30CC}"/>
                </a:ext>
              </a:extLst>
            </p:cNvPr>
            <p:cNvSpPr/>
            <p:nvPr/>
          </p:nvSpPr>
          <p:spPr>
            <a:xfrm>
              <a:off x="4665688" y="3433447"/>
              <a:ext cx="294109" cy="195595"/>
            </a:xfrm>
            <a:custGeom>
              <a:avLst/>
              <a:gdLst/>
              <a:ahLst/>
              <a:cxnLst/>
              <a:rect l="l" t="t" r="r" b="b"/>
              <a:pathLst>
                <a:path w="9240" h="6145" extrusionOk="0">
                  <a:moveTo>
                    <a:pt x="8871" y="370"/>
                  </a:moveTo>
                  <a:lnTo>
                    <a:pt x="8871" y="5787"/>
                  </a:lnTo>
                  <a:lnTo>
                    <a:pt x="370" y="5787"/>
                  </a:lnTo>
                  <a:lnTo>
                    <a:pt x="370" y="370"/>
                  </a:lnTo>
                  <a:close/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lnTo>
                    <a:pt x="1" y="5966"/>
                  </a:lnTo>
                  <a:cubicBezTo>
                    <a:pt x="1" y="6073"/>
                    <a:pt x="72" y="6144"/>
                    <a:pt x="179" y="6144"/>
                  </a:cubicBezTo>
                  <a:lnTo>
                    <a:pt x="9049" y="6144"/>
                  </a:lnTo>
                  <a:cubicBezTo>
                    <a:pt x="9157" y="6144"/>
                    <a:pt x="9228" y="6073"/>
                    <a:pt x="9228" y="5966"/>
                  </a:cubicBezTo>
                  <a:lnTo>
                    <a:pt x="9228" y="179"/>
                  </a:lnTo>
                  <a:cubicBezTo>
                    <a:pt x="9240" y="96"/>
                    <a:pt x="9157" y="1"/>
                    <a:pt x="904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77;p55">
              <a:extLst>
                <a:ext uri="{FF2B5EF4-FFF2-40B4-BE49-F238E27FC236}">
                  <a16:creationId xmlns:a16="http://schemas.microsoft.com/office/drawing/2014/main" id="{ADB2D773-4249-9FCC-4276-2315FCA3EAD3}"/>
                </a:ext>
              </a:extLst>
            </p:cNvPr>
            <p:cNvSpPr/>
            <p:nvPr/>
          </p:nvSpPr>
          <p:spPr>
            <a:xfrm>
              <a:off x="4647895" y="3519866"/>
              <a:ext cx="11395" cy="23522"/>
            </a:xfrm>
            <a:custGeom>
              <a:avLst/>
              <a:gdLst/>
              <a:ahLst/>
              <a:cxnLst/>
              <a:rect l="l" t="t" r="r" b="b"/>
              <a:pathLst>
                <a:path w="358" h="739" extrusionOk="0">
                  <a:moveTo>
                    <a:pt x="179" y="0"/>
                  </a:moveTo>
                  <a:cubicBezTo>
                    <a:pt x="72" y="0"/>
                    <a:pt x="0" y="72"/>
                    <a:pt x="0" y="179"/>
                  </a:cubicBezTo>
                  <a:lnTo>
                    <a:pt x="0" y="560"/>
                  </a:lnTo>
                  <a:cubicBezTo>
                    <a:pt x="0" y="667"/>
                    <a:pt x="72" y="739"/>
                    <a:pt x="179" y="739"/>
                  </a:cubicBezTo>
                  <a:cubicBezTo>
                    <a:pt x="274" y="739"/>
                    <a:pt x="357" y="667"/>
                    <a:pt x="357" y="560"/>
                  </a:cubicBezTo>
                  <a:lnTo>
                    <a:pt x="357" y="179"/>
                  </a:lnTo>
                  <a:cubicBezTo>
                    <a:pt x="357" y="72"/>
                    <a:pt x="274" y="0"/>
                    <a:pt x="17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78;p55">
              <a:extLst>
                <a:ext uri="{FF2B5EF4-FFF2-40B4-BE49-F238E27FC236}">
                  <a16:creationId xmlns:a16="http://schemas.microsoft.com/office/drawing/2014/main" id="{107EBA62-D0A0-B2DE-1280-85E3BA5E528E}"/>
                </a:ext>
              </a:extLst>
            </p:cNvPr>
            <p:cNvSpPr/>
            <p:nvPr/>
          </p:nvSpPr>
          <p:spPr>
            <a:xfrm>
              <a:off x="4966609" y="3513404"/>
              <a:ext cx="11395" cy="36063"/>
            </a:xfrm>
            <a:custGeom>
              <a:avLst/>
              <a:gdLst/>
              <a:ahLst/>
              <a:cxnLst/>
              <a:rect l="l" t="t" r="r" b="b"/>
              <a:pathLst>
                <a:path w="358" h="1133" extrusionOk="0">
                  <a:moveTo>
                    <a:pt x="179" y="1"/>
                  </a:moveTo>
                  <a:cubicBezTo>
                    <a:pt x="72" y="1"/>
                    <a:pt x="0" y="84"/>
                    <a:pt x="0" y="180"/>
                  </a:cubicBezTo>
                  <a:lnTo>
                    <a:pt x="0" y="953"/>
                  </a:lnTo>
                  <a:cubicBezTo>
                    <a:pt x="0" y="1061"/>
                    <a:pt x="72" y="1132"/>
                    <a:pt x="179" y="1132"/>
                  </a:cubicBezTo>
                  <a:cubicBezTo>
                    <a:pt x="286" y="1132"/>
                    <a:pt x="357" y="1061"/>
                    <a:pt x="357" y="953"/>
                  </a:cubicBezTo>
                  <a:lnTo>
                    <a:pt x="357" y="180"/>
                  </a:lnTo>
                  <a:cubicBezTo>
                    <a:pt x="357" y="84"/>
                    <a:pt x="286" y="1"/>
                    <a:pt x="17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779;p55">
              <a:extLst>
                <a:ext uri="{FF2B5EF4-FFF2-40B4-BE49-F238E27FC236}">
                  <a16:creationId xmlns:a16="http://schemas.microsoft.com/office/drawing/2014/main" id="{B81D9959-EF94-4EAD-72C3-4BC85E7D762B}"/>
                </a:ext>
              </a:extLst>
            </p:cNvPr>
            <p:cNvSpPr/>
            <p:nvPr/>
          </p:nvSpPr>
          <p:spPr>
            <a:xfrm>
              <a:off x="4966609" y="3433447"/>
              <a:ext cx="11777" cy="11395"/>
            </a:xfrm>
            <a:custGeom>
              <a:avLst/>
              <a:gdLst/>
              <a:ahLst/>
              <a:cxnLst/>
              <a:rect l="l" t="t" r="r" b="b"/>
              <a:pathLst>
                <a:path w="370" h="358" extrusionOk="0">
                  <a:moveTo>
                    <a:pt x="179" y="1"/>
                  </a:moveTo>
                  <a:cubicBezTo>
                    <a:pt x="72" y="1"/>
                    <a:pt x="0" y="72"/>
                    <a:pt x="0" y="179"/>
                  </a:cubicBezTo>
                  <a:cubicBezTo>
                    <a:pt x="0" y="286"/>
                    <a:pt x="84" y="358"/>
                    <a:pt x="179" y="358"/>
                  </a:cubicBezTo>
                  <a:cubicBezTo>
                    <a:pt x="286" y="358"/>
                    <a:pt x="357" y="286"/>
                    <a:pt x="357" y="179"/>
                  </a:cubicBezTo>
                  <a:cubicBezTo>
                    <a:pt x="369" y="96"/>
                    <a:pt x="286" y="1"/>
                    <a:pt x="17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780;p55">
              <a:extLst>
                <a:ext uri="{FF2B5EF4-FFF2-40B4-BE49-F238E27FC236}">
                  <a16:creationId xmlns:a16="http://schemas.microsoft.com/office/drawing/2014/main" id="{39967100-76FB-C366-3CE4-2CF409802141}"/>
                </a:ext>
              </a:extLst>
            </p:cNvPr>
            <p:cNvSpPr/>
            <p:nvPr/>
          </p:nvSpPr>
          <p:spPr>
            <a:xfrm>
              <a:off x="4647895" y="3488799"/>
              <a:ext cx="11395" cy="17825"/>
            </a:xfrm>
            <a:custGeom>
              <a:avLst/>
              <a:gdLst/>
              <a:ahLst/>
              <a:cxnLst/>
              <a:rect l="l" t="t" r="r" b="b"/>
              <a:pathLst>
                <a:path w="358" h="560" extrusionOk="0">
                  <a:moveTo>
                    <a:pt x="179" y="0"/>
                  </a:moveTo>
                  <a:cubicBezTo>
                    <a:pt x="72" y="0"/>
                    <a:pt x="0" y="83"/>
                    <a:pt x="0" y="179"/>
                  </a:cubicBezTo>
                  <a:lnTo>
                    <a:pt x="0" y="381"/>
                  </a:lnTo>
                  <a:cubicBezTo>
                    <a:pt x="0" y="476"/>
                    <a:pt x="72" y="560"/>
                    <a:pt x="179" y="560"/>
                  </a:cubicBezTo>
                  <a:cubicBezTo>
                    <a:pt x="274" y="560"/>
                    <a:pt x="357" y="476"/>
                    <a:pt x="357" y="381"/>
                  </a:cubicBezTo>
                  <a:lnTo>
                    <a:pt x="357" y="179"/>
                  </a:lnTo>
                  <a:cubicBezTo>
                    <a:pt x="357" y="83"/>
                    <a:pt x="274" y="0"/>
                    <a:pt x="17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781;p55">
              <a:extLst>
                <a:ext uri="{FF2B5EF4-FFF2-40B4-BE49-F238E27FC236}">
                  <a16:creationId xmlns:a16="http://schemas.microsoft.com/office/drawing/2014/main" id="{B1DDC363-DCEE-5EDA-8639-EDBABAB1C4A6}"/>
                </a:ext>
              </a:extLst>
            </p:cNvPr>
            <p:cNvSpPr/>
            <p:nvPr/>
          </p:nvSpPr>
          <p:spPr>
            <a:xfrm>
              <a:off x="4647895" y="3556247"/>
              <a:ext cx="11395" cy="17475"/>
            </a:xfrm>
            <a:custGeom>
              <a:avLst/>
              <a:gdLst/>
              <a:ahLst/>
              <a:cxnLst/>
              <a:rect l="l" t="t" r="r" b="b"/>
              <a:pathLst>
                <a:path w="358" h="549" extrusionOk="0">
                  <a:moveTo>
                    <a:pt x="179" y="0"/>
                  </a:moveTo>
                  <a:cubicBezTo>
                    <a:pt x="72" y="0"/>
                    <a:pt x="0" y="72"/>
                    <a:pt x="0" y="179"/>
                  </a:cubicBezTo>
                  <a:lnTo>
                    <a:pt x="0" y="369"/>
                  </a:lnTo>
                  <a:cubicBezTo>
                    <a:pt x="0" y="477"/>
                    <a:pt x="72" y="548"/>
                    <a:pt x="179" y="548"/>
                  </a:cubicBezTo>
                  <a:cubicBezTo>
                    <a:pt x="274" y="548"/>
                    <a:pt x="357" y="477"/>
                    <a:pt x="357" y="369"/>
                  </a:cubicBezTo>
                  <a:lnTo>
                    <a:pt x="357" y="179"/>
                  </a:lnTo>
                  <a:cubicBezTo>
                    <a:pt x="357" y="84"/>
                    <a:pt x="274" y="0"/>
                    <a:pt x="17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782;p55">
              <a:extLst>
                <a:ext uri="{FF2B5EF4-FFF2-40B4-BE49-F238E27FC236}">
                  <a16:creationId xmlns:a16="http://schemas.microsoft.com/office/drawing/2014/main" id="{89BF0F76-A967-68BB-C517-CEAB0E740E9F}"/>
                </a:ext>
              </a:extLst>
            </p:cNvPr>
            <p:cNvSpPr/>
            <p:nvPr/>
          </p:nvSpPr>
          <p:spPr>
            <a:xfrm>
              <a:off x="4690324" y="3574804"/>
              <a:ext cx="244486" cy="36032"/>
            </a:xfrm>
            <a:custGeom>
              <a:avLst/>
              <a:gdLst/>
              <a:ahLst/>
              <a:cxnLst/>
              <a:rect l="l" t="t" r="r" b="b"/>
              <a:pathLst>
                <a:path w="7681" h="1132" extrusionOk="0">
                  <a:moveTo>
                    <a:pt x="1727" y="358"/>
                  </a:moveTo>
                  <a:cubicBezTo>
                    <a:pt x="1846" y="358"/>
                    <a:pt x="1941" y="441"/>
                    <a:pt x="1941" y="560"/>
                  </a:cubicBezTo>
                  <a:cubicBezTo>
                    <a:pt x="1941" y="679"/>
                    <a:pt x="1846" y="775"/>
                    <a:pt x="1727" y="775"/>
                  </a:cubicBezTo>
                  <a:cubicBezTo>
                    <a:pt x="1608" y="775"/>
                    <a:pt x="1525" y="679"/>
                    <a:pt x="1525" y="560"/>
                  </a:cubicBezTo>
                  <a:cubicBezTo>
                    <a:pt x="1525" y="441"/>
                    <a:pt x="1608" y="358"/>
                    <a:pt x="1727" y="358"/>
                  </a:cubicBezTo>
                  <a:close/>
                  <a:moveTo>
                    <a:pt x="1727" y="1"/>
                  </a:moveTo>
                  <a:cubicBezTo>
                    <a:pt x="1477" y="1"/>
                    <a:pt x="1263" y="156"/>
                    <a:pt x="1191" y="382"/>
                  </a:cubicBezTo>
                  <a:lnTo>
                    <a:pt x="179" y="382"/>
                  </a:lnTo>
                  <a:cubicBezTo>
                    <a:pt x="72" y="382"/>
                    <a:pt x="1" y="453"/>
                    <a:pt x="1" y="560"/>
                  </a:cubicBezTo>
                  <a:cubicBezTo>
                    <a:pt x="1" y="668"/>
                    <a:pt x="72" y="739"/>
                    <a:pt x="179" y="739"/>
                  </a:cubicBezTo>
                  <a:lnTo>
                    <a:pt x="1191" y="739"/>
                  </a:lnTo>
                  <a:cubicBezTo>
                    <a:pt x="1263" y="965"/>
                    <a:pt x="1477" y="1132"/>
                    <a:pt x="1727" y="1132"/>
                  </a:cubicBezTo>
                  <a:cubicBezTo>
                    <a:pt x="1977" y="1132"/>
                    <a:pt x="2191" y="965"/>
                    <a:pt x="2263" y="739"/>
                  </a:cubicBezTo>
                  <a:lnTo>
                    <a:pt x="7502" y="739"/>
                  </a:lnTo>
                  <a:cubicBezTo>
                    <a:pt x="7609" y="739"/>
                    <a:pt x="7680" y="668"/>
                    <a:pt x="7680" y="560"/>
                  </a:cubicBezTo>
                  <a:cubicBezTo>
                    <a:pt x="7680" y="453"/>
                    <a:pt x="7609" y="382"/>
                    <a:pt x="7513" y="382"/>
                  </a:cubicBezTo>
                  <a:lnTo>
                    <a:pt x="2263" y="382"/>
                  </a:lnTo>
                  <a:cubicBezTo>
                    <a:pt x="2191" y="156"/>
                    <a:pt x="1977" y="1"/>
                    <a:pt x="17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783;p55">
              <a:extLst>
                <a:ext uri="{FF2B5EF4-FFF2-40B4-BE49-F238E27FC236}">
                  <a16:creationId xmlns:a16="http://schemas.microsoft.com/office/drawing/2014/main" id="{B1973F21-5FA7-0DFD-C713-B95D60C907F0}"/>
                </a:ext>
              </a:extLst>
            </p:cNvPr>
            <p:cNvSpPr/>
            <p:nvPr/>
          </p:nvSpPr>
          <p:spPr>
            <a:xfrm>
              <a:off x="4788870" y="3486635"/>
              <a:ext cx="53092" cy="52965"/>
            </a:xfrm>
            <a:custGeom>
              <a:avLst/>
              <a:gdLst/>
              <a:ahLst/>
              <a:cxnLst/>
              <a:rect l="l" t="t" r="r" b="b"/>
              <a:pathLst>
                <a:path w="1668" h="1664" extrusionOk="0">
                  <a:moveTo>
                    <a:pt x="357" y="354"/>
                  </a:moveTo>
                  <a:lnTo>
                    <a:pt x="1286" y="818"/>
                  </a:lnTo>
                  <a:cubicBezTo>
                    <a:pt x="1298" y="818"/>
                    <a:pt x="1298" y="830"/>
                    <a:pt x="1298" y="842"/>
                  </a:cubicBezTo>
                  <a:lnTo>
                    <a:pt x="369" y="1306"/>
                  </a:lnTo>
                  <a:lnTo>
                    <a:pt x="357" y="1306"/>
                  </a:lnTo>
                  <a:lnTo>
                    <a:pt x="357" y="1294"/>
                  </a:lnTo>
                  <a:lnTo>
                    <a:pt x="357" y="366"/>
                  </a:lnTo>
                  <a:lnTo>
                    <a:pt x="357" y="354"/>
                  </a:lnTo>
                  <a:close/>
                  <a:moveTo>
                    <a:pt x="361" y="1"/>
                  </a:moveTo>
                  <a:cubicBezTo>
                    <a:pt x="297" y="1"/>
                    <a:pt x="235" y="19"/>
                    <a:pt x="179" y="56"/>
                  </a:cubicBezTo>
                  <a:cubicBezTo>
                    <a:pt x="72" y="128"/>
                    <a:pt x="0" y="247"/>
                    <a:pt x="0" y="366"/>
                  </a:cubicBezTo>
                  <a:lnTo>
                    <a:pt x="0" y="1294"/>
                  </a:lnTo>
                  <a:cubicBezTo>
                    <a:pt x="0" y="1425"/>
                    <a:pt x="60" y="1544"/>
                    <a:pt x="179" y="1604"/>
                  </a:cubicBezTo>
                  <a:cubicBezTo>
                    <a:pt x="238" y="1652"/>
                    <a:pt x="310" y="1663"/>
                    <a:pt x="369" y="1663"/>
                  </a:cubicBezTo>
                  <a:cubicBezTo>
                    <a:pt x="429" y="1663"/>
                    <a:pt x="488" y="1652"/>
                    <a:pt x="536" y="1616"/>
                  </a:cubicBezTo>
                  <a:lnTo>
                    <a:pt x="1465" y="1163"/>
                  </a:lnTo>
                  <a:cubicBezTo>
                    <a:pt x="1596" y="1104"/>
                    <a:pt x="1667" y="961"/>
                    <a:pt x="1667" y="830"/>
                  </a:cubicBezTo>
                  <a:cubicBezTo>
                    <a:pt x="1655" y="687"/>
                    <a:pt x="1584" y="568"/>
                    <a:pt x="1465" y="509"/>
                  </a:cubicBezTo>
                  <a:lnTo>
                    <a:pt x="536" y="44"/>
                  </a:lnTo>
                  <a:cubicBezTo>
                    <a:pt x="479" y="16"/>
                    <a:pt x="420" y="1"/>
                    <a:pt x="36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784;p55">
              <a:extLst>
                <a:ext uri="{FF2B5EF4-FFF2-40B4-BE49-F238E27FC236}">
                  <a16:creationId xmlns:a16="http://schemas.microsoft.com/office/drawing/2014/main" id="{CBF09492-E304-571C-1D23-853E1DD19A0C}"/>
                </a:ext>
              </a:extLst>
            </p:cNvPr>
            <p:cNvSpPr/>
            <p:nvPr/>
          </p:nvSpPr>
          <p:spPr>
            <a:xfrm>
              <a:off x="4745645" y="3458084"/>
              <a:ext cx="134195" cy="109941"/>
            </a:xfrm>
            <a:custGeom>
              <a:avLst/>
              <a:gdLst/>
              <a:ahLst/>
              <a:cxnLst/>
              <a:rect l="l" t="t" r="r" b="b"/>
              <a:pathLst>
                <a:path w="4216" h="3454" extrusionOk="0">
                  <a:moveTo>
                    <a:pt x="3263" y="358"/>
                  </a:moveTo>
                  <a:cubicBezTo>
                    <a:pt x="3597" y="358"/>
                    <a:pt x="3859" y="632"/>
                    <a:pt x="3859" y="953"/>
                  </a:cubicBezTo>
                  <a:lnTo>
                    <a:pt x="3859" y="2501"/>
                  </a:lnTo>
                  <a:cubicBezTo>
                    <a:pt x="3859" y="2834"/>
                    <a:pt x="3597" y="3096"/>
                    <a:pt x="3263" y="3096"/>
                  </a:cubicBezTo>
                  <a:lnTo>
                    <a:pt x="953" y="3096"/>
                  </a:lnTo>
                  <a:cubicBezTo>
                    <a:pt x="632" y="3096"/>
                    <a:pt x="358" y="2834"/>
                    <a:pt x="358" y="2501"/>
                  </a:cubicBezTo>
                  <a:lnTo>
                    <a:pt x="358" y="953"/>
                  </a:lnTo>
                  <a:cubicBezTo>
                    <a:pt x="358" y="632"/>
                    <a:pt x="632" y="358"/>
                    <a:pt x="953" y="358"/>
                  </a:cubicBezTo>
                  <a:close/>
                  <a:moveTo>
                    <a:pt x="953" y="1"/>
                  </a:moveTo>
                  <a:cubicBezTo>
                    <a:pt x="441" y="1"/>
                    <a:pt x="1" y="429"/>
                    <a:pt x="1" y="953"/>
                  </a:cubicBezTo>
                  <a:lnTo>
                    <a:pt x="1" y="2501"/>
                  </a:lnTo>
                  <a:cubicBezTo>
                    <a:pt x="1" y="3025"/>
                    <a:pt x="441" y="3453"/>
                    <a:pt x="953" y="3453"/>
                  </a:cubicBezTo>
                  <a:lnTo>
                    <a:pt x="3263" y="3453"/>
                  </a:lnTo>
                  <a:cubicBezTo>
                    <a:pt x="3787" y="3453"/>
                    <a:pt x="4216" y="3025"/>
                    <a:pt x="4216" y="2501"/>
                  </a:cubicBezTo>
                  <a:lnTo>
                    <a:pt x="4216" y="953"/>
                  </a:lnTo>
                  <a:cubicBezTo>
                    <a:pt x="4216" y="429"/>
                    <a:pt x="3799" y="1"/>
                    <a:pt x="32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" name="Google Shape;785;p55">
            <a:extLst>
              <a:ext uri="{FF2B5EF4-FFF2-40B4-BE49-F238E27FC236}">
                <a16:creationId xmlns:a16="http://schemas.microsoft.com/office/drawing/2014/main" id="{E33295C0-25BC-88C9-3AF2-2805285E41A0}"/>
              </a:ext>
            </a:extLst>
          </p:cNvPr>
          <p:cNvGrpSpPr/>
          <p:nvPr/>
        </p:nvGrpSpPr>
        <p:grpSpPr>
          <a:xfrm>
            <a:off x="348112" y="2557576"/>
            <a:ext cx="547329" cy="397670"/>
            <a:chOff x="3207778" y="2474632"/>
            <a:chExt cx="419933" cy="275170"/>
          </a:xfrm>
        </p:grpSpPr>
        <p:sp>
          <p:nvSpPr>
            <p:cNvPr id="49" name="Google Shape;786;p55">
              <a:extLst>
                <a:ext uri="{FF2B5EF4-FFF2-40B4-BE49-F238E27FC236}">
                  <a16:creationId xmlns:a16="http://schemas.microsoft.com/office/drawing/2014/main" id="{AE40D6D1-4401-F5B9-EA31-FCB623196D77}"/>
                </a:ext>
              </a:extLst>
            </p:cNvPr>
            <p:cNvSpPr/>
            <p:nvPr/>
          </p:nvSpPr>
          <p:spPr>
            <a:xfrm>
              <a:off x="3207778" y="2474632"/>
              <a:ext cx="419933" cy="275170"/>
            </a:xfrm>
            <a:custGeom>
              <a:avLst/>
              <a:gdLst/>
              <a:ahLst/>
              <a:cxnLst/>
              <a:rect l="l" t="t" r="r" b="b"/>
              <a:pathLst>
                <a:path w="13193" h="8645" extrusionOk="0">
                  <a:moveTo>
                    <a:pt x="9906" y="370"/>
                  </a:moveTo>
                  <a:lnTo>
                    <a:pt x="9906" y="3918"/>
                  </a:lnTo>
                  <a:lnTo>
                    <a:pt x="381" y="3918"/>
                  </a:lnTo>
                  <a:lnTo>
                    <a:pt x="381" y="370"/>
                  </a:lnTo>
                  <a:close/>
                  <a:moveTo>
                    <a:pt x="9906" y="4323"/>
                  </a:moveTo>
                  <a:lnTo>
                    <a:pt x="9906" y="7014"/>
                  </a:lnTo>
                  <a:cubicBezTo>
                    <a:pt x="9906" y="7514"/>
                    <a:pt x="10133" y="7966"/>
                    <a:pt x="10490" y="8264"/>
                  </a:cubicBezTo>
                  <a:lnTo>
                    <a:pt x="1632" y="8264"/>
                  </a:lnTo>
                  <a:cubicBezTo>
                    <a:pt x="953" y="8264"/>
                    <a:pt x="381" y="7692"/>
                    <a:pt x="381" y="7014"/>
                  </a:cubicBezTo>
                  <a:lnTo>
                    <a:pt x="381" y="4323"/>
                  </a:lnTo>
                  <a:close/>
                  <a:moveTo>
                    <a:pt x="12169" y="1620"/>
                  </a:moveTo>
                  <a:cubicBezTo>
                    <a:pt x="12514" y="1620"/>
                    <a:pt x="12812" y="1906"/>
                    <a:pt x="12812" y="2263"/>
                  </a:cubicBezTo>
                  <a:lnTo>
                    <a:pt x="12812" y="7014"/>
                  </a:lnTo>
                  <a:cubicBezTo>
                    <a:pt x="12812" y="7692"/>
                    <a:pt x="12240" y="8264"/>
                    <a:pt x="11561" y="8264"/>
                  </a:cubicBezTo>
                  <a:cubicBezTo>
                    <a:pt x="10871" y="8264"/>
                    <a:pt x="10311" y="7692"/>
                    <a:pt x="10311" y="7014"/>
                  </a:cubicBezTo>
                  <a:lnTo>
                    <a:pt x="10311" y="6371"/>
                  </a:lnTo>
                  <a:lnTo>
                    <a:pt x="11347" y="6371"/>
                  </a:lnTo>
                  <a:cubicBezTo>
                    <a:pt x="11454" y="6371"/>
                    <a:pt x="11549" y="6276"/>
                    <a:pt x="11549" y="6180"/>
                  </a:cubicBezTo>
                  <a:lnTo>
                    <a:pt x="11549" y="3799"/>
                  </a:lnTo>
                  <a:cubicBezTo>
                    <a:pt x="11549" y="3692"/>
                    <a:pt x="11454" y="3597"/>
                    <a:pt x="11347" y="3597"/>
                  </a:cubicBezTo>
                  <a:cubicBezTo>
                    <a:pt x="11252" y="3597"/>
                    <a:pt x="11157" y="3692"/>
                    <a:pt x="11157" y="3799"/>
                  </a:cubicBezTo>
                  <a:lnTo>
                    <a:pt x="11157" y="5978"/>
                  </a:lnTo>
                  <a:lnTo>
                    <a:pt x="10299" y="5978"/>
                  </a:lnTo>
                  <a:lnTo>
                    <a:pt x="10299" y="1620"/>
                  </a:lnTo>
                  <a:lnTo>
                    <a:pt x="11371" y="1620"/>
                  </a:lnTo>
                  <a:cubicBezTo>
                    <a:pt x="11228" y="1799"/>
                    <a:pt x="11145" y="2013"/>
                    <a:pt x="11145" y="2263"/>
                  </a:cubicBezTo>
                  <a:lnTo>
                    <a:pt x="11145" y="2906"/>
                  </a:lnTo>
                  <a:cubicBezTo>
                    <a:pt x="11145" y="3001"/>
                    <a:pt x="11228" y="3097"/>
                    <a:pt x="11335" y="3097"/>
                  </a:cubicBezTo>
                  <a:cubicBezTo>
                    <a:pt x="11442" y="3097"/>
                    <a:pt x="11526" y="3001"/>
                    <a:pt x="11526" y="2906"/>
                  </a:cubicBezTo>
                  <a:lnTo>
                    <a:pt x="11526" y="2263"/>
                  </a:lnTo>
                  <a:cubicBezTo>
                    <a:pt x="11526" y="1918"/>
                    <a:pt x="11811" y="1620"/>
                    <a:pt x="12169" y="1620"/>
                  </a:cubicBezTo>
                  <a:close/>
                  <a:moveTo>
                    <a:pt x="191" y="1"/>
                  </a:moveTo>
                  <a:cubicBezTo>
                    <a:pt x="84" y="1"/>
                    <a:pt x="0" y="96"/>
                    <a:pt x="0" y="191"/>
                  </a:cubicBezTo>
                  <a:lnTo>
                    <a:pt x="0" y="7014"/>
                  </a:lnTo>
                  <a:cubicBezTo>
                    <a:pt x="0" y="7919"/>
                    <a:pt x="727" y="8645"/>
                    <a:pt x="1632" y="8645"/>
                  </a:cubicBezTo>
                  <a:lnTo>
                    <a:pt x="11549" y="8645"/>
                  </a:lnTo>
                  <a:cubicBezTo>
                    <a:pt x="12454" y="8645"/>
                    <a:pt x="13181" y="7919"/>
                    <a:pt x="13181" y="7014"/>
                  </a:cubicBezTo>
                  <a:lnTo>
                    <a:pt x="13181" y="2263"/>
                  </a:lnTo>
                  <a:cubicBezTo>
                    <a:pt x="13193" y="1680"/>
                    <a:pt x="12740" y="1239"/>
                    <a:pt x="12169" y="1239"/>
                  </a:cubicBezTo>
                  <a:lnTo>
                    <a:pt x="10299" y="1239"/>
                  </a:lnTo>
                  <a:lnTo>
                    <a:pt x="10299" y="191"/>
                  </a:lnTo>
                  <a:cubicBezTo>
                    <a:pt x="10299" y="96"/>
                    <a:pt x="10204" y="1"/>
                    <a:pt x="100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" name="Google Shape;787;p55">
              <a:extLst>
                <a:ext uri="{FF2B5EF4-FFF2-40B4-BE49-F238E27FC236}">
                  <a16:creationId xmlns:a16="http://schemas.microsoft.com/office/drawing/2014/main" id="{C1C0162D-016B-2C9A-FFE8-3E7A1F7BEF22}"/>
                </a:ext>
              </a:extLst>
            </p:cNvPr>
            <p:cNvSpPr/>
            <p:nvPr/>
          </p:nvSpPr>
          <p:spPr>
            <a:xfrm>
              <a:off x="3449559" y="2493985"/>
              <a:ext cx="46663" cy="98546"/>
            </a:xfrm>
            <a:custGeom>
              <a:avLst/>
              <a:gdLst/>
              <a:ahLst/>
              <a:cxnLst/>
              <a:rect l="l" t="t" r="r" b="b"/>
              <a:pathLst>
                <a:path w="1466" h="3096" extrusionOk="0">
                  <a:moveTo>
                    <a:pt x="739" y="0"/>
                  </a:moveTo>
                  <a:cubicBezTo>
                    <a:pt x="632" y="0"/>
                    <a:pt x="536" y="95"/>
                    <a:pt x="536" y="203"/>
                  </a:cubicBezTo>
                  <a:lnTo>
                    <a:pt x="536" y="417"/>
                  </a:lnTo>
                  <a:cubicBezTo>
                    <a:pt x="227" y="476"/>
                    <a:pt x="1" y="750"/>
                    <a:pt x="1" y="1072"/>
                  </a:cubicBezTo>
                  <a:cubicBezTo>
                    <a:pt x="1" y="1453"/>
                    <a:pt x="298" y="1750"/>
                    <a:pt x="679" y="1750"/>
                  </a:cubicBezTo>
                  <a:lnTo>
                    <a:pt x="810" y="1750"/>
                  </a:lnTo>
                  <a:cubicBezTo>
                    <a:pt x="953" y="1750"/>
                    <a:pt x="1096" y="1869"/>
                    <a:pt x="1096" y="2024"/>
                  </a:cubicBezTo>
                  <a:cubicBezTo>
                    <a:pt x="1096" y="2191"/>
                    <a:pt x="977" y="2310"/>
                    <a:pt x="810" y="2310"/>
                  </a:cubicBezTo>
                  <a:lnTo>
                    <a:pt x="596" y="2310"/>
                  </a:lnTo>
                  <a:cubicBezTo>
                    <a:pt x="477" y="2310"/>
                    <a:pt x="393" y="2215"/>
                    <a:pt x="393" y="2096"/>
                  </a:cubicBezTo>
                  <a:cubicBezTo>
                    <a:pt x="393" y="2000"/>
                    <a:pt x="298" y="1905"/>
                    <a:pt x="203" y="1905"/>
                  </a:cubicBezTo>
                  <a:cubicBezTo>
                    <a:pt x="96" y="1905"/>
                    <a:pt x="1" y="2000"/>
                    <a:pt x="1" y="2096"/>
                  </a:cubicBezTo>
                  <a:cubicBezTo>
                    <a:pt x="1" y="2417"/>
                    <a:pt x="239" y="2667"/>
                    <a:pt x="536" y="2691"/>
                  </a:cubicBezTo>
                  <a:lnTo>
                    <a:pt x="536" y="2905"/>
                  </a:lnTo>
                  <a:cubicBezTo>
                    <a:pt x="536" y="3012"/>
                    <a:pt x="632" y="3096"/>
                    <a:pt x="739" y="3096"/>
                  </a:cubicBezTo>
                  <a:cubicBezTo>
                    <a:pt x="834" y="3096"/>
                    <a:pt x="929" y="3012"/>
                    <a:pt x="929" y="2905"/>
                  </a:cubicBezTo>
                  <a:lnTo>
                    <a:pt x="929" y="2679"/>
                  </a:lnTo>
                  <a:cubicBezTo>
                    <a:pt x="1239" y="2620"/>
                    <a:pt x="1465" y="2358"/>
                    <a:pt x="1465" y="2024"/>
                  </a:cubicBezTo>
                  <a:cubicBezTo>
                    <a:pt x="1465" y="1655"/>
                    <a:pt x="1167" y="1358"/>
                    <a:pt x="798" y="1358"/>
                  </a:cubicBezTo>
                  <a:lnTo>
                    <a:pt x="655" y="1358"/>
                  </a:lnTo>
                  <a:cubicBezTo>
                    <a:pt x="513" y="1358"/>
                    <a:pt x="382" y="1238"/>
                    <a:pt x="382" y="1072"/>
                  </a:cubicBezTo>
                  <a:cubicBezTo>
                    <a:pt x="382" y="929"/>
                    <a:pt x="501" y="798"/>
                    <a:pt x="655" y="798"/>
                  </a:cubicBezTo>
                  <a:lnTo>
                    <a:pt x="870" y="798"/>
                  </a:lnTo>
                  <a:cubicBezTo>
                    <a:pt x="989" y="798"/>
                    <a:pt x="1072" y="881"/>
                    <a:pt x="1072" y="1000"/>
                  </a:cubicBezTo>
                  <a:lnTo>
                    <a:pt x="1072" y="1131"/>
                  </a:lnTo>
                  <a:cubicBezTo>
                    <a:pt x="1072" y="1238"/>
                    <a:pt x="1167" y="1334"/>
                    <a:pt x="1275" y="1334"/>
                  </a:cubicBezTo>
                  <a:cubicBezTo>
                    <a:pt x="1370" y="1334"/>
                    <a:pt x="1465" y="1238"/>
                    <a:pt x="1465" y="1131"/>
                  </a:cubicBezTo>
                  <a:lnTo>
                    <a:pt x="1465" y="1000"/>
                  </a:lnTo>
                  <a:cubicBezTo>
                    <a:pt x="1465" y="691"/>
                    <a:pt x="1227" y="441"/>
                    <a:pt x="929" y="405"/>
                  </a:cubicBezTo>
                  <a:lnTo>
                    <a:pt x="929" y="203"/>
                  </a:lnTo>
                  <a:cubicBezTo>
                    <a:pt x="929" y="95"/>
                    <a:pt x="834" y="0"/>
                    <a:pt x="73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788;p55">
              <a:extLst>
                <a:ext uri="{FF2B5EF4-FFF2-40B4-BE49-F238E27FC236}">
                  <a16:creationId xmlns:a16="http://schemas.microsoft.com/office/drawing/2014/main" id="{EB448D97-FCD1-BD8D-2828-E0310EAA5AA7}"/>
                </a:ext>
              </a:extLst>
            </p:cNvPr>
            <p:cNvSpPr/>
            <p:nvPr/>
          </p:nvSpPr>
          <p:spPr>
            <a:xfrm>
              <a:off x="3247566" y="2507226"/>
              <a:ext cx="51565" cy="71681"/>
            </a:xfrm>
            <a:custGeom>
              <a:avLst/>
              <a:gdLst/>
              <a:ahLst/>
              <a:cxnLst/>
              <a:rect l="l" t="t" r="r" b="b"/>
              <a:pathLst>
                <a:path w="1620" h="2252" extrusionOk="0">
                  <a:moveTo>
                    <a:pt x="1429" y="1"/>
                  </a:moveTo>
                  <a:cubicBezTo>
                    <a:pt x="1322" y="1"/>
                    <a:pt x="1227" y="96"/>
                    <a:pt x="1227" y="203"/>
                  </a:cubicBezTo>
                  <a:lnTo>
                    <a:pt x="1227" y="1418"/>
                  </a:lnTo>
                  <a:lnTo>
                    <a:pt x="358" y="96"/>
                  </a:lnTo>
                  <a:cubicBezTo>
                    <a:pt x="323" y="44"/>
                    <a:pt x="256" y="11"/>
                    <a:pt x="195" y="11"/>
                  </a:cubicBezTo>
                  <a:cubicBezTo>
                    <a:pt x="172" y="11"/>
                    <a:pt x="151" y="15"/>
                    <a:pt x="132" y="25"/>
                  </a:cubicBezTo>
                  <a:cubicBezTo>
                    <a:pt x="60" y="49"/>
                    <a:pt x="1" y="120"/>
                    <a:pt x="1" y="203"/>
                  </a:cubicBezTo>
                  <a:lnTo>
                    <a:pt x="1" y="2061"/>
                  </a:lnTo>
                  <a:cubicBezTo>
                    <a:pt x="1" y="2168"/>
                    <a:pt x="84" y="2251"/>
                    <a:pt x="191" y="2251"/>
                  </a:cubicBezTo>
                  <a:cubicBezTo>
                    <a:pt x="298" y="2251"/>
                    <a:pt x="382" y="2168"/>
                    <a:pt x="382" y="2061"/>
                  </a:cubicBezTo>
                  <a:lnTo>
                    <a:pt x="382" y="834"/>
                  </a:lnTo>
                  <a:lnTo>
                    <a:pt x="1263" y="2168"/>
                  </a:lnTo>
                  <a:cubicBezTo>
                    <a:pt x="1289" y="2221"/>
                    <a:pt x="1356" y="2248"/>
                    <a:pt x="1428" y="2248"/>
                  </a:cubicBezTo>
                  <a:cubicBezTo>
                    <a:pt x="1452" y="2248"/>
                    <a:pt x="1477" y="2245"/>
                    <a:pt x="1501" y="2239"/>
                  </a:cubicBezTo>
                  <a:cubicBezTo>
                    <a:pt x="1572" y="2204"/>
                    <a:pt x="1620" y="2132"/>
                    <a:pt x="1620" y="2061"/>
                  </a:cubicBezTo>
                  <a:lnTo>
                    <a:pt x="1620" y="203"/>
                  </a:lnTo>
                  <a:cubicBezTo>
                    <a:pt x="1620" y="96"/>
                    <a:pt x="1525" y="1"/>
                    <a:pt x="14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789;p55">
              <a:extLst>
                <a:ext uri="{FF2B5EF4-FFF2-40B4-BE49-F238E27FC236}">
                  <a16:creationId xmlns:a16="http://schemas.microsoft.com/office/drawing/2014/main" id="{6614C21E-FFBC-7102-D20D-07E4B2C4B0C5}"/>
                </a:ext>
              </a:extLst>
            </p:cNvPr>
            <p:cNvSpPr/>
            <p:nvPr/>
          </p:nvSpPr>
          <p:spPr>
            <a:xfrm>
              <a:off x="3312754" y="2507990"/>
              <a:ext cx="45135" cy="71299"/>
            </a:xfrm>
            <a:custGeom>
              <a:avLst/>
              <a:gdLst/>
              <a:ahLst/>
              <a:cxnLst/>
              <a:rect l="l" t="t" r="r" b="b"/>
              <a:pathLst>
                <a:path w="1418" h="2240" extrusionOk="0">
                  <a:moveTo>
                    <a:pt x="191" y="1"/>
                  </a:moveTo>
                  <a:cubicBezTo>
                    <a:pt x="96" y="1"/>
                    <a:pt x="0" y="84"/>
                    <a:pt x="0" y="191"/>
                  </a:cubicBezTo>
                  <a:lnTo>
                    <a:pt x="0" y="2049"/>
                  </a:lnTo>
                  <a:cubicBezTo>
                    <a:pt x="0" y="2156"/>
                    <a:pt x="96" y="2239"/>
                    <a:pt x="191" y="2239"/>
                  </a:cubicBezTo>
                  <a:lnTo>
                    <a:pt x="1227" y="2239"/>
                  </a:lnTo>
                  <a:cubicBezTo>
                    <a:pt x="1322" y="2239"/>
                    <a:pt x="1417" y="2156"/>
                    <a:pt x="1417" y="2049"/>
                  </a:cubicBezTo>
                  <a:cubicBezTo>
                    <a:pt x="1417" y="1930"/>
                    <a:pt x="1346" y="1846"/>
                    <a:pt x="1227" y="1846"/>
                  </a:cubicBezTo>
                  <a:lnTo>
                    <a:pt x="393" y="1846"/>
                  </a:lnTo>
                  <a:lnTo>
                    <a:pt x="393" y="1203"/>
                  </a:lnTo>
                  <a:lnTo>
                    <a:pt x="1024" y="1203"/>
                  </a:lnTo>
                  <a:cubicBezTo>
                    <a:pt x="1132" y="1203"/>
                    <a:pt x="1227" y="1108"/>
                    <a:pt x="1227" y="1013"/>
                  </a:cubicBezTo>
                  <a:cubicBezTo>
                    <a:pt x="1227" y="906"/>
                    <a:pt x="1132" y="810"/>
                    <a:pt x="1024" y="810"/>
                  </a:cubicBezTo>
                  <a:lnTo>
                    <a:pt x="393" y="810"/>
                  </a:lnTo>
                  <a:lnTo>
                    <a:pt x="393" y="382"/>
                  </a:lnTo>
                  <a:lnTo>
                    <a:pt x="1227" y="382"/>
                  </a:lnTo>
                  <a:cubicBezTo>
                    <a:pt x="1322" y="382"/>
                    <a:pt x="1417" y="298"/>
                    <a:pt x="1417" y="191"/>
                  </a:cubicBezTo>
                  <a:cubicBezTo>
                    <a:pt x="1417" y="84"/>
                    <a:pt x="1322" y="1"/>
                    <a:pt x="12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790;p55">
              <a:extLst>
                <a:ext uri="{FF2B5EF4-FFF2-40B4-BE49-F238E27FC236}">
                  <a16:creationId xmlns:a16="http://schemas.microsoft.com/office/drawing/2014/main" id="{0C7E5985-CC9D-9777-31D9-6BA0711AF69C}"/>
                </a:ext>
              </a:extLst>
            </p:cNvPr>
            <p:cNvSpPr/>
            <p:nvPr/>
          </p:nvSpPr>
          <p:spPr>
            <a:xfrm>
              <a:off x="3372626" y="2507194"/>
              <a:ext cx="65602" cy="71395"/>
            </a:xfrm>
            <a:custGeom>
              <a:avLst/>
              <a:gdLst/>
              <a:ahLst/>
              <a:cxnLst/>
              <a:rect l="l" t="t" r="r" b="b"/>
              <a:pathLst>
                <a:path w="2061" h="2243" extrusionOk="0">
                  <a:moveTo>
                    <a:pt x="200" y="1"/>
                  </a:moveTo>
                  <a:cubicBezTo>
                    <a:pt x="193" y="1"/>
                    <a:pt x="186" y="1"/>
                    <a:pt x="179" y="2"/>
                  </a:cubicBezTo>
                  <a:cubicBezTo>
                    <a:pt x="72" y="26"/>
                    <a:pt x="1" y="109"/>
                    <a:pt x="13" y="216"/>
                  </a:cubicBezTo>
                  <a:lnTo>
                    <a:pt x="215" y="2074"/>
                  </a:lnTo>
                  <a:cubicBezTo>
                    <a:pt x="239" y="2169"/>
                    <a:pt x="298" y="2228"/>
                    <a:pt x="382" y="2240"/>
                  </a:cubicBezTo>
                  <a:cubicBezTo>
                    <a:pt x="391" y="2242"/>
                    <a:pt x="401" y="2242"/>
                    <a:pt x="410" y="2242"/>
                  </a:cubicBezTo>
                  <a:cubicBezTo>
                    <a:pt x="493" y="2242"/>
                    <a:pt x="564" y="2196"/>
                    <a:pt x="596" y="2121"/>
                  </a:cubicBezTo>
                  <a:lnTo>
                    <a:pt x="1036" y="1097"/>
                  </a:lnTo>
                  <a:lnTo>
                    <a:pt x="1489" y="2121"/>
                  </a:lnTo>
                  <a:cubicBezTo>
                    <a:pt x="1510" y="2196"/>
                    <a:pt x="1589" y="2242"/>
                    <a:pt x="1665" y="2242"/>
                  </a:cubicBezTo>
                  <a:cubicBezTo>
                    <a:pt x="1674" y="2242"/>
                    <a:pt x="1683" y="2242"/>
                    <a:pt x="1691" y="2240"/>
                  </a:cubicBezTo>
                  <a:cubicBezTo>
                    <a:pt x="1787" y="2228"/>
                    <a:pt x="1846" y="2145"/>
                    <a:pt x="1858" y="2074"/>
                  </a:cubicBezTo>
                  <a:lnTo>
                    <a:pt x="2060" y="216"/>
                  </a:lnTo>
                  <a:cubicBezTo>
                    <a:pt x="2037" y="109"/>
                    <a:pt x="1965" y="26"/>
                    <a:pt x="1846" y="2"/>
                  </a:cubicBezTo>
                  <a:cubicBezTo>
                    <a:pt x="1838" y="1"/>
                    <a:pt x="1830" y="1"/>
                    <a:pt x="1823" y="1"/>
                  </a:cubicBezTo>
                  <a:cubicBezTo>
                    <a:pt x="1724" y="1"/>
                    <a:pt x="1632" y="69"/>
                    <a:pt x="1632" y="169"/>
                  </a:cubicBezTo>
                  <a:lnTo>
                    <a:pt x="1513" y="1300"/>
                  </a:lnTo>
                  <a:lnTo>
                    <a:pt x="1191" y="526"/>
                  </a:lnTo>
                  <a:cubicBezTo>
                    <a:pt x="1161" y="454"/>
                    <a:pt x="1087" y="419"/>
                    <a:pt x="1013" y="419"/>
                  </a:cubicBezTo>
                  <a:cubicBezTo>
                    <a:pt x="938" y="419"/>
                    <a:pt x="864" y="454"/>
                    <a:pt x="834" y="526"/>
                  </a:cubicBezTo>
                  <a:lnTo>
                    <a:pt x="501" y="1300"/>
                  </a:lnTo>
                  <a:lnTo>
                    <a:pt x="382" y="169"/>
                  </a:lnTo>
                  <a:cubicBezTo>
                    <a:pt x="371" y="69"/>
                    <a:pt x="288" y="1"/>
                    <a:pt x="20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791;p55">
              <a:extLst>
                <a:ext uri="{FF2B5EF4-FFF2-40B4-BE49-F238E27FC236}">
                  <a16:creationId xmlns:a16="http://schemas.microsoft.com/office/drawing/2014/main" id="{FCF2C191-6268-AC49-39FB-D80EB1E7BAD6}"/>
                </a:ext>
              </a:extLst>
            </p:cNvPr>
            <p:cNvSpPr/>
            <p:nvPr/>
          </p:nvSpPr>
          <p:spPr>
            <a:xfrm>
              <a:off x="3247566" y="2632286"/>
              <a:ext cx="97432" cy="12541"/>
            </a:xfrm>
            <a:custGeom>
              <a:avLst/>
              <a:gdLst/>
              <a:ahLst/>
              <a:cxnLst/>
              <a:rect l="l" t="t" r="r" b="b"/>
              <a:pathLst>
                <a:path w="3061" h="394" extrusionOk="0">
                  <a:moveTo>
                    <a:pt x="191" y="1"/>
                  </a:moveTo>
                  <a:cubicBezTo>
                    <a:pt x="84" y="1"/>
                    <a:pt x="1" y="96"/>
                    <a:pt x="1" y="203"/>
                  </a:cubicBezTo>
                  <a:cubicBezTo>
                    <a:pt x="1" y="299"/>
                    <a:pt x="84" y="394"/>
                    <a:pt x="191" y="394"/>
                  </a:cubicBezTo>
                  <a:lnTo>
                    <a:pt x="2870" y="394"/>
                  </a:lnTo>
                  <a:cubicBezTo>
                    <a:pt x="2977" y="394"/>
                    <a:pt x="3060" y="299"/>
                    <a:pt x="3060" y="203"/>
                  </a:cubicBezTo>
                  <a:cubicBezTo>
                    <a:pt x="3060" y="84"/>
                    <a:pt x="2977" y="1"/>
                    <a:pt x="28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792;p55">
              <a:extLst>
                <a:ext uri="{FF2B5EF4-FFF2-40B4-BE49-F238E27FC236}">
                  <a16:creationId xmlns:a16="http://schemas.microsoft.com/office/drawing/2014/main" id="{87DF8FED-2726-CFF5-42E4-4C1019D722EA}"/>
                </a:ext>
              </a:extLst>
            </p:cNvPr>
            <p:cNvSpPr/>
            <p:nvPr/>
          </p:nvSpPr>
          <p:spPr>
            <a:xfrm>
              <a:off x="3371862" y="2632286"/>
              <a:ext cx="124360" cy="12541"/>
            </a:xfrm>
            <a:custGeom>
              <a:avLst/>
              <a:gdLst/>
              <a:ahLst/>
              <a:cxnLst/>
              <a:rect l="l" t="t" r="r" b="b"/>
              <a:pathLst>
                <a:path w="3907" h="394" extrusionOk="0">
                  <a:moveTo>
                    <a:pt x="203" y="1"/>
                  </a:moveTo>
                  <a:cubicBezTo>
                    <a:pt x="96" y="1"/>
                    <a:pt x="1" y="96"/>
                    <a:pt x="1" y="203"/>
                  </a:cubicBezTo>
                  <a:cubicBezTo>
                    <a:pt x="1" y="299"/>
                    <a:pt x="96" y="394"/>
                    <a:pt x="203" y="394"/>
                  </a:cubicBezTo>
                  <a:lnTo>
                    <a:pt x="3716" y="394"/>
                  </a:lnTo>
                  <a:cubicBezTo>
                    <a:pt x="3811" y="394"/>
                    <a:pt x="3906" y="299"/>
                    <a:pt x="3906" y="203"/>
                  </a:cubicBezTo>
                  <a:cubicBezTo>
                    <a:pt x="3906" y="84"/>
                    <a:pt x="3811" y="1"/>
                    <a:pt x="37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793;p55">
              <a:extLst>
                <a:ext uri="{FF2B5EF4-FFF2-40B4-BE49-F238E27FC236}">
                  <a16:creationId xmlns:a16="http://schemas.microsoft.com/office/drawing/2014/main" id="{12AD4374-1415-7D7B-C007-D075B60780CC}"/>
                </a:ext>
              </a:extLst>
            </p:cNvPr>
            <p:cNvSpPr/>
            <p:nvPr/>
          </p:nvSpPr>
          <p:spPr>
            <a:xfrm>
              <a:off x="3247566" y="2665262"/>
              <a:ext cx="51565" cy="12159"/>
            </a:xfrm>
            <a:custGeom>
              <a:avLst/>
              <a:gdLst/>
              <a:ahLst/>
              <a:cxnLst/>
              <a:rect l="l" t="t" r="r" b="b"/>
              <a:pathLst>
                <a:path w="1620" h="382" extrusionOk="0">
                  <a:moveTo>
                    <a:pt x="191" y="1"/>
                  </a:moveTo>
                  <a:cubicBezTo>
                    <a:pt x="84" y="1"/>
                    <a:pt x="1" y="84"/>
                    <a:pt x="1" y="191"/>
                  </a:cubicBezTo>
                  <a:cubicBezTo>
                    <a:pt x="1" y="298"/>
                    <a:pt x="84" y="382"/>
                    <a:pt x="191" y="382"/>
                  </a:cubicBezTo>
                  <a:lnTo>
                    <a:pt x="1429" y="382"/>
                  </a:lnTo>
                  <a:cubicBezTo>
                    <a:pt x="1525" y="382"/>
                    <a:pt x="1620" y="298"/>
                    <a:pt x="1620" y="191"/>
                  </a:cubicBezTo>
                  <a:cubicBezTo>
                    <a:pt x="1620" y="84"/>
                    <a:pt x="1525" y="1"/>
                    <a:pt x="14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794;p55">
              <a:extLst>
                <a:ext uri="{FF2B5EF4-FFF2-40B4-BE49-F238E27FC236}">
                  <a16:creationId xmlns:a16="http://schemas.microsoft.com/office/drawing/2014/main" id="{7E4E36C3-59D5-D252-3A96-2A5FBF950D44}"/>
                </a:ext>
              </a:extLst>
            </p:cNvPr>
            <p:cNvSpPr/>
            <p:nvPr/>
          </p:nvSpPr>
          <p:spPr>
            <a:xfrm>
              <a:off x="3247566" y="2697856"/>
              <a:ext cx="97432" cy="12159"/>
            </a:xfrm>
            <a:custGeom>
              <a:avLst/>
              <a:gdLst/>
              <a:ahLst/>
              <a:cxnLst/>
              <a:rect l="l" t="t" r="r" b="b"/>
              <a:pathLst>
                <a:path w="3061" h="382" extrusionOk="0">
                  <a:moveTo>
                    <a:pt x="191" y="1"/>
                  </a:moveTo>
                  <a:cubicBezTo>
                    <a:pt x="84" y="1"/>
                    <a:pt x="1" y="84"/>
                    <a:pt x="1" y="191"/>
                  </a:cubicBezTo>
                  <a:cubicBezTo>
                    <a:pt x="1" y="298"/>
                    <a:pt x="84" y="382"/>
                    <a:pt x="191" y="382"/>
                  </a:cubicBezTo>
                  <a:lnTo>
                    <a:pt x="2870" y="382"/>
                  </a:lnTo>
                  <a:cubicBezTo>
                    <a:pt x="2977" y="382"/>
                    <a:pt x="3060" y="298"/>
                    <a:pt x="3060" y="191"/>
                  </a:cubicBezTo>
                  <a:cubicBezTo>
                    <a:pt x="3060" y="84"/>
                    <a:pt x="2977" y="1"/>
                    <a:pt x="28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795;p55">
              <a:extLst>
                <a:ext uri="{FF2B5EF4-FFF2-40B4-BE49-F238E27FC236}">
                  <a16:creationId xmlns:a16="http://schemas.microsoft.com/office/drawing/2014/main" id="{FC44790C-F143-60CD-325E-A96071D734DA}"/>
                </a:ext>
              </a:extLst>
            </p:cNvPr>
            <p:cNvSpPr/>
            <p:nvPr/>
          </p:nvSpPr>
          <p:spPr>
            <a:xfrm>
              <a:off x="3312754" y="2665262"/>
              <a:ext cx="32244" cy="12159"/>
            </a:xfrm>
            <a:custGeom>
              <a:avLst/>
              <a:gdLst/>
              <a:ahLst/>
              <a:cxnLst/>
              <a:rect l="l" t="t" r="r" b="b"/>
              <a:pathLst>
                <a:path w="1013" h="382" extrusionOk="0">
                  <a:moveTo>
                    <a:pt x="191" y="1"/>
                  </a:moveTo>
                  <a:cubicBezTo>
                    <a:pt x="84" y="1"/>
                    <a:pt x="0" y="84"/>
                    <a:pt x="0" y="191"/>
                  </a:cubicBezTo>
                  <a:cubicBezTo>
                    <a:pt x="0" y="298"/>
                    <a:pt x="96" y="382"/>
                    <a:pt x="191" y="382"/>
                  </a:cubicBezTo>
                  <a:lnTo>
                    <a:pt x="822" y="382"/>
                  </a:lnTo>
                  <a:cubicBezTo>
                    <a:pt x="929" y="382"/>
                    <a:pt x="1012" y="298"/>
                    <a:pt x="1012" y="191"/>
                  </a:cubicBezTo>
                  <a:cubicBezTo>
                    <a:pt x="1012" y="84"/>
                    <a:pt x="929" y="1"/>
                    <a:pt x="8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796;p55">
              <a:extLst>
                <a:ext uri="{FF2B5EF4-FFF2-40B4-BE49-F238E27FC236}">
                  <a16:creationId xmlns:a16="http://schemas.microsoft.com/office/drawing/2014/main" id="{4D2EF795-BC80-BAF5-9B5F-D3DC77C659B6}"/>
                </a:ext>
              </a:extLst>
            </p:cNvPr>
            <p:cNvSpPr/>
            <p:nvPr/>
          </p:nvSpPr>
          <p:spPr>
            <a:xfrm>
              <a:off x="3371862" y="2665262"/>
              <a:ext cx="58408" cy="12159"/>
            </a:xfrm>
            <a:custGeom>
              <a:avLst/>
              <a:gdLst/>
              <a:ahLst/>
              <a:cxnLst/>
              <a:rect l="l" t="t" r="r" b="b"/>
              <a:pathLst>
                <a:path w="1835" h="382" extrusionOk="0">
                  <a:moveTo>
                    <a:pt x="203" y="1"/>
                  </a:moveTo>
                  <a:cubicBezTo>
                    <a:pt x="96" y="1"/>
                    <a:pt x="1" y="84"/>
                    <a:pt x="1" y="191"/>
                  </a:cubicBezTo>
                  <a:cubicBezTo>
                    <a:pt x="1" y="298"/>
                    <a:pt x="96" y="382"/>
                    <a:pt x="203" y="382"/>
                  </a:cubicBezTo>
                  <a:lnTo>
                    <a:pt x="1644" y="382"/>
                  </a:lnTo>
                  <a:cubicBezTo>
                    <a:pt x="1751" y="382"/>
                    <a:pt x="1834" y="298"/>
                    <a:pt x="1834" y="191"/>
                  </a:cubicBezTo>
                  <a:cubicBezTo>
                    <a:pt x="1834" y="84"/>
                    <a:pt x="1751" y="1"/>
                    <a:pt x="164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797;p55">
              <a:extLst>
                <a:ext uri="{FF2B5EF4-FFF2-40B4-BE49-F238E27FC236}">
                  <a16:creationId xmlns:a16="http://schemas.microsoft.com/office/drawing/2014/main" id="{66F94D1B-E58E-7C5A-C3F9-6C756E4D8980}"/>
                </a:ext>
              </a:extLst>
            </p:cNvPr>
            <p:cNvSpPr/>
            <p:nvPr/>
          </p:nvSpPr>
          <p:spPr>
            <a:xfrm>
              <a:off x="3444625" y="2665262"/>
              <a:ext cx="51596" cy="12159"/>
            </a:xfrm>
            <a:custGeom>
              <a:avLst/>
              <a:gdLst/>
              <a:ahLst/>
              <a:cxnLst/>
              <a:rect l="l" t="t" r="r" b="b"/>
              <a:pathLst>
                <a:path w="1621" h="382" extrusionOk="0">
                  <a:moveTo>
                    <a:pt x="191" y="1"/>
                  </a:moveTo>
                  <a:cubicBezTo>
                    <a:pt x="84" y="1"/>
                    <a:pt x="1" y="84"/>
                    <a:pt x="1" y="191"/>
                  </a:cubicBezTo>
                  <a:cubicBezTo>
                    <a:pt x="1" y="298"/>
                    <a:pt x="84" y="382"/>
                    <a:pt x="191" y="382"/>
                  </a:cubicBezTo>
                  <a:lnTo>
                    <a:pt x="1430" y="382"/>
                  </a:lnTo>
                  <a:cubicBezTo>
                    <a:pt x="1525" y="382"/>
                    <a:pt x="1620" y="298"/>
                    <a:pt x="1620" y="191"/>
                  </a:cubicBezTo>
                  <a:cubicBezTo>
                    <a:pt x="1620" y="84"/>
                    <a:pt x="1525" y="1"/>
                    <a:pt x="1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798;p55">
              <a:extLst>
                <a:ext uri="{FF2B5EF4-FFF2-40B4-BE49-F238E27FC236}">
                  <a16:creationId xmlns:a16="http://schemas.microsoft.com/office/drawing/2014/main" id="{DC7DD72E-B4CD-4859-CCA3-3450D7249597}"/>
                </a:ext>
              </a:extLst>
            </p:cNvPr>
            <p:cNvSpPr/>
            <p:nvPr/>
          </p:nvSpPr>
          <p:spPr>
            <a:xfrm>
              <a:off x="3371862" y="2697856"/>
              <a:ext cx="84922" cy="12159"/>
            </a:xfrm>
            <a:custGeom>
              <a:avLst/>
              <a:gdLst/>
              <a:ahLst/>
              <a:cxnLst/>
              <a:rect l="l" t="t" r="r" b="b"/>
              <a:pathLst>
                <a:path w="2668" h="382" extrusionOk="0">
                  <a:moveTo>
                    <a:pt x="203" y="1"/>
                  </a:moveTo>
                  <a:cubicBezTo>
                    <a:pt x="96" y="1"/>
                    <a:pt x="1" y="84"/>
                    <a:pt x="1" y="191"/>
                  </a:cubicBezTo>
                  <a:cubicBezTo>
                    <a:pt x="1" y="298"/>
                    <a:pt x="96" y="382"/>
                    <a:pt x="203" y="382"/>
                  </a:cubicBezTo>
                  <a:lnTo>
                    <a:pt x="2477" y="382"/>
                  </a:lnTo>
                  <a:cubicBezTo>
                    <a:pt x="2584" y="382"/>
                    <a:pt x="2668" y="298"/>
                    <a:pt x="2668" y="191"/>
                  </a:cubicBezTo>
                  <a:cubicBezTo>
                    <a:pt x="2668" y="84"/>
                    <a:pt x="2584" y="1"/>
                    <a:pt x="24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799;p55">
              <a:extLst>
                <a:ext uri="{FF2B5EF4-FFF2-40B4-BE49-F238E27FC236}">
                  <a16:creationId xmlns:a16="http://schemas.microsoft.com/office/drawing/2014/main" id="{ED74076A-8CCC-9D6A-877A-5BCC9A9AC091}"/>
                </a:ext>
              </a:extLst>
            </p:cNvPr>
            <p:cNvSpPr/>
            <p:nvPr/>
          </p:nvSpPr>
          <p:spPr>
            <a:xfrm>
              <a:off x="3470408" y="2697856"/>
              <a:ext cx="25814" cy="12159"/>
            </a:xfrm>
            <a:custGeom>
              <a:avLst/>
              <a:gdLst/>
              <a:ahLst/>
              <a:cxnLst/>
              <a:rect l="l" t="t" r="r" b="b"/>
              <a:pathLst>
                <a:path w="811" h="382" extrusionOk="0">
                  <a:moveTo>
                    <a:pt x="203" y="1"/>
                  </a:moveTo>
                  <a:cubicBezTo>
                    <a:pt x="96" y="1"/>
                    <a:pt x="0" y="84"/>
                    <a:pt x="0" y="191"/>
                  </a:cubicBezTo>
                  <a:cubicBezTo>
                    <a:pt x="0" y="298"/>
                    <a:pt x="96" y="382"/>
                    <a:pt x="203" y="382"/>
                  </a:cubicBezTo>
                  <a:lnTo>
                    <a:pt x="620" y="382"/>
                  </a:lnTo>
                  <a:cubicBezTo>
                    <a:pt x="715" y="382"/>
                    <a:pt x="810" y="298"/>
                    <a:pt x="810" y="191"/>
                  </a:cubicBezTo>
                  <a:cubicBezTo>
                    <a:pt x="810" y="84"/>
                    <a:pt x="715" y="1"/>
                    <a:pt x="62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028" name="Picture 4" descr="Watch The Mind, Explained | Netflix Official Site">
            <a:extLst>
              <a:ext uri="{FF2B5EF4-FFF2-40B4-BE49-F238E27FC236}">
                <a16:creationId xmlns:a16="http://schemas.microsoft.com/office/drawing/2014/main" id="{4C71BA80-F09C-6DB7-0EBC-C55172F68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575" y="1955919"/>
            <a:ext cx="3013754" cy="169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37929EED-C3FD-2CFF-B209-630C83F92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693" y="39740"/>
            <a:ext cx="3313307" cy="1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ntroducing Netflix and Vox's new show, Explained - Vox">
            <a:extLst>
              <a:ext uri="{FF2B5EF4-FFF2-40B4-BE49-F238E27FC236}">
                <a16:creationId xmlns:a16="http://schemas.microsoft.com/office/drawing/2014/main" id="{602B474E-9947-4EFC-8CD5-DBA739A1F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388" y="3610763"/>
            <a:ext cx="3041612" cy="152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p4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latin typeface="Garamond" panose="02020404030301010803" pitchFamily="18" charset="0"/>
              </a:rPr>
              <a:t>Context</a:t>
            </a:r>
            <a:endParaRPr sz="2800" b="1" dirty="0">
              <a:latin typeface="Garamond" panose="02020404030301010803" pitchFamily="18" charset="0"/>
            </a:endParaRPr>
          </a:p>
        </p:txBody>
      </p:sp>
      <p:sp>
        <p:nvSpPr>
          <p:cNvPr id="817" name="Google Shape;817;p46"/>
          <p:cNvSpPr/>
          <p:nvPr/>
        </p:nvSpPr>
        <p:spPr>
          <a:xfrm>
            <a:off x="4330101" y="1823022"/>
            <a:ext cx="483798" cy="474604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8" name="Google Shape;818;p46"/>
          <p:cNvSpPr txBox="1"/>
          <p:nvPr/>
        </p:nvSpPr>
        <p:spPr>
          <a:xfrm flipH="1">
            <a:off x="357106" y="1541197"/>
            <a:ext cx="2288400" cy="3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  <a:ea typeface="Elsie"/>
                <a:cs typeface="Elsie"/>
                <a:sym typeface="Elsie"/>
              </a:rPr>
              <a:t>Example 1</a:t>
            </a:r>
            <a:endParaRPr sz="2000" b="1" dirty="0">
              <a:solidFill>
                <a:schemeClr val="bg2">
                  <a:lumMod val="25000"/>
                </a:schemeClr>
              </a:solidFill>
              <a:latin typeface="Garamond" panose="02020404030301010803" pitchFamily="18" charset="0"/>
              <a:ea typeface="Elsie"/>
              <a:cs typeface="Elsie"/>
              <a:sym typeface="Elsie"/>
            </a:endParaRPr>
          </a:p>
        </p:txBody>
      </p:sp>
      <p:sp>
        <p:nvSpPr>
          <p:cNvPr id="819" name="Google Shape;819;p46"/>
          <p:cNvSpPr txBox="1"/>
          <p:nvPr/>
        </p:nvSpPr>
        <p:spPr>
          <a:xfrm flipH="1">
            <a:off x="105508" y="1925057"/>
            <a:ext cx="339383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English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majors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and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students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enrolled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in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the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teacher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training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programme</a:t>
            </a:r>
            <a:endParaRPr lang="hu-HU" sz="2000" dirty="0">
              <a:solidFill>
                <a:schemeClr val="dk1"/>
              </a:solidFill>
              <a:latin typeface="Garamond" panose="02020404030301010803" pitchFamily="18" charset="0"/>
              <a:ea typeface="Krub"/>
              <a:cs typeface="Krub"/>
              <a:sym typeface="Krub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B2+</a:t>
            </a:r>
            <a:endParaRPr sz="2000" dirty="0">
              <a:solidFill>
                <a:schemeClr val="dk1"/>
              </a:solidFill>
              <a:latin typeface="Garamond" panose="02020404030301010803" pitchFamily="18" charset="0"/>
              <a:ea typeface="Krub"/>
              <a:cs typeface="Krub"/>
              <a:sym typeface="Krub"/>
            </a:endParaRPr>
          </a:p>
        </p:txBody>
      </p:sp>
      <p:sp>
        <p:nvSpPr>
          <p:cNvPr id="820" name="Google Shape;820;p46"/>
          <p:cNvSpPr txBox="1"/>
          <p:nvPr/>
        </p:nvSpPr>
        <p:spPr>
          <a:xfrm flipH="1">
            <a:off x="357106" y="3352641"/>
            <a:ext cx="2288400" cy="3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  <a:ea typeface="Elsie"/>
                <a:cs typeface="Elsie"/>
                <a:sym typeface="Elsie"/>
              </a:rPr>
              <a:t>Course</a:t>
            </a:r>
            <a:endParaRPr sz="2000" b="1" dirty="0">
              <a:solidFill>
                <a:schemeClr val="bg2">
                  <a:lumMod val="25000"/>
                </a:schemeClr>
              </a:solidFill>
              <a:latin typeface="Garamond" panose="02020404030301010803" pitchFamily="18" charset="0"/>
              <a:ea typeface="Elsie"/>
              <a:cs typeface="Elsie"/>
              <a:sym typeface="Elsie"/>
            </a:endParaRPr>
          </a:p>
        </p:txBody>
      </p:sp>
      <p:sp>
        <p:nvSpPr>
          <p:cNvPr id="821" name="Google Shape;821;p46"/>
          <p:cNvSpPr txBox="1"/>
          <p:nvPr/>
        </p:nvSpPr>
        <p:spPr>
          <a:xfrm flipH="1">
            <a:off x="167054" y="3682648"/>
            <a:ext cx="3924503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l</a:t>
            </a:r>
            <a:r>
              <a:rPr lang="en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anguage</a:t>
            </a:r>
            <a:r>
              <a:rPr lang="en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course based on content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90 minutes/week</a:t>
            </a:r>
          </a:p>
        </p:txBody>
      </p:sp>
      <p:sp>
        <p:nvSpPr>
          <p:cNvPr id="826" name="Google Shape;826;p46"/>
          <p:cNvSpPr/>
          <p:nvPr/>
        </p:nvSpPr>
        <p:spPr>
          <a:xfrm>
            <a:off x="4330101" y="2425180"/>
            <a:ext cx="483798" cy="474604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7" name="Google Shape;827;p46"/>
          <p:cNvSpPr/>
          <p:nvPr/>
        </p:nvSpPr>
        <p:spPr>
          <a:xfrm>
            <a:off x="4330101" y="3027338"/>
            <a:ext cx="483798" cy="474604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8" name="Google Shape;828;p46"/>
          <p:cNvSpPr/>
          <p:nvPr/>
        </p:nvSpPr>
        <p:spPr>
          <a:xfrm>
            <a:off x="4330101" y="3629497"/>
            <a:ext cx="483798" cy="474604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9" name="Google Shape;829;p46"/>
          <p:cNvGrpSpPr/>
          <p:nvPr/>
        </p:nvGrpSpPr>
        <p:grpSpPr>
          <a:xfrm>
            <a:off x="4424516" y="3743241"/>
            <a:ext cx="295040" cy="247207"/>
            <a:chOff x="-1877875" y="2392575"/>
            <a:chExt cx="461000" cy="386200"/>
          </a:xfrm>
        </p:grpSpPr>
        <p:sp>
          <p:nvSpPr>
            <p:cNvPr id="830" name="Google Shape;830;p46"/>
            <p:cNvSpPr/>
            <p:nvPr/>
          </p:nvSpPr>
          <p:spPr>
            <a:xfrm>
              <a:off x="-1625025" y="2612675"/>
              <a:ext cx="24400" cy="45775"/>
            </a:xfrm>
            <a:custGeom>
              <a:avLst/>
              <a:gdLst/>
              <a:ahLst/>
              <a:cxnLst/>
              <a:rect l="l" t="t" r="r" b="b"/>
              <a:pathLst>
                <a:path w="976" h="1831" extrusionOk="0">
                  <a:moveTo>
                    <a:pt x="681" y="1"/>
                  </a:moveTo>
                  <a:cubicBezTo>
                    <a:pt x="567" y="1"/>
                    <a:pt x="450" y="69"/>
                    <a:pt x="423" y="204"/>
                  </a:cubicBezTo>
                  <a:lnTo>
                    <a:pt x="33" y="1505"/>
                  </a:lnTo>
                  <a:cubicBezTo>
                    <a:pt x="0" y="1635"/>
                    <a:pt x="65" y="1798"/>
                    <a:pt x="228" y="1830"/>
                  </a:cubicBezTo>
                  <a:lnTo>
                    <a:pt x="293" y="1830"/>
                  </a:lnTo>
                  <a:cubicBezTo>
                    <a:pt x="423" y="1830"/>
                    <a:pt x="520" y="1765"/>
                    <a:pt x="553" y="1635"/>
                  </a:cubicBezTo>
                  <a:lnTo>
                    <a:pt x="943" y="367"/>
                  </a:lnTo>
                  <a:cubicBezTo>
                    <a:pt x="943" y="334"/>
                    <a:pt x="943" y="334"/>
                    <a:pt x="943" y="334"/>
                  </a:cubicBezTo>
                  <a:cubicBezTo>
                    <a:pt x="976" y="204"/>
                    <a:pt x="878" y="74"/>
                    <a:pt x="748" y="9"/>
                  </a:cubicBezTo>
                  <a:cubicBezTo>
                    <a:pt x="726" y="4"/>
                    <a:pt x="704" y="1"/>
                    <a:pt x="68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46"/>
            <p:cNvSpPr/>
            <p:nvPr/>
          </p:nvSpPr>
          <p:spPr>
            <a:xfrm>
              <a:off x="-1694125" y="2612675"/>
              <a:ext cx="24400" cy="45775"/>
            </a:xfrm>
            <a:custGeom>
              <a:avLst/>
              <a:gdLst/>
              <a:ahLst/>
              <a:cxnLst/>
              <a:rect l="l" t="t" r="r" b="b"/>
              <a:pathLst>
                <a:path w="976" h="1831" extrusionOk="0">
                  <a:moveTo>
                    <a:pt x="274" y="1"/>
                  </a:moveTo>
                  <a:cubicBezTo>
                    <a:pt x="248" y="1"/>
                    <a:pt x="222" y="4"/>
                    <a:pt x="195" y="9"/>
                  </a:cubicBezTo>
                  <a:cubicBezTo>
                    <a:pt x="65" y="74"/>
                    <a:pt x="0" y="204"/>
                    <a:pt x="33" y="334"/>
                  </a:cubicBezTo>
                  <a:cubicBezTo>
                    <a:pt x="33" y="334"/>
                    <a:pt x="33" y="334"/>
                    <a:pt x="33" y="367"/>
                  </a:cubicBezTo>
                  <a:lnTo>
                    <a:pt x="390" y="1635"/>
                  </a:lnTo>
                  <a:cubicBezTo>
                    <a:pt x="423" y="1765"/>
                    <a:pt x="553" y="1830"/>
                    <a:pt x="650" y="1830"/>
                  </a:cubicBezTo>
                  <a:lnTo>
                    <a:pt x="748" y="1830"/>
                  </a:lnTo>
                  <a:cubicBezTo>
                    <a:pt x="878" y="1798"/>
                    <a:pt x="976" y="1635"/>
                    <a:pt x="911" y="1505"/>
                  </a:cubicBezTo>
                  <a:lnTo>
                    <a:pt x="553" y="204"/>
                  </a:lnTo>
                  <a:cubicBezTo>
                    <a:pt x="499" y="69"/>
                    <a:pt x="399" y="1"/>
                    <a:pt x="27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46"/>
            <p:cNvSpPr/>
            <p:nvPr/>
          </p:nvSpPr>
          <p:spPr>
            <a:xfrm>
              <a:off x="-1654300" y="2612900"/>
              <a:ext cx="13025" cy="45550"/>
            </a:xfrm>
            <a:custGeom>
              <a:avLst/>
              <a:gdLst/>
              <a:ahLst/>
              <a:cxnLst/>
              <a:rect l="l" t="t" r="r" b="b"/>
              <a:pathLst>
                <a:path w="521" h="1822" extrusionOk="0">
                  <a:moveTo>
                    <a:pt x="261" y="0"/>
                  </a:moveTo>
                  <a:cubicBezTo>
                    <a:pt x="131" y="0"/>
                    <a:pt x="0" y="130"/>
                    <a:pt x="0" y="260"/>
                  </a:cubicBezTo>
                  <a:lnTo>
                    <a:pt x="0" y="1561"/>
                  </a:lnTo>
                  <a:cubicBezTo>
                    <a:pt x="0" y="1724"/>
                    <a:pt x="131" y="1821"/>
                    <a:pt x="261" y="1821"/>
                  </a:cubicBezTo>
                  <a:cubicBezTo>
                    <a:pt x="423" y="1821"/>
                    <a:pt x="521" y="1691"/>
                    <a:pt x="521" y="1561"/>
                  </a:cubicBezTo>
                  <a:lnTo>
                    <a:pt x="521" y="260"/>
                  </a:lnTo>
                  <a:cubicBezTo>
                    <a:pt x="521" y="98"/>
                    <a:pt x="423" y="0"/>
                    <a:pt x="26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46"/>
            <p:cNvSpPr/>
            <p:nvPr/>
          </p:nvSpPr>
          <p:spPr>
            <a:xfrm>
              <a:off x="-1877875" y="2392575"/>
              <a:ext cx="461000" cy="143925"/>
            </a:xfrm>
            <a:custGeom>
              <a:avLst/>
              <a:gdLst/>
              <a:ahLst/>
              <a:cxnLst/>
              <a:rect l="l" t="t" r="r" b="b"/>
              <a:pathLst>
                <a:path w="18440" h="5757" extrusionOk="0">
                  <a:moveTo>
                    <a:pt x="3773" y="553"/>
                  </a:moveTo>
                  <a:lnTo>
                    <a:pt x="2635" y="3382"/>
                  </a:lnTo>
                  <a:lnTo>
                    <a:pt x="716" y="3382"/>
                  </a:lnTo>
                  <a:lnTo>
                    <a:pt x="2212" y="748"/>
                  </a:lnTo>
                  <a:cubicBezTo>
                    <a:pt x="2277" y="618"/>
                    <a:pt x="2407" y="553"/>
                    <a:pt x="2570" y="553"/>
                  </a:cubicBezTo>
                  <a:close/>
                  <a:moveTo>
                    <a:pt x="5854" y="553"/>
                  </a:moveTo>
                  <a:lnTo>
                    <a:pt x="5171" y="3382"/>
                  </a:lnTo>
                  <a:lnTo>
                    <a:pt x="3220" y="3382"/>
                  </a:lnTo>
                  <a:lnTo>
                    <a:pt x="4358" y="553"/>
                  </a:lnTo>
                  <a:close/>
                  <a:moveTo>
                    <a:pt x="7903" y="553"/>
                  </a:moveTo>
                  <a:lnTo>
                    <a:pt x="7675" y="3382"/>
                  </a:lnTo>
                  <a:lnTo>
                    <a:pt x="5724" y="3382"/>
                  </a:lnTo>
                  <a:lnTo>
                    <a:pt x="6407" y="553"/>
                  </a:lnTo>
                  <a:close/>
                  <a:moveTo>
                    <a:pt x="9952" y="553"/>
                  </a:moveTo>
                  <a:lnTo>
                    <a:pt x="10179" y="3382"/>
                  </a:lnTo>
                  <a:lnTo>
                    <a:pt x="8228" y="3382"/>
                  </a:lnTo>
                  <a:lnTo>
                    <a:pt x="8456" y="553"/>
                  </a:lnTo>
                  <a:close/>
                  <a:moveTo>
                    <a:pt x="12000" y="553"/>
                  </a:moveTo>
                  <a:lnTo>
                    <a:pt x="12716" y="3382"/>
                  </a:lnTo>
                  <a:lnTo>
                    <a:pt x="10732" y="3382"/>
                  </a:lnTo>
                  <a:lnTo>
                    <a:pt x="10504" y="553"/>
                  </a:lnTo>
                  <a:close/>
                  <a:moveTo>
                    <a:pt x="14049" y="553"/>
                  </a:moveTo>
                  <a:lnTo>
                    <a:pt x="15187" y="3382"/>
                  </a:lnTo>
                  <a:lnTo>
                    <a:pt x="13269" y="3382"/>
                  </a:lnTo>
                  <a:lnTo>
                    <a:pt x="12553" y="553"/>
                  </a:lnTo>
                  <a:close/>
                  <a:moveTo>
                    <a:pt x="15870" y="553"/>
                  </a:moveTo>
                  <a:cubicBezTo>
                    <a:pt x="16000" y="553"/>
                    <a:pt x="16130" y="618"/>
                    <a:pt x="16195" y="748"/>
                  </a:cubicBezTo>
                  <a:lnTo>
                    <a:pt x="17691" y="3382"/>
                  </a:lnTo>
                  <a:lnTo>
                    <a:pt x="15773" y="3382"/>
                  </a:lnTo>
                  <a:lnTo>
                    <a:pt x="14634" y="553"/>
                  </a:lnTo>
                  <a:close/>
                  <a:moveTo>
                    <a:pt x="2537" y="3935"/>
                  </a:moveTo>
                  <a:lnTo>
                    <a:pt x="2537" y="4195"/>
                  </a:lnTo>
                  <a:cubicBezTo>
                    <a:pt x="2537" y="4748"/>
                    <a:pt x="2082" y="5203"/>
                    <a:pt x="1529" y="5203"/>
                  </a:cubicBezTo>
                  <a:cubicBezTo>
                    <a:pt x="976" y="5203"/>
                    <a:pt x="521" y="4748"/>
                    <a:pt x="521" y="4195"/>
                  </a:cubicBezTo>
                  <a:lnTo>
                    <a:pt x="521" y="3935"/>
                  </a:lnTo>
                  <a:close/>
                  <a:moveTo>
                    <a:pt x="5106" y="3935"/>
                  </a:moveTo>
                  <a:lnTo>
                    <a:pt x="5106" y="4195"/>
                  </a:lnTo>
                  <a:cubicBezTo>
                    <a:pt x="5106" y="4748"/>
                    <a:pt x="4651" y="5203"/>
                    <a:pt x="4098" y="5203"/>
                  </a:cubicBezTo>
                  <a:cubicBezTo>
                    <a:pt x="3545" y="5203"/>
                    <a:pt x="3090" y="4748"/>
                    <a:pt x="3090" y="4195"/>
                  </a:cubicBezTo>
                  <a:lnTo>
                    <a:pt x="3090" y="3935"/>
                  </a:lnTo>
                  <a:close/>
                  <a:moveTo>
                    <a:pt x="7675" y="3935"/>
                  </a:moveTo>
                  <a:lnTo>
                    <a:pt x="7675" y="4195"/>
                  </a:lnTo>
                  <a:cubicBezTo>
                    <a:pt x="7675" y="4748"/>
                    <a:pt x="7220" y="5203"/>
                    <a:pt x="6635" y="5203"/>
                  </a:cubicBezTo>
                  <a:cubicBezTo>
                    <a:pt x="6082" y="5203"/>
                    <a:pt x="5626" y="4748"/>
                    <a:pt x="5626" y="4195"/>
                  </a:cubicBezTo>
                  <a:lnTo>
                    <a:pt x="5626" y="3935"/>
                  </a:lnTo>
                  <a:close/>
                  <a:moveTo>
                    <a:pt x="10212" y="3935"/>
                  </a:moveTo>
                  <a:lnTo>
                    <a:pt x="10212" y="4195"/>
                  </a:lnTo>
                  <a:cubicBezTo>
                    <a:pt x="10212" y="4748"/>
                    <a:pt x="9756" y="5203"/>
                    <a:pt x="9204" y="5203"/>
                  </a:cubicBezTo>
                  <a:cubicBezTo>
                    <a:pt x="8651" y="5203"/>
                    <a:pt x="8196" y="4748"/>
                    <a:pt x="8196" y="4195"/>
                  </a:cubicBezTo>
                  <a:lnTo>
                    <a:pt x="8196" y="3935"/>
                  </a:lnTo>
                  <a:close/>
                  <a:moveTo>
                    <a:pt x="12781" y="3935"/>
                  </a:moveTo>
                  <a:lnTo>
                    <a:pt x="12781" y="4195"/>
                  </a:lnTo>
                  <a:cubicBezTo>
                    <a:pt x="12781" y="4748"/>
                    <a:pt x="12326" y="5203"/>
                    <a:pt x="11773" y="5203"/>
                  </a:cubicBezTo>
                  <a:cubicBezTo>
                    <a:pt x="11220" y="5203"/>
                    <a:pt x="10765" y="4748"/>
                    <a:pt x="10765" y="4195"/>
                  </a:cubicBezTo>
                  <a:lnTo>
                    <a:pt x="10765" y="3935"/>
                  </a:lnTo>
                  <a:close/>
                  <a:moveTo>
                    <a:pt x="15317" y="3935"/>
                  </a:moveTo>
                  <a:lnTo>
                    <a:pt x="15317" y="4195"/>
                  </a:lnTo>
                  <a:cubicBezTo>
                    <a:pt x="15350" y="4748"/>
                    <a:pt x="14862" y="5203"/>
                    <a:pt x="14309" y="5203"/>
                  </a:cubicBezTo>
                  <a:cubicBezTo>
                    <a:pt x="13756" y="5203"/>
                    <a:pt x="13301" y="4748"/>
                    <a:pt x="13301" y="4195"/>
                  </a:cubicBezTo>
                  <a:lnTo>
                    <a:pt x="13301" y="3935"/>
                  </a:lnTo>
                  <a:close/>
                  <a:moveTo>
                    <a:pt x="17886" y="3935"/>
                  </a:moveTo>
                  <a:lnTo>
                    <a:pt x="17886" y="4195"/>
                  </a:lnTo>
                  <a:cubicBezTo>
                    <a:pt x="17886" y="4748"/>
                    <a:pt x="17431" y="5203"/>
                    <a:pt x="16878" y="5203"/>
                  </a:cubicBezTo>
                  <a:cubicBezTo>
                    <a:pt x="16325" y="5203"/>
                    <a:pt x="15870" y="4748"/>
                    <a:pt x="15870" y="4195"/>
                  </a:cubicBezTo>
                  <a:lnTo>
                    <a:pt x="15870" y="3935"/>
                  </a:lnTo>
                  <a:close/>
                  <a:moveTo>
                    <a:pt x="2570" y="0"/>
                  </a:moveTo>
                  <a:cubicBezTo>
                    <a:pt x="2212" y="0"/>
                    <a:pt x="1919" y="195"/>
                    <a:pt x="1757" y="488"/>
                  </a:cubicBezTo>
                  <a:lnTo>
                    <a:pt x="66" y="3480"/>
                  </a:lnTo>
                  <a:cubicBezTo>
                    <a:pt x="33" y="3512"/>
                    <a:pt x="1" y="3577"/>
                    <a:pt x="1" y="3642"/>
                  </a:cubicBezTo>
                  <a:lnTo>
                    <a:pt x="1" y="4195"/>
                  </a:lnTo>
                  <a:cubicBezTo>
                    <a:pt x="1" y="5041"/>
                    <a:pt x="683" y="5756"/>
                    <a:pt x="1529" y="5756"/>
                  </a:cubicBezTo>
                  <a:cubicBezTo>
                    <a:pt x="2082" y="5756"/>
                    <a:pt x="2537" y="5464"/>
                    <a:pt x="2830" y="5073"/>
                  </a:cubicBezTo>
                  <a:cubicBezTo>
                    <a:pt x="3090" y="5464"/>
                    <a:pt x="3578" y="5756"/>
                    <a:pt x="4098" y="5756"/>
                  </a:cubicBezTo>
                  <a:cubicBezTo>
                    <a:pt x="4618" y="5756"/>
                    <a:pt x="5106" y="5464"/>
                    <a:pt x="5366" y="5073"/>
                  </a:cubicBezTo>
                  <a:cubicBezTo>
                    <a:pt x="5659" y="5464"/>
                    <a:pt x="6114" y="5756"/>
                    <a:pt x="6667" y="5756"/>
                  </a:cubicBezTo>
                  <a:cubicBezTo>
                    <a:pt x="7187" y="5756"/>
                    <a:pt x="7675" y="5464"/>
                    <a:pt x="7935" y="5073"/>
                  </a:cubicBezTo>
                  <a:cubicBezTo>
                    <a:pt x="8228" y="5464"/>
                    <a:pt x="8683" y="5756"/>
                    <a:pt x="9204" y="5756"/>
                  </a:cubicBezTo>
                  <a:cubicBezTo>
                    <a:pt x="9756" y="5756"/>
                    <a:pt x="10212" y="5464"/>
                    <a:pt x="10504" y="5073"/>
                  </a:cubicBezTo>
                  <a:cubicBezTo>
                    <a:pt x="10765" y="5464"/>
                    <a:pt x="11252" y="5756"/>
                    <a:pt x="11773" y="5756"/>
                  </a:cubicBezTo>
                  <a:cubicBezTo>
                    <a:pt x="12293" y="5756"/>
                    <a:pt x="12781" y="5464"/>
                    <a:pt x="13073" y="5073"/>
                  </a:cubicBezTo>
                  <a:cubicBezTo>
                    <a:pt x="13334" y="5464"/>
                    <a:pt x="13821" y="5756"/>
                    <a:pt x="14342" y="5756"/>
                  </a:cubicBezTo>
                  <a:cubicBezTo>
                    <a:pt x="14862" y="5756"/>
                    <a:pt x="15350" y="5464"/>
                    <a:pt x="15610" y="5073"/>
                  </a:cubicBezTo>
                  <a:cubicBezTo>
                    <a:pt x="15903" y="5464"/>
                    <a:pt x="16358" y="5756"/>
                    <a:pt x="16911" y="5756"/>
                  </a:cubicBezTo>
                  <a:cubicBezTo>
                    <a:pt x="17756" y="5756"/>
                    <a:pt x="18439" y="5041"/>
                    <a:pt x="18439" y="4195"/>
                  </a:cubicBezTo>
                  <a:lnTo>
                    <a:pt x="18439" y="3642"/>
                  </a:lnTo>
                  <a:cubicBezTo>
                    <a:pt x="18439" y="3577"/>
                    <a:pt x="18407" y="3512"/>
                    <a:pt x="18374" y="3480"/>
                  </a:cubicBezTo>
                  <a:lnTo>
                    <a:pt x="16683" y="488"/>
                  </a:lnTo>
                  <a:cubicBezTo>
                    <a:pt x="16521" y="195"/>
                    <a:pt x="16195" y="0"/>
                    <a:pt x="1587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46"/>
            <p:cNvSpPr/>
            <p:nvPr/>
          </p:nvSpPr>
          <p:spPr>
            <a:xfrm>
              <a:off x="-1730725" y="2549775"/>
              <a:ext cx="165875" cy="133875"/>
            </a:xfrm>
            <a:custGeom>
              <a:avLst/>
              <a:gdLst/>
              <a:ahLst/>
              <a:cxnLst/>
              <a:rect l="l" t="t" r="r" b="b"/>
              <a:pathLst>
                <a:path w="6635" h="5355" extrusionOk="0">
                  <a:moveTo>
                    <a:pt x="3318" y="639"/>
                  </a:moveTo>
                  <a:lnTo>
                    <a:pt x="4228" y="1484"/>
                  </a:lnTo>
                  <a:lnTo>
                    <a:pt x="2407" y="1484"/>
                  </a:lnTo>
                  <a:lnTo>
                    <a:pt x="3318" y="639"/>
                  </a:lnTo>
                  <a:close/>
                  <a:moveTo>
                    <a:pt x="5984" y="2037"/>
                  </a:moveTo>
                  <a:cubicBezTo>
                    <a:pt x="6017" y="2037"/>
                    <a:pt x="6049" y="2070"/>
                    <a:pt x="6049" y="2070"/>
                  </a:cubicBezTo>
                  <a:cubicBezTo>
                    <a:pt x="6049" y="2070"/>
                    <a:pt x="6082" y="2102"/>
                    <a:pt x="6049" y="2135"/>
                  </a:cubicBezTo>
                  <a:lnTo>
                    <a:pt x="5301" y="4769"/>
                  </a:lnTo>
                  <a:cubicBezTo>
                    <a:pt x="5301" y="4801"/>
                    <a:pt x="5269" y="4834"/>
                    <a:pt x="5204" y="4834"/>
                  </a:cubicBezTo>
                  <a:lnTo>
                    <a:pt x="1399" y="4834"/>
                  </a:lnTo>
                  <a:cubicBezTo>
                    <a:pt x="1366" y="4834"/>
                    <a:pt x="1334" y="4801"/>
                    <a:pt x="1334" y="4769"/>
                  </a:cubicBezTo>
                  <a:lnTo>
                    <a:pt x="553" y="2135"/>
                  </a:lnTo>
                  <a:cubicBezTo>
                    <a:pt x="586" y="2102"/>
                    <a:pt x="586" y="2070"/>
                    <a:pt x="586" y="2070"/>
                  </a:cubicBezTo>
                  <a:cubicBezTo>
                    <a:pt x="586" y="2070"/>
                    <a:pt x="619" y="2037"/>
                    <a:pt x="651" y="2037"/>
                  </a:cubicBezTo>
                  <a:close/>
                  <a:moveTo>
                    <a:pt x="3315" y="0"/>
                  </a:moveTo>
                  <a:cubicBezTo>
                    <a:pt x="3250" y="0"/>
                    <a:pt x="3183" y="26"/>
                    <a:pt x="3123" y="86"/>
                  </a:cubicBezTo>
                  <a:lnTo>
                    <a:pt x="1627" y="1484"/>
                  </a:lnTo>
                  <a:lnTo>
                    <a:pt x="651" y="1484"/>
                  </a:lnTo>
                  <a:cubicBezTo>
                    <a:pt x="456" y="1484"/>
                    <a:pt x="261" y="1582"/>
                    <a:pt x="163" y="1745"/>
                  </a:cubicBezTo>
                  <a:cubicBezTo>
                    <a:pt x="33" y="1907"/>
                    <a:pt x="1" y="2102"/>
                    <a:pt x="66" y="2297"/>
                  </a:cubicBezTo>
                  <a:lnTo>
                    <a:pt x="814" y="4932"/>
                  </a:lnTo>
                  <a:cubicBezTo>
                    <a:pt x="911" y="5192"/>
                    <a:pt x="1139" y="5354"/>
                    <a:pt x="1431" y="5354"/>
                  </a:cubicBezTo>
                  <a:lnTo>
                    <a:pt x="5236" y="5354"/>
                  </a:lnTo>
                  <a:cubicBezTo>
                    <a:pt x="5496" y="5354"/>
                    <a:pt x="5757" y="5192"/>
                    <a:pt x="5822" y="4932"/>
                  </a:cubicBezTo>
                  <a:lnTo>
                    <a:pt x="6602" y="2297"/>
                  </a:lnTo>
                  <a:cubicBezTo>
                    <a:pt x="6635" y="2102"/>
                    <a:pt x="6602" y="1907"/>
                    <a:pt x="6472" y="1745"/>
                  </a:cubicBezTo>
                  <a:cubicBezTo>
                    <a:pt x="6374" y="1582"/>
                    <a:pt x="6179" y="1484"/>
                    <a:pt x="5984" y="1484"/>
                  </a:cubicBezTo>
                  <a:lnTo>
                    <a:pt x="5009" y="1484"/>
                  </a:lnTo>
                  <a:lnTo>
                    <a:pt x="3513" y="86"/>
                  </a:lnTo>
                  <a:cubicBezTo>
                    <a:pt x="3461" y="34"/>
                    <a:pt x="3390" y="0"/>
                    <a:pt x="33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46"/>
            <p:cNvSpPr/>
            <p:nvPr/>
          </p:nvSpPr>
          <p:spPr>
            <a:xfrm>
              <a:off x="-1820975" y="2538100"/>
              <a:ext cx="347175" cy="173175"/>
            </a:xfrm>
            <a:custGeom>
              <a:avLst/>
              <a:gdLst/>
              <a:ahLst/>
              <a:cxnLst/>
              <a:rect l="l" t="t" r="r" b="b"/>
              <a:pathLst>
                <a:path w="13887" h="6927" extrusionOk="0">
                  <a:moveTo>
                    <a:pt x="261" y="0"/>
                  </a:moveTo>
                  <a:cubicBezTo>
                    <a:pt x="99" y="0"/>
                    <a:pt x="1" y="130"/>
                    <a:pt x="1" y="293"/>
                  </a:cubicBezTo>
                  <a:lnTo>
                    <a:pt x="1" y="6667"/>
                  </a:lnTo>
                  <a:cubicBezTo>
                    <a:pt x="1" y="6797"/>
                    <a:pt x="99" y="6927"/>
                    <a:pt x="261" y="6927"/>
                  </a:cubicBezTo>
                  <a:lnTo>
                    <a:pt x="13627" y="6927"/>
                  </a:lnTo>
                  <a:cubicBezTo>
                    <a:pt x="13757" y="6927"/>
                    <a:pt x="13887" y="6797"/>
                    <a:pt x="13887" y="6667"/>
                  </a:cubicBezTo>
                  <a:lnTo>
                    <a:pt x="13887" y="293"/>
                  </a:lnTo>
                  <a:cubicBezTo>
                    <a:pt x="13887" y="130"/>
                    <a:pt x="13757" y="0"/>
                    <a:pt x="13627" y="0"/>
                  </a:cubicBezTo>
                  <a:cubicBezTo>
                    <a:pt x="13464" y="0"/>
                    <a:pt x="13334" y="130"/>
                    <a:pt x="13334" y="293"/>
                  </a:cubicBezTo>
                  <a:lnTo>
                    <a:pt x="13334" y="6374"/>
                  </a:lnTo>
                  <a:lnTo>
                    <a:pt x="521" y="6374"/>
                  </a:lnTo>
                  <a:lnTo>
                    <a:pt x="521" y="293"/>
                  </a:lnTo>
                  <a:cubicBezTo>
                    <a:pt x="521" y="130"/>
                    <a:pt x="391" y="0"/>
                    <a:pt x="26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46"/>
            <p:cNvSpPr/>
            <p:nvPr/>
          </p:nvSpPr>
          <p:spPr>
            <a:xfrm>
              <a:off x="-1877875" y="2549475"/>
              <a:ext cx="461000" cy="229300"/>
            </a:xfrm>
            <a:custGeom>
              <a:avLst/>
              <a:gdLst/>
              <a:ahLst/>
              <a:cxnLst/>
              <a:rect l="l" t="t" r="r" b="b"/>
              <a:pathLst>
                <a:path w="18440" h="9172" extrusionOk="0">
                  <a:moveTo>
                    <a:pt x="7025" y="7513"/>
                  </a:moveTo>
                  <a:lnTo>
                    <a:pt x="7025" y="8065"/>
                  </a:lnTo>
                  <a:cubicBezTo>
                    <a:pt x="7025" y="8293"/>
                    <a:pt x="7090" y="8456"/>
                    <a:pt x="7187" y="8618"/>
                  </a:cubicBezTo>
                  <a:lnTo>
                    <a:pt x="1594" y="8618"/>
                  </a:lnTo>
                  <a:cubicBezTo>
                    <a:pt x="1009" y="8618"/>
                    <a:pt x="521" y="8163"/>
                    <a:pt x="521" y="7578"/>
                  </a:cubicBezTo>
                  <a:cubicBezTo>
                    <a:pt x="521" y="7545"/>
                    <a:pt x="553" y="7513"/>
                    <a:pt x="586" y="7513"/>
                  </a:cubicBezTo>
                  <a:close/>
                  <a:moveTo>
                    <a:pt x="10862" y="7513"/>
                  </a:moveTo>
                  <a:lnTo>
                    <a:pt x="10862" y="8065"/>
                  </a:lnTo>
                  <a:cubicBezTo>
                    <a:pt x="10862" y="8391"/>
                    <a:pt x="10602" y="8618"/>
                    <a:pt x="10309" y="8618"/>
                  </a:cubicBezTo>
                  <a:lnTo>
                    <a:pt x="8130" y="8618"/>
                  </a:lnTo>
                  <a:cubicBezTo>
                    <a:pt x="7805" y="8618"/>
                    <a:pt x="7578" y="8391"/>
                    <a:pt x="7578" y="8065"/>
                  </a:cubicBezTo>
                  <a:lnTo>
                    <a:pt x="7578" y="7513"/>
                  </a:lnTo>
                  <a:close/>
                  <a:moveTo>
                    <a:pt x="17821" y="7513"/>
                  </a:moveTo>
                  <a:cubicBezTo>
                    <a:pt x="17854" y="7513"/>
                    <a:pt x="17886" y="7545"/>
                    <a:pt x="17886" y="7578"/>
                  </a:cubicBezTo>
                  <a:cubicBezTo>
                    <a:pt x="17886" y="8163"/>
                    <a:pt x="17431" y="8618"/>
                    <a:pt x="16846" y="8618"/>
                  </a:cubicBezTo>
                  <a:lnTo>
                    <a:pt x="11252" y="8618"/>
                  </a:lnTo>
                  <a:cubicBezTo>
                    <a:pt x="11350" y="8456"/>
                    <a:pt x="11382" y="8293"/>
                    <a:pt x="11382" y="8065"/>
                  </a:cubicBezTo>
                  <a:lnTo>
                    <a:pt x="11382" y="7513"/>
                  </a:lnTo>
                  <a:close/>
                  <a:moveTo>
                    <a:pt x="1496" y="1"/>
                  </a:moveTo>
                  <a:cubicBezTo>
                    <a:pt x="1366" y="1"/>
                    <a:pt x="1236" y="131"/>
                    <a:pt x="1236" y="261"/>
                  </a:cubicBezTo>
                  <a:lnTo>
                    <a:pt x="1236" y="6960"/>
                  </a:lnTo>
                  <a:lnTo>
                    <a:pt x="618" y="6960"/>
                  </a:lnTo>
                  <a:cubicBezTo>
                    <a:pt x="261" y="6960"/>
                    <a:pt x="1" y="7252"/>
                    <a:pt x="1" y="7578"/>
                  </a:cubicBezTo>
                  <a:cubicBezTo>
                    <a:pt x="1" y="8456"/>
                    <a:pt x="716" y="9171"/>
                    <a:pt x="1594" y="9171"/>
                  </a:cubicBezTo>
                  <a:lnTo>
                    <a:pt x="16846" y="9171"/>
                  </a:lnTo>
                  <a:cubicBezTo>
                    <a:pt x="17724" y="9171"/>
                    <a:pt x="18439" y="8456"/>
                    <a:pt x="18439" y="7578"/>
                  </a:cubicBezTo>
                  <a:cubicBezTo>
                    <a:pt x="18439" y="7252"/>
                    <a:pt x="18147" y="6960"/>
                    <a:pt x="17821" y="6960"/>
                  </a:cubicBezTo>
                  <a:lnTo>
                    <a:pt x="17203" y="6960"/>
                  </a:lnTo>
                  <a:lnTo>
                    <a:pt x="17203" y="261"/>
                  </a:lnTo>
                  <a:cubicBezTo>
                    <a:pt x="17203" y="131"/>
                    <a:pt x="17073" y="1"/>
                    <a:pt x="16943" y="1"/>
                  </a:cubicBezTo>
                  <a:cubicBezTo>
                    <a:pt x="16781" y="1"/>
                    <a:pt x="16651" y="131"/>
                    <a:pt x="16651" y="261"/>
                  </a:cubicBezTo>
                  <a:lnTo>
                    <a:pt x="16651" y="6960"/>
                  </a:lnTo>
                  <a:lnTo>
                    <a:pt x="1789" y="6960"/>
                  </a:lnTo>
                  <a:lnTo>
                    <a:pt x="1789" y="261"/>
                  </a:lnTo>
                  <a:cubicBezTo>
                    <a:pt x="1789" y="131"/>
                    <a:pt x="1659" y="1"/>
                    <a:pt x="14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37" name="Google Shape;837;p46"/>
          <p:cNvSpPr/>
          <p:nvPr/>
        </p:nvSpPr>
        <p:spPr>
          <a:xfrm>
            <a:off x="4460119" y="3118325"/>
            <a:ext cx="223763" cy="292612"/>
          </a:xfrm>
          <a:custGeom>
            <a:avLst/>
            <a:gdLst/>
            <a:ahLst/>
            <a:cxnLst/>
            <a:rect l="l" t="t" r="r" b="b"/>
            <a:pathLst>
              <a:path w="14082" h="18473" extrusionOk="0">
                <a:moveTo>
                  <a:pt x="13041" y="554"/>
                </a:moveTo>
                <a:cubicBezTo>
                  <a:pt x="13301" y="554"/>
                  <a:pt x="13529" y="781"/>
                  <a:pt x="13529" y="1042"/>
                </a:cubicBezTo>
                <a:lnTo>
                  <a:pt x="13529" y="1432"/>
                </a:lnTo>
                <a:lnTo>
                  <a:pt x="4521" y="1432"/>
                </a:lnTo>
                <a:lnTo>
                  <a:pt x="4521" y="1042"/>
                </a:lnTo>
                <a:cubicBezTo>
                  <a:pt x="4521" y="781"/>
                  <a:pt x="4749" y="554"/>
                  <a:pt x="5009" y="554"/>
                </a:cubicBezTo>
                <a:close/>
                <a:moveTo>
                  <a:pt x="9139" y="5887"/>
                </a:moveTo>
                <a:cubicBezTo>
                  <a:pt x="10277" y="5887"/>
                  <a:pt x="11220" y="6830"/>
                  <a:pt x="11350" y="8001"/>
                </a:cubicBezTo>
                <a:lnTo>
                  <a:pt x="7968" y="8001"/>
                </a:lnTo>
                <a:cubicBezTo>
                  <a:pt x="7935" y="7936"/>
                  <a:pt x="7870" y="7871"/>
                  <a:pt x="7838" y="7806"/>
                </a:cubicBezTo>
                <a:lnTo>
                  <a:pt x="7805" y="7806"/>
                </a:lnTo>
                <a:lnTo>
                  <a:pt x="7773" y="7773"/>
                </a:lnTo>
                <a:cubicBezTo>
                  <a:pt x="7631" y="7632"/>
                  <a:pt x="7440" y="7539"/>
                  <a:pt x="7243" y="7539"/>
                </a:cubicBezTo>
                <a:cubicBezTo>
                  <a:pt x="7214" y="7539"/>
                  <a:pt x="7184" y="7541"/>
                  <a:pt x="7155" y="7546"/>
                </a:cubicBezTo>
                <a:lnTo>
                  <a:pt x="6992" y="7546"/>
                </a:lnTo>
                <a:cubicBezTo>
                  <a:pt x="7285" y="6570"/>
                  <a:pt x="8131" y="5887"/>
                  <a:pt x="9139" y="5887"/>
                </a:cubicBezTo>
                <a:close/>
                <a:moveTo>
                  <a:pt x="7187" y="8066"/>
                </a:moveTo>
                <a:cubicBezTo>
                  <a:pt x="7269" y="8066"/>
                  <a:pt x="7350" y="8098"/>
                  <a:pt x="7415" y="8163"/>
                </a:cubicBezTo>
                <a:cubicBezTo>
                  <a:pt x="7480" y="8228"/>
                  <a:pt x="7513" y="8293"/>
                  <a:pt x="7513" y="8391"/>
                </a:cubicBezTo>
                <a:cubicBezTo>
                  <a:pt x="7513" y="8456"/>
                  <a:pt x="7513" y="8554"/>
                  <a:pt x="7448" y="8619"/>
                </a:cubicBezTo>
                <a:lnTo>
                  <a:pt x="5594" y="10635"/>
                </a:lnTo>
                <a:cubicBezTo>
                  <a:pt x="5496" y="10732"/>
                  <a:pt x="5496" y="10895"/>
                  <a:pt x="5594" y="10993"/>
                </a:cubicBezTo>
                <a:cubicBezTo>
                  <a:pt x="5654" y="11053"/>
                  <a:pt x="5722" y="11078"/>
                  <a:pt x="5787" y="11078"/>
                </a:cubicBezTo>
                <a:cubicBezTo>
                  <a:pt x="5861" y="11078"/>
                  <a:pt x="5932" y="11045"/>
                  <a:pt x="5984" y="10993"/>
                </a:cubicBezTo>
                <a:lnTo>
                  <a:pt x="6049" y="10928"/>
                </a:lnTo>
                <a:cubicBezTo>
                  <a:pt x="6089" y="10887"/>
                  <a:pt x="6155" y="10860"/>
                  <a:pt x="6214" y="10860"/>
                </a:cubicBezTo>
                <a:cubicBezTo>
                  <a:pt x="6250" y="10860"/>
                  <a:pt x="6285" y="10870"/>
                  <a:pt x="6309" y="10895"/>
                </a:cubicBezTo>
                <a:lnTo>
                  <a:pt x="6505" y="11090"/>
                </a:lnTo>
                <a:cubicBezTo>
                  <a:pt x="6570" y="11123"/>
                  <a:pt x="6570" y="11188"/>
                  <a:pt x="6570" y="11220"/>
                </a:cubicBezTo>
                <a:cubicBezTo>
                  <a:pt x="6570" y="11285"/>
                  <a:pt x="6570" y="11318"/>
                  <a:pt x="6537" y="11350"/>
                </a:cubicBezTo>
                <a:lnTo>
                  <a:pt x="6374" y="11513"/>
                </a:lnTo>
                <a:cubicBezTo>
                  <a:pt x="6277" y="11643"/>
                  <a:pt x="6277" y="11806"/>
                  <a:pt x="6374" y="11903"/>
                </a:cubicBezTo>
                <a:cubicBezTo>
                  <a:pt x="6440" y="11952"/>
                  <a:pt x="6513" y="11976"/>
                  <a:pt x="6582" y="11976"/>
                </a:cubicBezTo>
                <a:cubicBezTo>
                  <a:pt x="6651" y="11976"/>
                  <a:pt x="6716" y="11952"/>
                  <a:pt x="6765" y="11903"/>
                </a:cubicBezTo>
                <a:cubicBezTo>
                  <a:pt x="6801" y="11849"/>
                  <a:pt x="6856" y="11825"/>
                  <a:pt x="6910" y="11825"/>
                </a:cubicBezTo>
                <a:cubicBezTo>
                  <a:pt x="6953" y="11825"/>
                  <a:pt x="6996" y="11841"/>
                  <a:pt x="7025" y="11871"/>
                </a:cubicBezTo>
                <a:lnTo>
                  <a:pt x="7253" y="12066"/>
                </a:lnTo>
                <a:cubicBezTo>
                  <a:pt x="7285" y="12098"/>
                  <a:pt x="7285" y="12163"/>
                  <a:pt x="7285" y="12196"/>
                </a:cubicBezTo>
                <a:cubicBezTo>
                  <a:pt x="7285" y="12261"/>
                  <a:pt x="7285" y="12293"/>
                  <a:pt x="7253" y="12326"/>
                </a:cubicBezTo>
                <a:lnTo>
                  <a:pt x="6992" y="12619"/>
                </a:lnTo>
                <a:cubicBezTo>
                  <a:pt x="6895" y="12716"/>
                  <a:pt x="6895" y="12879"/>
                  <a:pt x="7025" y="12976"/>
                </a:cubicBezTo>
                <a:cubicBezTo>
                  <a:pt x="7074" y="13025"/>
                  <a:pt x="7139" y="13049"/>
                  <a:pt x="7204" y="13049"/>
                </a:cubicBezTo>
                <a:cubicBezTo>
                  <a:pt x="7269" y="13049"/>
                  <a:pt x="7334" y="13025"/>
                  <a:pt x="7383" y="12976"/>
                </a:cubicBezTo>
                <a:lnTo>
                  <a:pt x="7448" y="12911"/>
                </a:lnTo>
                <a:cubicBezTo>
                  <a:pt x="7480" y="12879"/>
                  <a:pt x="7529" y="12862"/>
                  <a:pt x="7578" y="12862"/>
                </a:cubicBezTo>
                <a:cubicBezTo>
                  <a:pt x="7627" y="12862"/>
                  <a:pt x="7675" y="12879"/>
                  <a:pt x="7708" y="12911"/>
                </a:cubicBezTo>
                <a:lnTo>
                  <a:pt x="7903" y="13106"/>
                </a:lnTo>
                <a:lnTo>
                  <a:pt x="7935" y="13106"/>
                </a:lnTo>
                <a:cubicBezTo>
                  <a:pt x="7935" y="13106"/>
                  <a:pt x="7935" y="13139"/>
                  <a:pt x="7935" y="13139"/>
                </a:cubicBezTo>
                <a:cubicBezTo>
                  <a:pt x="7968" y="13204"/>
                  <a:pt x="7968" y="13301"/>
                  <a:pt x="7903" y="13367"/>
                </a:cubicBezTo>
                <a:lnTo>
                  <a:pt x="6635" y="14732"/>
                </a:lnTo>
                <a:cubicBezTo>
                  <a:pt x="6342" y="15058"/>
                  <a:pt x="5984" y="15350"/>
                  <a:pt x="5594" y="15545"/>
                </a:cubicBezTo>
                <a:lnTo>
                  <a:pt x="4521" y="16131"/>
                </a:lnTo>
                <a:cubicBezTo>
                  <a:pt x="4456" y="16163"/>
                  <a:pt x="4391" y="16196"/>
                  <a:pt x="4358" y="16261"/>
                </a:cubicBezTo>
                <a:lnTo>
                  <a:pt x="4001" y="16651"/>
                </a:lnTo>
                <a:lnTo>
                  <a:pt x="1724" y="14570"/>
                </a:lnTo>
                <a:lnTo>
                  <a:pt x="2017" y="14245"/>
                </a:lnTo>
                <a:cubicBezTo>
                  <a:pt x="2147" y="14114"/>
                  <a:pt x="2212" y="13952"/>
                  <a:pt x="2179" y="13757"/>
                </a:cubicBezTo>
                <a:lnTo>
                  <a:pt x="2179" y="10342"/>
                </a:lnTo>
                <a:cubicBezTo>
                  <a:pt x="2179" y="10180"/>
                  <a:pt x="2277" y="10082"/>
                  <a:pt x="2407" y="10017"/>
                </a:cubicBezTo>
                <a:cubicBezTo>
                  <a:pt x="2505" y="10017"/>
                  <a:pt x="2602" y="10017"/>
                  <a:pt x="2667" y="10082"/>
                </a:cubicBezTo>
                <a:cubicBezTo>
                  <a:pt x="2732" y="10115"/>
                  <a:pt x="2797" y="10212"/>
                  <a:pt x="2797" y="10277"/>
                </a:cubicBezTo>
                <a:lnTo>
                  <a:pt x="2992" y="11838"/>
                </a:lnTo>
                <a:cubicBezTo>
                  <a:pt x="2992" y="11936"/>
                  <a:pt x="3090" y="12033"/>
                  <a:pt x="3188" y="12066"/>
                </a:cubicBezTo>
                <a:cubicBezTo>
                  <a:pt x="3212" y="12074"/>
                  <a:pt x="3236" y="12078"/>
                  <a:pt x="3260" y="12078"/>
                </a:cubicBezTo>
                <a:cubicBezTo>
                  <a:pt x="3332" y="12078"/>
                  <a:pt x="3399" y="12041"/>
                  <a:pt x="3448" y="11968"/>
                </a:cubicBezTo>
                <a:lnTo>
                  <a:pt x="6960" y="8163"/>
                </a:lnTo>
                <a:cubicBezTo>
                  <a:pt x="7025" y="8098"/>
                  <a:pt x="7106" y="8066"/>
                  <a:pt x="7187" y="8066"/>
                </a:cubicBezTo>
                <a:close/>
                <a:moveTo>
                  <a:pt x="1106" y="14732"/>
                </a:moveTo>
                <a:lnTo>
                  <a:pt x="3936" y="17334"/>
                </a:lnTo>
                <a:cubicBezTo>
                  <a:pt x="3936" y="17334"/>
                  <a:pt x="3936" y="17366"/>
                  <a:pt x="3936" y="17366"/>
                </a:cubicBezTo>
                <a:lnTo>
                  <a:pt x="3415" y="17919"/>
                </a:lnTo>
                <a:lnTo>
                  <a:pt x="3383" y="17919"/>
                </a:lnTo>
                <a:lnTo>
                  <a:pt x="553" y="15318"/>
                </a:lnTo>
                <a:cubicBezTo>
                  <a:pt x="553" y="15318"/>
                  <a:pt x="553" y="15318"/>
                  <a:pt x="553" y="15285"/>
                </a:cubicBezTo>
                <a:lnTo>
                  <a:pt x="1074" y="14732"/>
                </a:lnTo>
                <a:close/>
                <a:moveTo>
                  <a:pt x="5009" y="1"/>
                </a:moveTo>
                <a:cubicBezTo>
                  <a:pt x="4456" y="1"/>
                  <a:pt x="4001" y="489"/>
                  <a:pt x="4001" y="1042"/>
                </a:cubicBezTo>
                <a:lnTo>
                  <a:pt x="4001" y="9497"/>
                </a:lnTo>
                <a:cubicBezTo>
                  <a:pt x="4001" y="9659"/>
                  <a:pt x="4098" y="9789"/>
                  <a:pt x="4261" y="9789"/>
                </a:cubicBezTo>
                <a:cubicBezTo>
                  <a:pt x="4423" y="9789"/>
                  <a:pt x="4521" y="9659"/>
                  <a:pt x="4521" y="9497"/>
                </a:cubicBezTo>
                <a:lnTo>
                  <a:pt x="4521" y="1952"/>
                </a:lnTo>
                <a:lnTo>
                  <a:pt x="13529" y="1952"/>
                </a:lnTo>
                <a:lnTo>
                  <a:pt x="13529" y="12716"/>
                </a:lnTo>
                <a:lnTo>
                  <a:pt x="8261" y="12716"/>
                </a:lnTo>
                <a:lnTo>
                  <a:pt x="8066" y="12521"/>
                </a:lnTo>
                <a:cubicBezTo>
                  <a:pt x="8000" y="12456"/>
                  <a:pt x="7903" y="12391"/>
                  <a:pt x="7805" y="12358"/>
                </a:cubicBezTo>
                <a:cubicBezTo>
                  <a:pt x="7870" y="12131"/>
                  <a:pt x="7773" y="11871"/>
                  <a:pt x="7578" y="11708"/>
                </a:cubicBezTo>
                <a:lnTo>
                  <a:pt x="7383" y="11513"/>
                </a:lnTo>
                <a:cubicBezTo>
                  <a:pt x="7285" y="11415"/>
                  <a:pt x="7187" y="11383"/>
                  <a:pt x="7090" y="11350"/>
                </a:cubicBezTo>
                <a:cubicBezTo>
                  <a:pt x="7122" y="11123"/>
                  <a:pt x="7057" y="10895"/>
                  <a:pt x="6862" y="10732"/>
                </a:cubicBezTo>
                <a:lnTo>
                  <a:pt x="6667" y="10537"/>
                </a:lnTo>
                <a:cubicBezTo>
                  <a:pt x="6602" y="10505"/>
                  <a:pt x="6570" y="10440"/>
                  <a:pt x="6505" y="10440"/>
                </a:cubicBezTo>
                <a:lnTo>
                  <a:pt x="7838" y="9009"/>
                </a:lnTo>
                <a:cubicBezTo>
                  <a:pt x="7935" y="8879"/>
                  <a:pt x="8033" y="8716"/>
                  <a:pt x="8033" y="8554"/>
                </a:cubicBezTo>
                <a:lnTo>
                  <a:pt x="12228" y="8554"/>
                </a:lnTo>
                <a:cubicBezTo>
                  <a:pt x="12358" y="8554"/>
                  <a:pt x="12488" y="8424"/>
                  <a:pt x="12488" y="8293"/>
                </a:cubicBezTo>
                <a:cubicBezTo>
                  <a:pt x="12488" y="8131"/>
                  <a:pt x="12358" y="8033"/>
                  <a:pt x="12228" y="8033"/>
                </a:cubicBezTo>
                <a:lnTo>
                  <a:pt x="11870" y="8033"/>
                </a:lnTo>
                <a:cubicBezTo>
                  <a:pt x="11773" y="6635"/>
                  <a:pt x="10700" y="5497"/>
                  <a:pt x="9399" y="5367"/>
                </a:cubicBezTo>
                <a:lnTo>
                  <a:pt x="9399" y="5204"/>
                </a:lnTo>
                <a:cubicBezTo>
                  <a:pt x="9399" y="5042"/>
                  <a:pt x="9269" y="4944"/>
                  <a:pt x="9139" y="4944"/>
                </a:cubicBezTo>
                <a:cubicBezTo>
                  <a:pt x="8976" y="4944"/>
                  <a:pt x="8846" y="5074"/>
                  <a:pt x="8846" y="5204"/>
                </a:cubicBezTo>
                <a:lnTo>
                  <a:pt x="8846" y="5367"/>
                </a:lnTo>
                <a:cubicBezTo>
                  <a:pt x="7545" y="5497"/>
                  <a:pt x="6505" y="6602"/>
                  <a:pt x="6374" y="8033"/>
                </a:cubicBezTo>
                <a:lnTo>
                  <a:pt x="6049" y="8033"/>
                </a:lnTo>
                <a:cubicBezTo>
                  <a:pt x="5887" y="8033"/>
                  <a:pt x="5757" y="8131"/>
                  <a:pt x="5757" y="8293"/>
                </a:cubicBezTo>
                <a:cubicBezTo>
                  <a:pt x="5757" y="8391"/>
                  <a:pt x="5822" y="8489"/>
                  <a:pt x="5919" y="8521"/>
                </a:cubicBezTo>
                <a:lnTo>
                  <a:pt x="3448" y="11188"/>
                </a:lnTo>
                <a:lnTo>
                  <a:pt x="3350" y="10245"/>
                </a:lnTo>
                <a:cubicBezTo>
                  <a:pt x="3318" y="9984"/>
                  <a:pt x="3188" y="9757"/>
                  <a:pt x="2960" y="9627"/>
                </a:cubicBezTo>
                <a:cubicBezTo>
                  <a:pt x="2830" y="9540"/>
                  <a:pt x="2671" y="9497"/>
                  <a:pt x="2512" y="9497"/>
                </a:cubicBezTo>
                <a:cubicBezTo>
                  <a:pt x="2432" y="9497"/>
                  <a:pt x="2353" y="9508"/>
                  <a:pt x="2277" y="9529"/>
                </a:cubicBezTo>
                <a:cubicBezTo>
                  <a:pt x="1887" y="9627"/>
                  <a:pt x="1659" y="9952"/>
                  <a:pt x="1659" y="10342"/>
                </a:cubicBezTo>
                <a:lnTo>
                  <a:pt x="1627" y="13789"/>
                </a:lnTo>
                <a:cubicBezTo>
                  <a:pt x="1627" y="13822"/>
                  <a:pt x="1627" y="13854"/>
                  <a:pt x="1627" y="13854"/>
                </a:cubicBezTo>
                <a:cubicBezTo>
                  <a:pt x="1627" y="13887"/>
                  <a:pt x="1627" y="13887"/>
                  <a:pt x="1627" y="13887"/>
                </a:cubicBezTo>
                <a:lnTo>
                  <a:pt x="1334" y="14245"/>
                </a:lnTo>
                <a:cubicBezTo>
                  <a:pt x="1252" y="14210"/>
                  <a:pt x="1166" y="14191"/>
                  <a:pt x="1082" y="14191"/>
                </a:cubicBezTo>
                <a:cubicBezTo>
                  <a:pt x="932" y="14191"/>
                  <a:pt x="788" y="14250"/>
                  <a:pt x="684" y="14375"/>
                </a:cubicBezTo>
                <a:lnTo>
                  <a:pt x="163" y="14927"/>
                </a:lnTo>
                <a:cubicBezTo>
                  <a:pt x="66" y="15025"/>
                  <a:pt x="1" y="15188"/>
                  <a:pt x="33" y="15318"/>
                </a:cubicBezTo>
                <a:cubicBezTo>
                  <a:pt x="33" y="15480"/>
                  <a:pt x="98" y="15610"/>
                  <a:pt x="196" y="15708"/>
                </a:cubicBezTo>
                <a:lnTo>
                  <a:pt x="3025" y="18309"/>
                </a:lnTo>
                <a:cubicBezTo>
                  <a:pt x="3123" y="18407"/>
                  <a:pt x="3253" y="18472"/>
                  <a:pt x="3415" y="18472"/>
                </a:cubicBezTo>
                <a:lnTo>
                  <a:pt x="3448" y="18472"/>
                </a:lnTo>
                <a:cubicBezTo>
                  <a:pt x="3578" y="18472"/>
                  <a:pt x="3708" y="18407"/>
                  <a:pt x="3838" y="18277"/>
                </a:cubicBezTo>
                <a:lnTo>
                  <a:pt x="4326" y="17724"/>
                </a:lnTo>
                <a:cubicBezTo>
                  <a:pt x="4423" y="17627"/>
                  <a:pt x="4488" y="17464"/>
                  <a:pt x="4488" y="17334"/>
                </a:cubicBezTo>
                <a:cubicBezTo>
                  <a:pt x="4488" y="17236"/>
                  <a:pt x="4456" y="17139"/>
                  <a:pt x="4391" y="17041"/>
                </a:cubicBezTo>
                <a:lnTo>
                  <a:pt x="4781" y="16651"/>
                </a:lnTo>
                <a:lnTo>
                  <a:pt x="5854" y="16066"/>
                </a:lnTo>
                <a:cubicBezTo>
                  <a:pt x="6309" y="15805"/>
                  <a:pt x="6700" y="15513"/>
                  <a:pt x="7057" y="15123"/>
                </a:cubicBezTo>
                <a:lnTo>
                  <a:pt x="8326" y="13757"/>
                </a:lnTo>
                <a:cubicBezTo>
                  <a:pt x="8456" y="13627"/>
                  <a:pt x="8521" y="13432"/>
                  <a:pt x="8521" y="13269"/>
                </a:cubicBezTo>
                <a:lnTo>
                  <a:pt x="13529" y="13269"/>
                </a:lnTo>
                <a:lnTo>
                  <a:pt x="13529" y="13659"/>
                </a:lnTo>
                <a:cubicBezTo>
                  <a:pt x="13529" y="13919"/>
                  <a:pt x="13301" y="14147"/>
                  <a:pt x="13041" y="14147"/>
                </a:cubicBezTo>
                <a:lnTo>
                  <a:pt x="8488" y="14147"/>
                </a:lnTo>
                <a:cubicBezTo>
                  <a:pt x="8326" y="14147"/>
                  <a:pt x="8228" y="14245"/>
                  <a:pt x="8228" y="14407"/>
                </a:cubicBezTo>
                <a:cubicBezTo>
                  <a:pt x="8228" y="14570"/>
                  <a:pt x="8326" y="14667"/>
                  <a:pt x="8488" y="14667"/>
                </a:cubicBezTo>
                <a:lnTo>
                  <a:pt x="13041" y="14667"/>
                </a:lnTo>
                <a:cubicBezTo>
                  <a:pt x="13594" y="14667"/>
                  <a:pt x="14082" y="14212"/>
                  <a:pt x="14082" y="13627"/>
                </a:cubicBezTo>
                <a:lnTo>
                  <a:pt x="14082" y="1074"/>
                </a:lnTo>
                <a:cubicBezTo>
                  <a:pt x="14082" y="489"/>
                  <a:pt x="13594" y="1"/>
                  <a:pt x="13041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38" name="Google Shape;838;p46"/>
          <p:cNvGrpSpPr/>
          <p:nvPr/>
        </p:nvGrpSpPr>
        <p:grpSpPr>
          <a:xfrm>
            <a:off x="4437400" y="2516194"/>
            <a:ext cx="269199" cy="292597"/>
            <a:chOff x="-6346075" y="3564900"/>
            <a:chExt cx="421150" cy="461000"/>
          </a:xfrm>
        </p:grpSpPr>
        <p:sp>
          <p:nvSpPr>
            <p:cNvPr id="839" name="Google Shape;839;p46"/>
            <p:cNvSpPr/>
            <p:nvPr/>
          </p:nvSpPr>
          <p:spPr>
            <a:xfrm>
              <a:off x="-6135500" y="3714500"/>
              <a:ext cx="152050" cy="13025"/>
            </a:xfrm>
            <a:custGeom>
              <a:avLst/>
              <a:gdLst/>
              <a:ahLst/>
              <a:cxnLst/>
              <a:rect l="l" t="t" r="r" b="b"/>
              <a:pathLst>
                <a:path w="6082" h="521" extrusionOk="0">
                  <a:moveTo>
                    <a:pt x="260" y="0"/>
                  </a:moveTo>
                  <a:cubicBezTo>
                    <a:pt x="98" y="0"/>
                    <a:pt x="0" y="98"/>
                    <a:pt x="0" y="260"/>
                  </a:cubicBezTo>
                  <a:cubicBezTo>
                    <a:pt x="0" y="390"/>
                    <a:pt x="98" y="520"/>
                    <a:pt x="260" y="520"/>
                  </a:cubicBezTo>
                  <a:lnTo>
                    <a:pt x="5821" y="520"/>
                  </a:lnTo>
                  <a:cubicBezTo>
                    <a:pt x="5951" y="520"/>
                    <a:pt x="6081" y="390"/>
                    <a:pt x="6081" y="260"/>
                  </a:cubicBezTo>
                  <a:cubicBezTo>
                    <a:pt x="6081" y="98"/>
                    <a:pt x="5951" y="0"/>
                    <a:pt x="582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46"/>
            <p:cNvSpPr/>
            <p:nvPr/>
          </p:nvSpPr>
          <p:spPr>
            <a:xfrm>
              <a:off x="-6135500" y="3755950"/>
              <a:ext cx="152050" cy="13850"/>
            </a:xfrm>
            <a:custGeom>
              <a:avLst/>
              <a:gdLst/>
              <a:ahLst/>
              <a:cxnLst/>
              <a:rect l="l" t="t" r="r" b="b"/>
              <a:pathLst>
                <a:path w="6082" h="554" extrusionOk="0">
                  <a:moveTo>
                    <a:pt x="260" y="1"/>
                  </a:moveTo>
                  <a:cubicBezTo>
                    <a:pt x="98" y="1"/>
                    <a:pt x="0" y="131"/>
                    <a:pt x="0" y="293"/>
                  </a:cubicBezTo>
                  <a:cubicBezTo>
                    <a:pt x="0" y="423"/>
                    <a:pt x="98" y="553"/>
                    <a:pt x="260" y="553"/>
                  </a:cubicBezTo>
                  <a:lnTo>
                    <a:pt x="5821" y="553"/>
                  </a:lnTo>
                  <a:cubicBezTo>
                    <a:pt x="5951" y="553"/>
                    <a:pt x="6081" y="423"/>
                    <a:pt x="6081" y="293"/>
                  </a:cubicBezTo>
                  <a:cubicBezTo>
                    <a:pt x="6081" y="131"/>
                    <a:pt x="5951" y="1"/>
                    <a:pt x="58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46"/>
            <p:cNvSpPr/>
            <p:nvPr/>
          </p:nvSpPr>
          <p:spPr>
            <a:xfrm>
              <a:off x="-6135500" y="3798225"/>
              <a:ext cx="152050" cy="13850"/>
            </a:xfrm>
            <a:custGeom>
              <a:avLst/>
              <a:gdLst/>
              <a:ahLst/>
              <a:cxnLst/>
              <a:rect l="l" t="t" r="r" b="b"/>
              <a:pathLst>
                <a:path w="6082" h="554" extrusionOk="0">
                  <a:moveTo>
                    <a:pt x="260" y="1"/>
                  </a:moveTo>
                  <a:cubicBezTo>
                    <a:pt x="98" y="1"/>
                    <a:pt x="0" y="131"/>
                    <a:pt x="0" y="261"/>
                  </a:cubicBezTo>
                  <a:cubicBezTo>
                    <a:pt x="0" y="423"/>
                    <a:pt x="98" y="553"/>
                    <a:pt x="260" y="553"/>
                  </a:cubicBezTo>
                  <a:lnTo>
                    <a:pt x="5821" y="553"/>
                  </a:lnTo>
                  <a:cubicBezTo>
                    <a:pt x="5951" y="553"/>
                    <a:pt x="6081" y="423"/>
                    <a:pt x="6081" y="261"/>
                  </a:cubicBezTo>
                  <a:cubicBezTo>
                    <a:pt x="6081" y="131"/>
                    <a:pt x="5951" y="1"/>
                    <a:pt x="58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46"/>
            <p:cNvSpPr/>
            <p:nvPr/>
          </p:nvSpPr>
          <p:spPr>
            <a:xfrm>
              <a:off x="-6194050" y="3673850"/>
              <a:ext cx="269125" cy="243100"/>
            </a:xfrm>
            <a:custGeom>
              <a:avLst/>
              <a:gdLst/>
              <a:ahLst/>
              <a:cxnLst/>
              <a:rect l="l" t="t" r="r" b="b"/>
              <a:pathLst>
                <a:path w="10765" h="9724" extrusionOk="0">
                  <a:moveTo>
                    <a:pt x="8781" y="520"/>
                  </a:moveTo>
                  <a:cubicBezTo>
                    <a:pt x="9594" y="520"/>
                    <a:pt x="10245" y="1171"/>
                    <a:pt x="10245" y="1984"/>
                  </a:cubicBezTo>
                  <a:lnTo>
                    <a:pt x="10245" y="5138"/>
                  </a:lnTo>
                  <a:cubicBezTo>
                    <a:pt x="10245" y="5951"/>
                    <a:pt x="9594" y="6602"/>
                    <a:pt x="8781" y="6602"/>
                  </a:cubicBezTo>
                  <a:lnTo>
                    <a:pt x="5594" y="6602"/>
                  </a:lnTo>
                  <a:cubicBezTo>
                    <a:pt x="5497" y="6602"/>
                    <a:pt x="5432" y="6602"/>
                    <a:pt x="5399" y="6667"/>
                  </a:cubicBezTo>
                  <a:lnTo>
                    <a:pt x="2732" y="9171"/>
                  </a:lnTo>
                  <a:lnTo>
                    <a:pt x="3253" y="6927"/>
                  </a:lnTo>
                  <a:cubicBezTo>
                    <a:pt x="3253" y="6829"/>
                    <a:pt x="3253" y="6764"/>
                    <a:pt x="3188" y="6699"/>
                  </a:cubicBezTo>
                  <a:cubicBezTo>
                    <a:pt x="3155" y="6634"/>
                    <a:pt x="3058" y="6602"/>
                    <a:pt x="2993" y="6602"/>
                  </a:cubicBezTo>
                  <a:lnTo>
                    <a:pt x="1985" y="6602"/>
                  </a:lnTo>
                  <a:cubicBezTo>
                    <a:pt x="1172" y="6602"/>
                    <a:pt x="521" y="5951"/>
                    <a:pt x="521" y="5138"/>
                  </a:cubicBezTo>
                  <a:lnTo>
                    <a:pt x="521" y="1984"/>
                  </a:lnTo>
                  <a:cubicBezTo>
                    <a:pt x="521" y="1171"/>
                    <a:pt x="1172" y="520"/>
                    <a:pt x="1985" y="520"/>
                  </a:cubicBezTo>
                  <a:close/>
                  <a:moveTo>
                    <a:pt x="1985" y="0"/>
                  </a:moveTo>
                  <a:cubicBezTo>
                    <a:pt x="879" y="0"/>
                    <a:pt x="1" y="878"/>
                    <a:pt x="1" y="1984"/>
                  </a:cubicBezTo>
                  <a:lnTo>
                    <a:pt x="1" y="5138"/>
                  </a:lnTo>
                  <a:cubicBezTo>
                    <a:pt x="1" y="6244"/>
                    <a:pt x="879" y="7122"/>
                    <a:pt x="1985" y="7122"/>
                  </a:cubicBezTo>
                  <a:lnTo>
                    <a:pt x="2635" y="7122"/>
                  </a:lnTo>
                  <a:lnTo>
                    <a:pt x="2212" y="9073"/>
                  </a:lnTo>
                  <a:cubicBezTo>
                    <a:pt x="2147" y="9301"/>
                    <a:pt x="2245" y="9528"/>
                    <a:pt x="2440" y="9658"/>
                  </a:cubicBezTo>
                  <a:cubicBezTo>
                    <a:pt x="2537" y="9691"/>
                    <a:pt x="2635" y="9723"/>
                    <a:pt x="2700" y="9723"/>
                  </a:cubicBezTo>
                  <a:cubicBezTo>
                    <a:pt x="2830" y="9723"/>
                    <a:pt x="2960" y="9658"/>
                    <a:pt x="3058" y="9593"/>
                  </a:cubicBezTo>
                  <a:lnTo>
                    <a:pt x="5692" y="7122"/>
                  </a:lnTo>
                  <a:lnTo>
                    <a:pt x="8781" y="7122"/>
                  </a:lnTo>
                  <a:cubicBezTo>
                    <a:pt x="9887" y="7122"/>
                    <a:pt x="10765" y="6244"/>
                    <a:pt x="10765" y="5138"/>
                  </a:cubicBezTo>
                  <a:lnTo>
                    <a:pt x="10765" y="1984"/>
                  </a:lnTo>
                  <a:cubicBezTo>
                    <a:pt x="10765" y="878"/>
                    <a:pt x="9887" y="0"/>
                    <a:pt x="87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46"/>
            <p:cNvSpPr/>
            <p:nvPr/>
          </p:nvSpPr>
          <p:spPr>
            <a:xfrm>
              <a:off x="-6346075" y="3564900"/>
              <a:ext cx="316275" cy="461000"/>
            </a:xfrm>
            <a:custGeom>
              <a:avLst/>
              <a:gdLst/>
              <a:ahLst/>
              <a:cxnLst/>
              <a:rect l="l" t="t" r="r" b="b"/>
              <a:pathLst>
                <a:path w="12651" h="18440" extrusionOk="0">
                  <a:moveTo>
                    <a:pt x="11415" y="521"/>
                  </a:moveTo>
                  <a:cubicBezTo>
                    <a:pt x="11805" y="521"/>
                    <a:pt x="12131" y="846"/>
                    <a:pt x="12131" y="1236"/>
                  </a:cubicBezTo>
                  <a:lnTo>
                    <a:pt x="12131" y="2049"/>
                  </a:lnTo>
                  <a:lnTo>
                    <a:pt x="554" y="2049"/>
                  </a:lnTo>
                  <a:lnTo>
                    <a:pt x="554" y="1236"/>
                  </a:lnTo>
                  <a:cubicBezTo>
                    <a:pt x="554" y="846"/>
                    <a:pt x="879" y="521"/>
                    <a:pt x="1269" y="521"/>
                  </a:cubicBezTo>
                  <a:close/>
                  <a:moveTo>
                    <a:pt x="12131" y="16423"/>
                  </a:moveTo>
                  <a:lnTo>
                    <a:pt x="12131" y="17203"/>
                  </a:lnTo>
                  <a:cubicBezTo>
                    <a:pt x="12131" y="17594"/>
                    <a:pt x="11805" y="17886"/>
                    <a:pt x="11415" y="17886"/>
                  </a:cubicBezTo>
                  <a:lnTo>
                    <a:pt x="1236" y="17886"/>
                  </a:lnTo>
                  <a:cubicBezTo>
                    <a:pt x="879" y="17886"/>
                    <a:pt x="554" y="17594"/>
                    <a:pt x="554" y="17203"/>
                  </a:cubicBezTo>
                  <a:lnTo>
                    <a:pt x="554" y="16423"/>
                  </a:lnTo>
                  <a:close/>
                  <a:moveTo>
                    <a:pt x="1236" y="0"/>
                  </a:moveTo>
                  <a:cubicBezTo>
                    <a:pt x="554" y="0"/>
                    <a:pt x="1" y="553"/>
                    <a:pt x="1" y="1236"/>
                  </a:cubicBezTo>
                  <a:lnTo>
                    <a:pt x="1" y="17203"/>
                  </a:lnTo>
                  <a:cubicBezTo>
                    <a:pt x="1" y="17886"/>
                    <a:pt x="554" y="18439"/>
                    <a:pt x="1236" y="18439"/>
                  </a:cubicBezTo>
                  <a:lnTo>
                    <a:pt x="11415" y="18439"/>
                  </a:lnTo>
                  <a:cubicBezTo>
                    <a:pt x="12098" y="18439"/>
                    <a:pt x="12651" y="17886"/>
                    <a:pt x="12651" y="17203"/>
                  </a:cubicBezTo>
                  <a:lnTo>
                    <a:pt x="12651" y="12293"/>
                  </a:lnTo>
                  <a:cubicBezTo>
                    <a:pt x="12651" y="12163"/>
                    <a:pt x="12553" y="12033"/>
                    <a:pt x="12391" y="12033"/>
                  </a:cubicBezTo>
                  <a:cubicBezTo>
                    <a:pt x="12228" y="12033"/>
                    <a:pt x="12131" y="12163"/>
                    <a:pt x="12131" y="12293"/>
                  </a:cubicBezTo>
                  <a:lnTo>
                    <a:pt x="12131" y="15870"/>
                  </a:lnTo>
                  <a:lnTo>
                    <a:pt x="554" y="15870"/>
                  </a:lnTo>
                  <a:lnTo>
                    <a:pt x="554" y="2569"/>
                  </a:lnTo>
                  <a:lnTo>
                    <a:pt x="12131" y="2569"/>
                  </a:lnTo>
                  <a:lnTo>
                    <a:pt x="12131" y="3545"/>
                  </a:lnTo>
                  <a:cubicBezTo>
                    <a:pt x="12131" y="3675"/>
                    <a:pt x="12261" y="3805"/>
                    <a:pt x="12391" y="3805"/>
                  </a:cubicBezTo>
                  <a:cubicBezTo>
                    <a:pt x="12553" y="3805"/>
                    <a:pt x="12651" y="3675"/>
                    <a:pt x="12651" y="3545"/>
                  </a:cubicBezTo>
                  <a:lnTo>
                    <a:pt x="12651" y="1236"/>
                  </a:lnTo>
                  <a:cubicBezTo>
                    <a:pt x="12651" y="553"/>
                    <a:pt x="12098" y="0"/>
                    <a:pt x="114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44" name="Google Shape;844;p46"/>
          <p:cNvGrpSpPr/>
          <p:nvPr/>
        </p:nvGrpSpPr>
        <p:grpSpPr>
          <a:xfrm>
            <a:off x="4425702" y="1945583"/>
            <a:ext cx="292596" cy="229480"/>
            <a:chOff x="-3744500" y="1786075"/>
            <a:chExt cx="461800" cy="369950"/>
          </a:xfrm>
        </p:grpSpPr>
        <p:sp>
          <p:nvSpPr>
            <p:cNvPr id="845" name="Google Shape;845;p46"/>
            <p:cNvSpPr/>
            <p:nvPr/>
          </p:nvSpPr>
          <p:spPr>
            <a:xfrm>
              <a:off x="-3493275" y="1811275"/>
              <a:ext cx="14650" cy="14675"/>
            </a:xfrm>
            <a:custGeom>
              <a:avLst/>
              <a:gdLst/>
              <a:ahLst/>
              <a:cxnLst/>
              <a:rect l="l" t="t" r="r" b="b"/>
              <a:pathLst>
                <a:path w="586" h="587" extrusionOk="0">
                  <a:moveTo>
                    <a:pt x="293" y="1"/>
                  </a:moveTo>
                  <a:cubicBezTo>
                    <a:pt x="130" y="1"/>
                    <a:pt x="0" y="131"/>
                    <a:pt x="0" y="293"/>
                  </a:cubicBezTo>
                  <a:cubicBezTo>
                    <a:pt x="0" y="456"/>
                    <a:pt x="130" y="586"/>
                    <a:pt x="293" y="586"/>
                  </a:cubicBezTo>
                  <a:cubicBezTo>
                    <a:pt x="455" y="586"/>
                    <a:pt x="585" y="456"/>
                    <a:pt x="585" y="293"/>
                  </a:cubicBezTo>
                  <a:cubicBezTo>
                    <a:pt x="585" y="131"/>
                    <a:pt x="455" y="1"/>
                    <a:pt x="29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46"/>
            <p:cNvSpPr/>
            <p:nvPr/>
          </p:nvSpPr>
          <p:spPr>
            <a:xfrm>
              <a:off x="-3459150" y="1811275"/>
              <a:ext cx="14675" cy="14675"/>
            </a:xfrm>
            <a:custGeom>
              <a:avLst/>
              <a:gdLst/>
              <a:ahLst/>
              <a:cxnLst/>
              <a:rect l="l" t="t" r="r" b="b"/>
              <a:pathLst>
                <a:path w="587" h="587" extrusionOk="0">
                  <a:moveTo>
                    <a:pt x="294" y="1"/>
                  </a:moveTo>
                  <a:cubicBezTo>
                    <a:pt x="131" y="1"/>
                    <a:pt x="1" y="131"/>
                    <a:pt x="1" y="293"/>
                  </a:cubicBezTo>
                  <a:cubicBezTo>
                    <a:pt x="1" y="456"/>
                    <a:pt x="131" y="586"/>
                    <a:pt x="294" y="586"/>
                  </a:cubicBezTo>
                  <a:cubicBezTo>
                    <a:pt x="456" y="586"/>
                    <a:pt x="586" y="456"/>
                    <a:pt x="586" y="293"/>
                  </a:cubicBezTo>
                  <a:cubicBezTo>
                    <a:pt x="586" y="131"/>
                    <a:pt x="456" y="1"/>
                    <a:pt x="29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46"/>
            <p:cNvSpPr/>
            <p:nvPr/>
          </p:nvSpPr>
          <p:spPr>
            <a:xfrm>
              <a:off x="-3425000" y="1811275"/>
              <a:ext cx="14675" cy="14675"/>
            </a:xfrm>
            <a:custGeom>
              <a:avLst/>
              <a:gdLst/>
              <a:ahLst/>
              <a:cxnLst/>
              <a:rect l="l" t="t" r="r" b="b"/>
              <a:pathLst>
                <a:path w="587" h="587" extrusionOk="0">
                  <a:moveTo>
                    <a:pt x="293" y="1"/>
                  </a:moveTo>
                  <a:cubicBezTo>
                    <a:pt x="131" y="1"/>
                    <a:pt x="1" y="131"/>
                    <a:pt x="1" y="293"/>
                  </a:cubicBezTo>
                  <a:cubicBezTo>
                    <a:pt x="1" y="456"/>
                    <a:pt x="131" y="586"/>
                    <a:pt x="293" y="586"/>
                  </a:cubicBezTo>
                  <a:cubicBezTo>
                    <a:pt x="456" y="586"/>
                    <a:pt x="586" y="456"/>
                    <a:pt x="586" y="293"/>
                  </a:cubicBezTo>
                  <a:cubicBezTo>
                    <a:pt x="586" y="131"/>
                    <a:pt x="456" y="1"/>
                    <a:pt x="29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46"/>
            <p:cNvSpPr/>
            <p:nvPr/>
          </p:nvSpPr>
          <p:spPr>
            <a:xfrm>
              <a:off x="-3712800" y="1811275"/>
              <a:ext cx="143925" cy="13850"/>
            </a:xfrm>
            <a:custGeom>
              <a:avLst/>
              <a:gdLst/>
              <a:ahLst/>
              <a:cxnLst/>
              <a:rect l="l" t="t" r="r" b="b"/>
              <a:pathLst>
                <a:path w="5757" h="554" extrusionOk="0">
                  <a:moveTo>
                    <a:pt x="261" y="1"/>
                  </a:moveTo>
                  <a:cubicBezTo>
                    <a:pt x="98" y="1"/>
                    <a:pt x="1" y="131"/>
                    <a:pt x="1" y="261"/>
                  </a:cubicBezTo>
                  <a:cubicBezTo>
                    <a:pt x="1" y="424"/>
                    <a:pt x="98" y="554"/>
                    <a:pt x="261" y="554"/>
                  </a:cubicBezTo>
                  <a:lnTo>
                    <a:pt x="5497" y="554"/>
                  </a:lnTo>
                  <a:cubicBezTo>
                    <a:pt x="5659" y="554"/>
                    <a:pt x="5757" y="424"/>
                    <a:pt x="5757" y="261"/>
                  </a:cubicBezTo>
                  <a:cubicBezTo>
                    <a:pt x="5757" y="131"/>
                    <a:pt x="5659" y="1"/>
                    <a:pt x="54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46"/>
            <p:cNvSpPr/>
            <p:nvPr/>
          </p:nvSpPr>
          <p:spPr>
            <a:xfrm>
              <a:off x="-3744500" y="1786075"/>
              <a:ext cx="369925" cy="369950"/>
            </a:xfrm>
            <a:custGeom>
              <a:avLst/>
              <a:gdLst/>
              <a:ahLst/>
              <a:cxnLst/>
              <a:rect l="l" t="t" r="r" b="b"/>
              <a:pathLst>
                <a:path w="14797" h="14798" extrusionOk="0">
                  <a:moveTo>
                    <a:pt x="13984" y="553"/>
                  </a:moveTo>
                  <a:cubicBezTo>
                    <a:pt x="14147" y="553"/>
                    <a:pt x="14277" y="684"/>
                    <a:pt x="14277" y="814"/>
                  </a:cubicBezTo>
                  <a:lnTo>
                    <a:pt x="14277" y="2049"/>
                  </a:lnTo>
                  <a:lnTo>
                    <a:pt x="553" y="2049"/>
                  </a:lnTo>
                  <a:lnTo>
                    <a:pt x="553" y="814"/>
                  </a:lnTo>
                  <a:cubicBezTo>
                    <a:pt x="553" y="684"/>
                    <a:pt x="683" y="553"/>
                    <a:pt x="813" y="553"/>
                  </a:cubicBezTo>
                  <a:close/>
                  <a:moveTo>
                    <a:pt x="813" y="1"/>
                  </a:moveTo>
                  <a:cubicBezTo>
                    <a:pt x="391" y="1"/>
                    <a:pt x="1" y="391"/>
                    <a:pt x="1" y="814"/>
                  </a:cubicBezTo>
                  <a:lnTo>
                    <a:pt x="1" y="13984"/>
                  </a:lnTo>
                  <a:cubicBezTo>
                    <a:pt x="1" y="14439"/>
                    <a:pt x="391" y="14797"/>
                    <a:pt x="813" y="14797"/>
                  </a:cubicBezTo>
                  <a:lnTo>
                    <a:pt x="9366" y="14797"/>
                  </a:lnTo>
                  <a:cubicBezTo>
                    <a:pt x="9496" y="14797"/>
                    <a:pt x="9626" y="14667"/>
                    <a:pt x="9626" y="14537"/>
                  </a:cubicBezTo>
                  <a:cubicBezTo>
                    <a:pt x="9626" y="14374"/>
                    <a:pt x="9496" y="14277"/>
                    <a:pt x="9366" y="14277"/>
                  </a:cubicBezTo>
                  <a:lnTo>
                    <a:pt x="813" y="14277"/>
                  </a:lnTo>
                  <a:cubicBezTo>
                    <a:pt x="683" y="14277"/>
                    <a:pt x="553" y="14147"/>
                    <a:pt x="553" y="13984"/>
                  </a:cubicBezTo>
                  <a:lnTo>
                    <a:pt x="553" y="2602"/>
                  </a:lnTo>
                  <a:lnTo>
                    <a:pt x="14277" y="2602"/>
                  </a:lnTo>
                  <a:lnTo>
                    <a:pt x="14277" y="6407"/>
                  </a:lnTo>
                  <a:cubicBezTo>
                    <a:pt x="14277" y="6570"/>
                    <a:pt x="14374" y="6667"/>
                    <a:pt x="14537" y="6667"/>
                  </a:cubicBezTo>
                  <a:cubicBezTo>
                    <a:pt x="14667" y="6667"/>
                    <a:pt x="14797" y="6537"/>
                    <a:pt x="14797" y="6407"/>
                  </a:cubicBezTo>
                  <a:lnTo>
                    <a:pt x="14797" y="814"/>
                  </a:lnTo>
                  <a:cubicBezTo>
                    <a:pt x="14797" y="391"/>
                    <a:pt x="14439" y="1"/>
                    <a:pt x="139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46"/>
            <p:cNvSpPr/>
            <p:nvPr/>
          </p:nvSpPr>
          <p:spPr>
            <a:xfrm>
              <a:off x="-3663200" y="1890950"/>
              <a:ext cx="380500" cy="265075"/>
            </a:xfrm>
            <a:custGeom>
              <a:avLst/>
              <a:gdLst/>
              <a:ahLst/>
              <a:cxnLst/>
              <a:rect l="l" t="t" r="r" b="b"/>
              <a:pathLst>
                <a:path w="15220" h="10603" extrusionOk="0">
                  <a:moveTo>
                    <a:pt x="3122" y="2147"/>
                  </a:moveTo>
                  <a:lnTo>
                    <a:pt x="6082" y="4131"/>
                  </a:lnTo>
                  <a:lnTo>
                    <a:pt x="3122" y="6114"/>
                  </a:lnTo>
                  <a:lnTo>
                    <a:pt x="3122" y="2147"/>
                  </a:lnTo>
                  <a:close/>
                  <a:moveTo>
                    <a:pt x="14049" y="5529"/>
                  </a:moveTo>
                  <a:cubicBezTo>
                    <a:pt x="14407" y="5594"/>
                    <a:pt x="14667" y="5919"/>
                    <a:pt x="14667" y="6309"/>
                  </a:cubicBezTo>
                  <a:cubicBezTo>
                    <a:pt x="14667" y="6700"/>
                    <a:pt x="14407" y="6992"/>
                    <a:pt x="14049" y="7090"/>
                  </a:cubicBezTo>
                  <a:lnTo>
                    <a:pt x="14049" y="5529"/>
                  </a:lnTo>
                  <a:close/>
                  <a:moveTo>
                    <a:pt x="8065" y="5041"/>
                  </a:moveTo>
                  <a:lnTo>
                    <a:pt x="8065" y="7545"/>
                  </a:lnTo>
                  <a:lnTo>
                    <a:pt x="6049" y="7545"/>
                  </a:lnTo>
                  <a:cubicBezTo>
                    <a:pt x="5984" y="7545"/>
                    <a:pt x="5919" y="7513"/>
                    <a:pt x="5887" y="7480"/>
                  </a:cubicBezTo>
                  <a:lnTo>
                    <a:pt x="5854" y="7480"/>
                  </a:lnTo>
                  <a:cubicBezTo>
                    <a:pt x="5789" y="7415"/>
                    <a:pt x="5756" y="7318"/>
                    <a:pt x="5756" y="7220"/>
                  </a:cubicBezTo>
                  <a:lnTo>
                    <a:pt x="5756" y="5366"/>
                  </a:lnTo>
                  <a:cubicBezTo>
                    <a:pt x="5756" y="5204"/>
                    <a:pt x="5887" y="5041"/>
                    <a:pt x="6049" y="5041"/>
                  </a:cubicBezTo>
                  <a:close/>
                  <a:moveTo>
                    <a:pt x="4163" y="521"/>
                  </a:moveTo>
                  <a:cubicBezTo>
                    <a:pt x="6147" y="521"/>
                    <a:pt x="7773" y="2147"/>
                    <a:pt x="7773" y="4131"/>
                  </a:cubicBezTo>
                  <a:cubicBezTo>
                    <a:pt x="7773" y="4261"/>
                    <a:pt x="7740" y="4391"/>
                    <a:pt x="7740" y="4521"/>
                  </a:cubicBezTo>
                  <a:lnTo>
                    <a:pt x="6472" y="4521"/>
                  </a:lnTo>
                  <a:cubicBezTo>
                    <a:pt x="6569" y="4423"/>
                    <a:pt x="6634" y="4293"/>
                    <a:pt x="6634" y="4131"/>
                  </a:cubicBezTo>
                  <a:cubicBezTo>
                    <a:pt x="6634" y="3968"/>
                    <a:pt x="6569" y="3805"/>
                    <a:pt x="6407" y="3708"/>
                  </a:cubicBezTo>
                  <a:lnTo>
                    <a:pt x="3383" y="1692"/>
                  </a:lnTo>
                  <a:cubicBezTo>
                    <a:pt x="3295" y="1622"/>
                    <a:pt x="3199" y="1590"/>
                    <a:pt x="3103" y="1590"/>
                  </a:cubicBezTo>
                  <a:cubicBezTo>
                    <a:pt x="3020" y="1590"/>
                    <a:pt x="2938" y="1614"/>
                    <a:pt x="2862" y="1659"/>
                  </a:cubicBezTo>
                  <a:cubicBezTo>
                    <a:pt x="2667" y="1757"/>
                    <a:pt x="2570" y="1919"/>
                    <a:pt x="2570" y="2114"/>
                  </a:cubicBezTo>
                  <a:lnTo>
                    <a:pt x="2570" y="6147"/>
                  </a:lnTo>
                  <a:cubicBezTo>
                    <a:pt x="2570" y="6342"/>
                    <a:pt x="2667" y="6505"/>
                    <a:pt x="2862" y="6602"/>
                  </a:cubicBezTo>
                  <a:cubicBezTo>
                    <a:pt x="2927" y="6635"/>
                    <a:pt x="3025" y="6667"/>
                    <a:pt x="3090" y="6667"/>
                  </a:cubicBezTo>
                  <a:cubicBezTo>
                    <a:pt x="3187" y="6667"/>
                    <a:pt x="3285" y="6635"/>
                    <a:pt x="3383" y="6570"/>
                  </a:cubicBezTo>
                  <a:lnTo>
                    <a:pt x="5204" y="5366"/>
                  </a:lnTo>
                  <a:lnTo>
                    <a:pt x="5204" y="7220"/>
                  </a:lnTo>
                  <a:cubicBezTo>
                    <a:pt x="5204" y="7350"/>
                    <a:pt x="5236" y="7448"/>
                    <a:pt x="5269" y="7545"/>
                  </a:cubicBezTo>
                  <a:cubicBezTo>
                    <a:pt x="4911" y="7675"/>
                    <a:pt x="4553" y="7740"/>
                    <a:pt x="4163" y="7740"/>
                  </a:cubicBezTo>
                  <a:cubicBezTo>
                    <a:pt x="2179" y="7740"/>
                    <a:pt x="553" y="6114"/>
                    <a:pt x="553" y="4131"/>
                  </a:cubicBezTo>
                  <a:cubicBezTo>
                    <a:pt x="553" y="2147"/>
                    <a:pt x="2179" y="521"/>
                    <a:pt x="4163" y="521"/>
                  </a:cubicBezTo>
                  <a:close/>
                  <a:moveTo>
                    <a:pt x="8260" y="8066"/>
                  </a:moveTo>
                  <a:lnTo>
                    <a:pt x="11025" y="9431"/>
                  </a:lnTo>
                  <a:lnTo>
                    <a:pt x="11025" y="9789"/>
                  </a:lnTo>
                  <a:cubicBezTo>
                    <a:pt x="11025" y="9952"/>
                    <a:pt x="10895" y="10049"/>
                    <a:pt x="10732" y="10049"/>
                  </a:cubicBezTo>
                  <a:lnTo>
                    <a:pt x="8488" y="10049"/>
                  </a:lnTo>
                  <a:cubicBezTo>
                    <a:pt x="8586" y="9854"/>
                    <a:pt x="8618" y="9626"/>
                    <a:pt x="8553" y="9399"/>
                  </a:cubicBezTo>
                  <a:lnTo>
                    <a:pt x="8195" y="8066"/>
                  </a:lnTo>
                  <a:close/>
                  <a:moveTo>
                    <a:pt x="13496" y="2537"/>
                  </a:moveTo>
                  <a:lnTo>
                    <a:pt x="13496" y="10049"/>
                  </a:lnTo>
                  <a:cubicBezTo>
                    <a:pt x="13496" y="10060"/>
                    <a:pt x="13496" y="10064"/>
                    <a:pt x="13495" y="10064"/>
                  </a:cubicBezTo>
                  <a:cubicBezTo>
                    <a:pt x="13493" y="10064"/>
                    <a:pt x="13485" y="10049"/>
                    <a:pt x="13464" y="10049"/>
                  </a:cubicBezTo>
                  <a:lnTo>
                    <a:pt x="11415" y="9041"/>
                  </a:lnTo>
                  <a:lnTo>
                    <a:pt x="11382" y="9041"/>
                  </a:lnTo>
                  <a:lnTo>
                    <a:pt x="8586" y="7643"/>
                  </a:lnTo>
                  <a:lnTo>
                    <a:pt x="8586" y="4944"/>
                  </a:lnTo>
                  <a:lnTo>
                    <a:pt x="13464" y="2537"/>
                  </a:lnTo>
                  <a:close/>
                  <a:moveTo>
                    <a:pt x="7643" y="8066"/>
                  </a:moveTo>
                  <a:lnTo>
                    <a:pt x="8033" y="9561"/>
                  </a:lnTo>
                  <a:cubicBezTo>
                    <a:pt x="8098" y="9757"/>
                    <a:pt x="7968" y="9984"/>
                    <a:pt x="7773" y="10017"/>
                  </a:cubicBezTo>
                  <a:lnTo>
                    <a:pt x="7675" y="10049"/>
                  </a:lnTo>
                  <a:cubicBezTo>
                    <a:pt x="7641" y="10061"/>
                    <a:pt x="7605" y="10066"/>
                    <a:pt x="7570" y="10066"/>
                  </a:cubicBezTo>
                  <a:cubicBezTo>
                    <a:pt x="7405" y="10066"/>
                    <a:pt x="7247" y="9950"/>
                    <a:pt x="7220" y="9789"/>
                  </a:cubicBezTo>
                  <a:lnTo>
                    <a:pt x="6765" y="8066"/>
                  </a:lnTo>
                  <a:close/>
                  <a:moveTo>
                    <a:pt x="4163" y="1"/>
                  </a:moveTo>
                  <a:cubicBezTo>
                    <a:pt x="1854" y="1"/>
                    <a:pt x="0" y="1854"/>
                    <a:pt x="0" y="4131"/>
                  </a:cubicBezTo>
                  <a:cubicBezTo>
                    <a:pt x="0" y="6407"/>
                    <a:pt x="1854" y="8261"/>
                    <a:pt x="4163" y="8261"/>
                  </a:cubicBezTo>
                  <a:cubicBezTo>
                    <a:pt x="4683" y="8261"/>
                    <a:pt x="5171" y="8163"/>
                    <a:pt x="5659" y="8000"/>
                  </a:cubicBezTo>
                  <a:cubicBezTo>
                    <a:pt x="5789" y="8066"/>
                    <a:pt x="5919" y="8098"/>
                    <a:pt x="6049" y="8098"/>
                  </a:cubicBezTo>
                  <a:lnTo>
                    <a:pt x="6179" y="8098"/>
                  </a:lnTo>
                  <a:lnTo>
                    <a:pt x="6700" y="9919"/>
                  </a:lnTo>
                  <a:cubicBezTo>
                    <a:pt x="6765" y="10147"/>
                    <a:pt x="6895" y="10374"/>
                    <a:pt x="7122" y="10472"/>
                  </a:cubicBezTo>
                  <a:cubicBezTo>
                    <a:pt x="7252" y="10537"/>
                    <a:pt x="7382" y="10602"/>
                    <a:pt x="7513" y="10602"/>
                  </a:cubicBezTo>
                  <a:lnTo>
                    <a:pt x="10732" y="10602"/>
                  </a:lnTo>
                  <a:cubicBezTo>
                    <a:pt x="11187" y="10602"/>
                    <a:pt x="11545" y="10244"/>
                    <a:pt x="11545" y="9789"/>
                  </a:cubicBezTo>
                  <a:lnTo>
                    <a:pt x="11545" y="9724"/>
                  </a:lnTo>
                  <a:lnTo>
                    <a:pt x="13236" y="10537"/>
                  </a:lnTo>
                  <a:cubicBezTo>
                    <a:pt x="13301" y="10602"/>
                    <a:pt x="13399" y="10602"/>
                    <a:pt x="13496" y="10602"/>
                  </a:cubicBezTo>
                  <a:cubicBezTo>
                    <a:pt x="13594" y="10602"/>
                    <a:pt x="13691" y="10570"/>
                    <a:pt x="13789" y="10537"/>
                  </a:cubicBezTo>
                  <a:cubicBezTo>
                    <a:pt x="13951" y="10439"/>
                    <a:pt x="14049" y="10244"/>
                    <a:pt x="14049" y="10049"/>
                  </a:cubicBezTo>
                  <a:lnTo>
                    <a:pt x="14049" y="7643"/>
                  </a:lnTo>
                  <a:cubicBezTo>
                    <a:pt x="14699" y="7545"/>
                    <a:pt x="15220" y="6992"/>
                    <a:pt x="15220" y="6309"/>
                  </a:cubicBezTo>
                  <a:cubicBezTo>
                    <a:pt x="15220" y="5627"/>
                    <a:pt x="14699" y="5041"/>
                    <a:pt x="14049" y="4976"/>
                  </a:cubicBezTo>
                  <a:lnTo>
                    <a:pt x="14049" y="2537"/>
                  </a:lnTo>
                  <a:cubicBezTo>
                    <a:pt x="14049" y="2342"/>
                    <a:pt x="13951" y="2179"/>
                    <a:pt x="13789" y="2082"/>
                  </a:cubicBezTo>
                  <a:cubicBezTo>
                    <a:pt x="13694" y="2025"/>
                    <a:pt x="13578" y="1991"/>
                    <a:pt x="13465" y="1991"/>
                  </a:cubicBezTo>
                  <a:cubicBezTo>
                    <a:pt x="13384" y="1991"/>
                    <a:pt x="13304" y="2009"/>
                    <a:pt x="13236" y="2049"/>
                  </a:cubicBezTo>
                  <a:lnTo>
                    <a:pt x="8293" y="4521"/>
                  </a:lnTo>
                  <a:cubicBezTo>
                    <a:pt x="8293" y="4391"/>
                    <a:pt x="8293" y="4261"/>
                    <a:pt x="8293" y="4131"/>
                  </a:cubicBezTo>
                  <a:cubicBezTo>
                    <a:pt x="8293" y="1854"/>
                    <a:pt x="6439" y="1"/>
                    <a:pt x="41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851" name="Google Shape;851;p46"/>
          <p:cNvCxnSpPr/>
          <p:nvPr/>
        </p:nvCxnSpPr>
        <p:spPr>
          <a:xfrm>
            <a:off x="3132000" y="1753175"/>
            <a:ext cx="2880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52" name="Google Shape;852;p46"/>
          <p:cNvCxnSpPr/>
          <p:nvPr/>
        </p:nvCxnSpPr>
        <p:spPr>
          <a:xfrm>
            <a:off x="3658050" y="2963875"/>
            <a:ext cx="18279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53" name="Google Shape;853;p46"/>
          <p:cNvCxnSpPr/>
          <p:nvPr/>
        </p:nvCxnSpPr>
        <p:spPr>
          <a:xfrm>
            <a:off x="4185900" y="4174600"/>
            <a:ext cx="772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54" name="Google Shape;854;p46"/>
          <p:cNvCxnSpPr/>
          <p:nvPr/>
        </p:nvCxnSpPr>
        <p:spPr>
          <a:xfrm>
            <a:off x="3394650" y="2358525"/>
            <a:ext cx="23547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55" name="Google Shape;855;p46"/>
          <p:cNvCxnSpPr/>
          <p:nvPr/>
        </p:nvCxnSpPr>
        <p:spPr>
          <a:xfrm>
            <a:off x="3923400" y="3569250"/>
            <a:ext cx="1297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" name="Szövegdoboz 2">
            <a:extLst>
              <a:ext uri="{FF2B5EF4-FFF2-40B4-BE49-F238E27FC236}">
                <a16:creationId xmlns:a16="http://schemas.microsoft.com/office/drawing/2014/main" id="{2F38C438-E64A-3CF9-A7AF-8523F201AA68}"/>
              </a:ext>
            </a:extLst>
          </p:cNvPr>
          <p:cNvSpPr txBox="1"/>
          <p:nvPr/>
        </p:nvSpPr>
        <p:spPr>
          <a:xfrm>
            <a:off x="6135600" y="1522758"/>
            <a:ext cx="85549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b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  <a:ea typeface="Elsie"/>
                <a:cs typeface="Elsie"/>
                <a:sym typeface="Elsie"/>
              </a:rPr>
              <a:t>Example</a:t>
            </a:r>
            <a:r>
              <a:rPr lang="hu-HU" sz="2000" b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  <a:ea typeface="Elsie"/>
                <a:cs typeface="Elsie"/>
                <a:sym typeface="Elsie"/>
              </a:rPr>
              <a:t> 2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41CEB032-6BB8-5FE4-6E5E-D10B1FF908A7}"/>
              </a:ext>
            </a:extLst>
          </p:cNvPr>
          <p:cNvSpPr txBox="1"/>
          <p:nvPr/>
        </p:nvSpPr>
        <p:spPr>
          <a:xfrm>
            <a:off x="5644662" y="1941192"/>
            <a:ext cx="363932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English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majors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and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students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enrolled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in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the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teacher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training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</a:t>
            </a: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programme</a:t>
            </a:r>
            <a:endParaRPr lang="hu-HU" sz="2000" dirty="0">
              <a:solidFill>
                <a:schemeClr val="dk1"/>
              </a:solidFill>
              <a:latin typeface="Garamond" panose="02020404030301010803" pitchFamily="18" charset="0"/>
              <a:ea typeface="Krub"/>
              <a:cs typeface="Krub"/>
              <a:sym typeface="Krub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lower</a:t>
            </a: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B2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D11BE27C-66BB-5EC8-6850-63037FCA7C40}"/>
              </a:ext>
            </a:extLst>
          </p:cNvPr>
          <p:cNvSpPr txBox="1"/>
          <p:nvPr/>
        </p:nvSpPr>
        <p:spPr>
          <a:xfrm>
            <a:off x="6012000" y="3247934"/>
            <a:ext cx="91048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000" b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  <a:ea typeface="Elsie"/>
                <a:cs typeface="Elsie"/>
                <a:sym typeface="Elsie"/>
              </a:rPr>
              <a:t>Course</a:t>
            </a:r>
            <a:endParaRPr lang="hu-HU" sz="2000" b="1" dirty="0">
              <a:solidFill>
                <a:schemeClr val="bg2">
                  <a:lumMod val="25000"/>
                </a:schemeClr>
              </a:solidFill>
              <a:latin typeface="Garamond" panose="02020404030301010803" pitchFamily="18" charset="0"/>
              <a:ea typeface="Elsie"/>
              <a:cs typeface="Elsie"/>
              <a:sym typeface="Elsie"/>
            </a:endParaRP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1F4D91E2-C3D3-B476-A19A-F0C6E81B6166}"/>
              </a:ext>
            </a:extLst>
          </p:cNvPr>
          <p:cNvSpPr txBox="1"/>
          <p:nvPr/>
        </p:nvSpPr>
        <p:spPr>
          <a:xfrm>
            <a:off x="5822561" y="3716277"/>
            <a:ext cx="90220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g</a:t>
            </a:r>
            <a:r>
              <a:rPr lang="en" sz="2000" dirty="0" err="1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eneral</a:t>
            </a:r>
            <a:r>
              <a:rPr lang="en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 language practice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" sz="2000" dirty="0">
                <a:solidFill>
                  <a:schemeClr val="dk1"/>
                </a:solidFill>
                <a:latin typeface="Garamond" panose="02020404030301010803" pitchFamily="18" charset="0"/>
                <a:ea typeface="Krub"/>
                <a:cs typeface="Krub"/>
                <a:sym typeface="Krub"/>
              </a:rPr>
              <a:t>2 X 90 minutes/week</a:t>
            </a:r>
          </a:p>
        </p:txBody>
      </p:sp>
    </p:spTree>
    <p:extLst>
      <p:ext uri="{BB962C8B-B14F-4D97-AF65-F5344CB8AC3E}">
        <p14:creationId xmlns:p14="http://schemas.microsoft.com/office/powerpoint/2010/main" val="3075449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49"/>
          <p:cNvSpPr txBox="1">
            <a:spLocks noGrp="1"/>
          </p:cNvSpPr>
          <p:nvPr>
            <p:ph type="title"/>
          </p:nvPr>
        </p:nvSpPr>
        <p:spPr>
          <a:xfrm>
            <a:off x="1706567" y="1012857"/>
            <a:ext cx="5937600" cy="142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Example 1: </a:t>
            </a:r>
            <a:r>
              <a:rPr lang="en" sz="2800" i="1" dirty="0">
                <a:latin typeface="Garamond" panose="02020404030301010803" pitchFamily="18" charset="0"/>
              </a:rPr>
              <a:t>Why women are paid less</a:t>
            </a:r>
            <a:endParaRPr sz="2800" b="1" i="1" dirty="0">
              <a:latin typeface="Garamond" panose="02020404030301010803" pitchFamily="18" charset="0"/>
              <a:sym typeface="Merriweather"/>
            </a:endParaRPr>
          </a:p>
        </p:txBody>
      </p:sp>
      <p:sp>
        <p:nvSpPr>
          <p:cNvPr id="572" name="Google Shape;572;p49"/>
          <p:cNvSpPr txBox="1">
            <a:spLocks noGrp="1"/>
          </p:cNvSpPr>
          <p:nvPr>
            <p:ph type="title" idx="2"/>
          </p:nvPr>
        </p:nvSpPr>
        <p:spPr>
          <a:xfrm>
            <a:off x="3144750" y="490964"/>
            <a:ext cx="2854500" cy="112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01</a:t>
            </a:r>
            <a:endParaRPr sz="4000" dirty="0"/>
          </a:p>
        </p:txBody>
      </p:sp>
      <p:pic>
        <p:nvPicPr>
          <p:cNvPr id="3073" name="Picture 1" descr="page1image35657824">
            <a:extLst>
              <a:ext uri="{FF2B5EF4-FFF2-40B4-BE49-F238E27FC236}">
                <a16:creationId xmlns:a16="http://schemas.microsoft.com/office/drawing/2014/main" id="{8A56D895-7542-18FE-4DC5-A3FAC944E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186" y="2220530"/>
            <a:ext cx="1837628" cy="161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4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 dirty="0">
                <a:latin typeface="Garamond" panose="02020404030301010803" pitchFamily="18" charset="0"/>
              </a:rPr>
              <a:t>The </a:t>
            </a:r>
            <a:r>
              <a:rPr lang="hu-HU" sz="2800" dirty="0" err="1">
                <a:latin typeface="Garamond" panose="02020404030301010803" pitchFamily="18" charset="0"/>
              </a:rPr>
              <a:t>lesson</a:t>
            </a:r>
            <a:endParaRPr sz="2800" dirty="0">
              <a:latin typeface="Garamond" panose="02020404030301010803" pitchFamily="18" charset="0"/>
            </a:endParaRPr>
          </a:p>
        </p:txBody>
      </p:sp>
      <p:sp>
        <p:nvSpPr>
          <p:cNvPr id="529" name="Google Shape;529;p46"/>
          <p:cNvSpPr txBox="1">
            <a:spLocks noGrp="1"/>
          </p:cNvSpPr>
          <p:nvPr>
            <p:ph type="body" idx="1"/>
          </p:nvPr>
        </p:nvSpPr>
        <p:spPr>
          <a:xfrm>
            <a:off x="589085" y="916813"/>
            <a:ext cx="8247183" cy="39980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 dirty="0" err="1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Aims</a:t>
            </a:r>
            <a:endParaRPr lang="hu-HU" sz="1800" b="1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GB" sz="1800" dirty="0"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Language-related aims: development of speaking and listening skills; vocabulary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GB" sz="1800" dirty="0"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Other purposes: to raise awareness to gender discrimination; to develop critical thinking skills and problem-solving skills; to enhance cooperation</a:t>
            </a:r>
          </a:p>
          <a:p>
            <a:pPr marL="285750" indent="-285750">
              <a:buFont typeface="Wingdings" pitchFamily="2" charset="2"/>
              <a:buChar char="Ø"/>
            </a:pPr>
            <a:endParaRPr lang="en-GB" sz="18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1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Discussion: gender discrimination and stereotypes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True or false: background knowledge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True or false: listening comprehension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Listening comprehension: multiple choice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Discussion: comparison between the situation in the US and in the students’ countries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Discussion: problems and solutions</a:t>
            </a:r>
            <a:endParaRPr lang="en-GB" sz="1800" dirty="0">
              <a:solidFill>
                <a:schemeClr val="tx1"/>
              </a:solidFill>
              <a:effectLst/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endParaRPr lang="en-GB" sz="18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endParaRPr lang="en-GB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600" dirty="0">
              <a:effectLst/>
              <a:latin typeface="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sz="1800" dirty="0">
              <a:solidFill>
                <a:schemeClr val="tx1"/>
              </a:solidFill>
              <a:latin typeface="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p57"/>
          <p:cNvSpPr txBox="1">
            <a:spLocks noGrp="1"/>
          </p:cNvSpPr>
          <p:nvPr>
            <p:ph type="title"/>
          </p:nvPr>
        </p:nvSpPr>
        <p:spPr>
          <a:xfrm>
            <a:off x="408189" y="496381"/>
            <a:ext cx="4360200" cy="43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b="1" dirty="0" err="1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True</a:t>
            </a:r>
            <a:r>
              <a:rPr lang="hu-HU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hu-HU" b="1" dirty="0" err="1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or</a:t>
            </a:r>
            <a:r>
              <a:rPr lang="hu-HU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hu-HU" b="1" dirty="0" err="1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false</a:t>
            </a:r>
            <a:r>
              <a:rPr lang="hu-HU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?</a:t>
            </a:r>
            <a:endParaRPr b="1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828" name="Google Shape;828;p57"/>
          <p:cNvSpPr txBox="1">
            <a:spLocks noGrp="1"/>
          </p:cNvSpPr>
          <p:nvPr>
            <p:ph type="subTitle" idx="1"/>
          </p:nvPr>
        </p:nvSpPr>
        <p:spPr>
          <a:xfrm>
            <a:off x="170342" y="1761252"/>
            <a:ext cx="9095578" cy="27034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1800" dirty="0">
                <a:effectLst/>
                <a:latin typeface="Garamond" panose="02020404030301010803" pitchFamily="18" charset="0"/>
              </a:rPr>
              <a:t>1 </a:t>
            </a:r>
            <a:r>
              <a:rPr lang="en-GB" sz="2000" dirty="0">
                <a:effectLst/>
                <a:latin typeface="Garamond" panose="02020404030301010803" pitchFamily="18" charset="0"/>
              </a:rPr>
              <a:t>Benazir Bhutto (1953-2007) was the first female president in a Muslim</a:t>
            </a:r>
            <a:r>
              <a:rPr lang="en-GB" sz="2000" dirty="0">
                <a:latin typeface="Garamond" panose="02020404030301010803" pitchFamily="18" charset="0"/>
              </a:rPr>
              <a:t> </a:t>
            </a:r>
            <a:r>
              <a:rPr lang="en-GB" sz="2000" dirty="0">
                <a:effectLst/>
                <a:latin typeface="Garamond" panose="02020404030301010803" pitchFamily="18" charset="0"/>
              </a:rPr>
              <a:t>majority</a:t>
            </a:r>
            <a:br>
              <a:rPr lang="en-GB" sz="2000" dirty="0">
                <a:effectLst/>
                <a:latin typeface="Garamond" panose="02020404030301010803" pitchFamily="18" charset="0"/>
              </a:rPr>
            </a:br>
            <a:r>
              <a:rPr lang="en-GB" sz="2000" dirty="0">
                <a:effectLst/>
                <a:latin typeface="Garamond" panose="02020404030301010803" pitchFamily="18" charset="0"/>
              </a:rPr>
              <a:t>country.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effectLst/>
                <a:latin typeface="Garamond" panose="02020404030301010803" pitchFamily="18" charset="0"/>
              </a:rPr>
              <a:t>2 Sally Ride (1951-2012) was the first woman in space.</a:t>
            </a:r>
            <a:endParaRPr lang="en-GB" sz="2000" dirty="0">
              <a:latin typeface="Garamond" panose="02020404030301010803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GB" sz="2000" dirty="0">
                <a:effectLst/>
                <a:latin typeface="Garamond" panose="02020404030301010803" pitchFamily="18" charset="0"/>
              </a:rPr>
              <a:t>3 Family photos should not be displayed on your office walls if you are a woman.</a:t>
            </a:r>
            <a:endParaRPr lang="en-GB" sz="2000" dirty="0">
              <a:latin typeface="Garamond" panose="02020404030301010803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GB" sz="2000" dirty="0">
                <a:effectLst/>
                <a:latin typeface="Garamond" panose="02020404030301010803" pitchFamily="18" charset="0"/>
              </a:rPr>
              <a:t>4 Sweden and Norway managed to shrink the pay gap between men and women.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latin typeface="Garamond" panose="02020404030301010803" pitchFamily="18" charset="0"/>
              </a:rPr>
              <a:t>5 </a:t>
            </a:r>
            <a:r>
              <a:rPr lang="en-GB" sz="2000" dirty="0">
                <a:effectLst/>
                <a:latin typeface="Garamond" panose="02020404030301010803" pitchFamily="18" charset="0"/>
              </a:rPr>
              <a:t>In Rwanda women were not allowed to speak in public or open a bank account</a:t>
            </a:r>
            <a:br>
              <a:rPr lang="en-GB" sz="2000" dirty="0">
                <a:effectLst/>
                <a:latin typeface="Garamond" panose="02020404030301010803" pitchFamily="18" charset="0"/>
              </a:rPr>
            </a:br>
            <a:r>
              <a:rPr lang="en-GB" sz="2000" dirty="0">
                <a:effectLst/>
                <a:latin typeface="Garamond" panose="02020404030301010803" pitchFamily="18" charset="0"/>
              </a:rPr>
              <a:t>without their husband’s permission</a:t>
            </a:r>
            <a:r>
              <a:rPr lang="en-GB" sz="2000" dirty="0">
                <a:latin typeface="Garamond" panose="02020404030301010803" pitchFamily="18" charset="0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effectLst/>
                <a:latin typeface="Garamond" panose="02020404030301010803" pitchFamily="18" charset="0"/>
              </a:rPr>
              <a:t>6 Extended maternity leaves can have detrimental effects on small businesses. </a:t>
            </a:r>
            <a:endParaRPr lang="en-GB" sz="2000" dirty="0">
              <a:latin typeface="Garamond" panose="02020404030301010803" pitchFamily="18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34"/>
          <p:cNvSpPr txBox="1">
            <a:spLocks noGrp="1"/>
          </p:cNvSpPr>
          <p:nvPr>
            <p:ph type="title"/>
          </p:nvPr>
        </p:nvSpPr>
        <p:spPr>
          <a:xfrm>
            <a:off x="1352684" y="257448"/>
            <a:ext cx="6069355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 dirty="0">
                <a:latin typeface="Garamond" panose="02020404030301010803" pitchFamily="18" charset="0"/>
              </a:rPr>
              <a:t>In </a:t>
            </a:r>
            <a:r>
              <a:rPr lang="hu-HU" sz="2800" dirty="0" err="1">
                <a:latin typeface="Garamond" panose="02020404030301010803" pitchFamily="18" charset="0"/>
              </a:rPr>
              <a:t>your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opinion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which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causes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for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the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pay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gap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are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still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present</a:t>
            </a:r>
            <a:r>
              <a:rPr lang="hu-HU" sz="2800" dirty="0">
                <a:latin typeface="Garamond" panose="02020404030301010803" pitchFamily="18" charset="0"/>
              </a:rPr>
              <a:t> </a:t>
            </a:r>
            <a:r>
              <a:rPr lang="hu-HU" sz="2800" dirty="0" err="1">
                <a:latin typeface="Garamond" panose="02020404030301010803" pitchFamily="18" charset="0"/>
              </a:rPr>
              <a:t>today</a:t>
            </a:r>
            <a:r>
              <a:rPr lang="hu-HU" sz="2800" dirty="0">
                <a:latin typeface="Garamond" panose="02020404030301010803" pitchFamily="18" charset="0"/>
              </a:rPr>
              <a:t>? </a:t>
            </a:r>
            <a:endParaRPr sz="2800" dirty="0">
              <a:latin typeface="Garamond" panose="02020404030301010803" pitchFamily="18" charset="0"/>
            </a:endParaRPr>
          </a:p>
        </p:txBody>
      </p:sp>
      <p:grpSp>
        <p:nvGrpSpPr>
          <p:cNvPr id="498" name="Google Shape;498;p34"/>
          <p:cNvGrpSpPr/>
          <p:nvPr/>
        </p:nvGrpSpPr>
        <p:grpSpPr>
          <a:xfrm>
            <a:off x="14821745" y="-11272284"/>
            <a:ext cx="7434631" cy="3914060"/>
            <a:chOff x="14821745" y="-11272284"/>
            <a:chExt cx="7434631" cy="3914060"/>
          </a:xfrm>
        </p:grpSpPr>
        <p:sp>
          <p:nvSpPr>
            <p:cNvPr id="499" name="Google Shape;499;p34"/>
            <p:cNvSpPr/>
            <p:nvPr/>
          </p:nvSpPr>
          <p:spPr>
            <a:xfrm rot="-9601055" flipH="1">
              <a:off x="14844252" y="-10500299"/>
              <a:ext cx="4686734" cy="957378"/>
            </a:xfrm>
            <a:custGeom>
              <a:avLst/>
              <a:gdLst/>
              <a:ahLst/>
              <a:cxnLst/>
              <a:rect l="l" t="t" r="r" b="b"/>
              <a:pathLst>
                <a:path w="265937" h="54324" fill="none" extrusionOk="0">
                  <a:moveTo>
                    <a:pt x="1" y="7371"/>
                  </a:moveTo>
                  <a:cubicBezTo>
                    <a:pt x="17151" y="13883"/>
                    <a:pt x="48785" y="31959"/>
                    <a:pt x="86189" y="18147"/>
                  </a:cubicBezTo>
                  <a:cubicBezTo>
                    <a:pt x="123594" y="4358"/>
                    <a:pt x="130385" y="1"/>
                    <a:pt x="154232" y="5030"/>
                  </a:cubicBezTo>
                  <a:cubicBezTo>
                    <a:pt x="164243" y="7139"/>
                    <a:pt x="172193" y="10916"/>
                    <a:pt x="181045" y="14254"/>
                  </a:cubicBezTo>
                  <a:cubicBezTo>
                    <a:pt x="193259" y="18865"/>
                    <a:pt x="207349" y="23732"/>
                    <a:pt x="232541" y="32469"/>
                  </a:cubicBezTo>
                  <a:cubicBezTo>
                    <a:pt x="253120" y="38981"/>
                    <a:pt x="265936" y="54323"/>
                    <a:pt x="265936" y="54323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2317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34"/>
            <p:cNvSpPr/>
            <p:nvPr/>
          </p:nvSpPr>
          <p:spPr>
            <a:xfrm rot="-9475604" flipH="1">
              <a:off x="15600829" y="-9913101"/>
              <a:ext cx="6644215" cy="1356161"/>
            </a:xfrm>
            <a:custGeom>
              <a:avLst/>
              <a:gdLst/>
              <a:ahLst/>
              <a:cxnLst/>
              <a:rect l="l" t="t" r="r" b="b"/>
              <a:pathLst>
                <a:path w="136365" h="27835" fill="none" extrusionOk="0">
                  <a:moveTo>
                    <a:pt x="0" y="13010"/>
                  </a:moveTo>
                  <a:cubicBezTo>
                    <a:pt x="6170" y="9172"/>
                    <a:pt x="11503" y="5279"/>
                    <a:pt x="25316" y="4202"/>
                  </a:cubicBezTo>
                  <a:cubicBezTo>
                    <a:pt x="31309" y="3542"/>
                    <a:pt x="36819" y="5081"/>
                    <a:pt x="49432" y="4476"/>
                  </a:cubicBezTo>
                  <a:cubicBezTo>
                    <a:pt x="62046" y="3883"/>
                    <a:pt x="72504" y="1"/>
                    <a:pt x="92420" y="2662"/>
                  </a:cubicBezTo>
                  <a:cubicBezTo>
                    <a:pt x="112336" y="5323"/>
                    <a:pt x="124620" y="16144"/>
                    <a:pt x="136365" y="27834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miter lim="1099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9" name="Kép 8">
            <a:extLst>
              <a:ext uri="{FF2B5EF4-FFF2-40B4-BE49-F238E27FC236}">
                <a16:creationId xmlns:a16="http://schemas.microsoft.com/office/drawing/2014/main" id="{CC53D3D0-6139-DACE-48A6-ADEA7900ED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591" y="1285603"/>
            <a:ext cx="7631751" cy="385789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FC03000C-EAB0-50E4-C5B7-A04A4FC0DA45}"/>
              </a:ext>
            </a:extLst>
          </p:cNvPr>
          <p:cNvSpPr>
            <a:spLocks noGrp="1"/>
          </p:cNvSpPr>
          <p:nvPr>
            <p:ph type="subTitle" idx="3"/>
          </p:nvPr>
        </p:nvSpPr>
        <p:spPr>
          <a:xfrm>
            <a:off x="422031" y="415500"/>
            <a:ext cx="7658100" cy="409500"/>
          </a:xfrm>
        </p:spPr>
        <p:txBody>
          <a:bodyPr/>
          <a:lstStyle/>
          <a:p>
            <a:r>
              <a:rPr lang="hu-HU" sz="2400" b="1" dirty="0" err="1">
                <a:effectLst/>
                <a:latin typeface="Garamond" panose="02020404030301010803" pitchFamily="18" charset="0"/>
              </a:rPr>
              <a:t>What</a:t>
            </a:r>
            <a:r>
              <a:rPr lang="hu-HU" sz="2400" b="1" dirty="0">
                <a:effectLst/>
                <a:latin typeface="Garamond" panose="02020404030301010803" pitchFamily="18" charset="0"/>
              </a:rPr>
              <a:t> </a:t>
            </a:r>
            <a:r>
              <a:rPr lang="hu-HU" sz="2400" b="1" dirty="0" err="1">
                <a:effectLst/>
                <a:latin typeface="Garamond" panose="02020404030301010803" pitchFamily="18" charset="0"/>
              </a:rPr>
              <a:t>examples</a:t>
            </a:r>
            <a:r>
              <a:rPr lang="hu-HU" sz="2400" b="1" dirty="0">
                <a:effectLst/>
                <a:latin typeface="Garamond" panose="02020404030301010803" pitchFamily="18" charset="0"/>
              </a:rPr>
              <a:t> of gender </a:t>
            </a:r>
            <a:r>
              <a:rPr lang="hu-HU" sz="2400" b="1" dirty="0" err="1">
                <a:effectLst/>
                <a:latin typeface="Garamond" panose="02020404030301010803" pitchFamily="18" charset="0"/>
              </a:rPr>
              <a:t>discrimination</a:t>
            </a:r>
            <a:r>
              <a:rPr lang="hu-HU" sz="2400" b="1" dirty="0">
                <a:effectLst/>
                <a:latin typeface="Garamond" panose="02020404030301010803" pitchFamily="18" charset="0"/>
              </a:rPr>
              <a:t> </a:t>
            </a:r>
            <a:r>
              <a:rPr lang="hu-HU" sz="2400" b="1" dirty="0" err="1">
                <a:effectLst/>
                <a:latin typeface="Garamond" panose="02020404030301010803" pitchFamily="18" charset="0"/>
              </a:rPr>
              <a:t>can</a:t>
            </a:r>
            <a:r>
              <a:rPr lang="hu-HU" sz="2400" b="1" dirty="0">
                <a:effectLst/>
                <a:latin typeface="Garamond" panose="02020404030301010803" pitchFamily="18" charset="0"/>
              </a:rPr>
              <a:t> </a:t>
            </a:r>
            <a:r>
              <a:rPr lang="hu-HU" sz="2400" b="1" dirty="0" err="1">
                <a:effectLst/>
                <a:latin typeface="Garamond" panose="02020404030301010803" pitchFamily="18" charset="0"/>
              </a:rPr>
              <a:t>you</a:t>
            </a:r>
            <a:r>
              <a:rPr lang="hu-HU" sz="2400" b="1" dirty="0">
                <a:effectLst/>
                <a:latin typeface="Garamond" panose="02020404030301010803" pitchFamily="18" charset="0"/>
              </a:rPr>
              <a:t> </a:t>
            </a:r>
            <a:r>
              <a:rPr lang="hu-HU" sz="2400" b="1" dirty="0" err="1">
                <a:effectLst/>
                <a:latin typeface="Garamond" panose="02020404030301010803" pitchFamily="18" charset="0"/>
              </a:rPr>
              <a:t>think</a:t>
            </a:r>
            <a:r>
              <a:rPr lang="hu-HU" sz="2400" b="1" dirty="0">
                <a:effectLst/>
                <a:latin typeface="Garamond" panose="02020404030301010803" pitchFamily="18" charset="0"/>
              </a:rPr>
              <a:t> of? </a:t>
            </a:r>
          </a:p>
          <a:p>
            <a:r>
              <a:rPr lang="hu-HU" sz="2400" dirty="0" err="1">
                <a:effectLst/>
                <a:latin typeface="Garamond" panose="02020404030301010803" pitchFamily="18" charset="0"/>
              </a:rPr>
              <a:t>Discuss</a:t>
            </a:r>
            <a:r>
              <a:rPr lang="hu-HU" sz="2400" dirty="0">
                <a:effectLst/>
                <a:latin typeface="Garamond" panose="02020404030301010803" pitchFamily="18" charset="0"/>
              </a:rPr>
              <a:t> </a:t>
            </a:r>
            <a:r>
              <a:rPr lang="hu-HU" sz="2400" dirty="0" err="1">
                <a:effectLst/>
                <a:latin typeface="Garamond" panose="02020404030301010803" pitchFamily="18" charset="0"/>
              </a:rPr>
              <a:t>the</a:t>
            </a:r>
            <a:r>
              <a:rPr lang="hu-HU" sz="2400" dirty="0">
                <a:effectLst/>
                <a:latin typeface="Garamond" panose="02020404030301010803" pitchFamily="18" charset="0"/>
              </a:rPr>
              <a:t> </a:t>
            </a:r>
            <a:r>
              <a:rPr lang="hu-HU" sz="2400" dirty="0" err="1">
                <a:effectLst/>
                <a:latin typeface="Garamond" panose="02020404030301010803" pitchFamily="18" charset="0"/>
              </a:rPr>
              <a:t>question</a:t>
            </a:r>
            <a:r>
              <a:rPr lang="hu-HU" sz="2400" dirty="0">
                <a:effectLst/>
                <a:latin typeface="Garamond" panose="02020404030301010803" pitchFamily="18" charset="0"/>
              </a:rPr>
              <a:t> </a:t>
            </a:r>
            <a:r>
              <a:rPr lang="hu-HU" sz="2400" dirty="0" err="1">
                <a:effectLst/>
                <a:latin typeface="Garamond" panose="02020404030301010803" pitchFamily="18" charset="0"/>
              </a:rPr>
              <a:t>with</a:t>
            </a:r>
            <a:r>
              <a:rPr lang="hu-HU" sz="2400" dirty="0">
                <a:effectLst/>
                <a:latin typeface="Garamond" panose="02020404030301010803" pitchFamily="18" charset="0"/>
              </a:rPr>
              <a:t> </a:t>
            </a:r>
            <a:r>
              <a:rPr lang="hu-HU" sz="2400" dirty="0" err="1">
                <a:effectLst/>
                <a:latin typeface="Garamond" panose="02020404030301010803" pitchFamily="18" charset="0"/>
              </a:rPr>
              <a:t>your</a:t>
            </a:r>
            <a:r>
              <a:rPr lang="hu-HU" sz="2400" dirty="0">
                <a:effectLst/>
                <a:latin typeface="Garamond" panose="02020404030301010803" pitchFamily="18" charset="0"/>
              </a:rPr>
              <a:t> </a:t>
            </a:r>
            <a:endParaRPr lang="hu-HU" sz="2400" dirty="0">
              <a:latin typeface="Garamond" panose="02020404030301010803" pitchFamily="18" charset="0"/>
            </a:endParaRPr>
          </a:p>
          <a:p>
            <a:r>
              <a:rPr lang="hu-HU" sz="2400" dirty="0">
                <a:effectLst/>
                <a:latin typeface="Garamond" panose="02020404030301010803" pitchFamily="18" charset="0"/>
              </a:rPr>
              <a:t>partner(s) and </a:t>
            </a:r>
            <a:r>
              <a:rPr lang="hu-HU" sz="2400" dirty="0" err="1">
                <a:effectLst/>
                <a:latin typeface="Garamond" panose="02020404030301010803" pitchFamily="18" charset="0"/>
              </a:rPr>
              <a:t>fill</a:t>
            </a:r>
            <a:r>
              <a:rPr lang="hu-HU" sz="2400" dirty="0">
                <a:effectLst/>
                <a:latin typeface="Garamond" panose="02020404030301010803" pitchFamily="18" charset="0"/>
              </a:rPr>
              <a:t> in </a:t>
            </a:r>
            <a:r>
              <a:rPr lang="hu-HU" sz="2400" dirty="0" err="1">
                <a:effectLst/>
                <a:latin typeface="Garamond" panose="02020404030301010803" pitchFamily="18" charset="0"/>
              </a:rPr>
              <a:t>the</a:t>
            </a:r>
            <a:r>
              <a:rPr lang="hu-HU" sz="2400" dirty="0">
                <a:effectLst/>
                <a:latin typeface="Garamond" panose="02020404030301010803" pitchFamily="18" charset="0"/>
              </a:rPr>
              <a:t> </a:t>
            </a:r>
            <a:r>
              <a:rPr lang="hu-HU" sz="2400" dirty="0" err="1">
                <a:effectLst/>
                <a:latin typeface="Garamond" panose="02020404030301010803" pitchFamily="18" charset="0"/>
              </a:rPr>
              <a:t>table</a:t>
            </a:r>
            <a:r>
              <a:rPr lang="hu-HU" sz="2400" dirty="0">
                <a:effectLst/>
                <a:latin typeface="Garamond" panose="02020404030301010803" pitchFamily="18" charset="0"/>
              </a:rPr>
              <a:t>. </a:t>
            </a:r>
            <a:endParaRPr lang="hu-HU" sz="2400" dirty="0">
              <a:latin typeface="Garamond" panose="02020404030301010803" pitchFamily="18" charset="0"/>
            </a:endParaRPr>
          </a:p>
          <a:p>
            <a:endParaRPr lang="hu-HU" dirty="0"/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F2968504-7AC5-C243-2C6B-DF7DFE92E6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868" y="1878304"/>
            <a:ext cx="7394331" cy="311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397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49"/>
          <p:cNvSpPr txBox="1">
            <a:spLocks noGrp="1"/>
          </p:cNvSpPr>
          <p:nvPr>
            <p:ph type="title"/>
          </p:nvPr>
        </p:nvSpPr>
        <p:spPr>
          <a:xfrm>
            <a:off x="1706567" y="1012857"/>
            <a:ext cx="5937600" cy="142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Example 2: </a:t>
            </a:r>
            <a:r>
              <a:rPr lang="en" sz="2800" i="1" dirty="0">
                <a:latin typeface="Garamond" panose="02020404030301010803" pitchFamily="18" charset="0"/>
              </a:rPr>
              <a:t>Music</a:t>
            </a:r>
            <a:endParaRPr sz="2800" b="1" i="1" dirty="0">
              <a:latin typeface="Garamond" panose="02020404030301010803" pitchFamily="18" charset="0"/>
              <a:sym typeface="Merriweather"/>
            </a:endParaRPr>
          </a:p>
        </p:txBody>
      </p:sp>
      <p:sp>
        <p:nvSpPr>
          <p:cNvPr id="572" name="Google Shape;572;p49"/>
          <p:cNvSpPr txBox="1">
            <a:spLocks noGrp="1"/>
          </p:cNvSpPr>
          <p:nvPr>
            <p:ph type="title" idx="2"/>
          </p:nvPr>
        </p:nvSpPr>
        <p:spPr>
          <a:xfrm>
            <a:off x="3144750" y="490964"/>
            <a:ext cx="2854500" cy="112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02</a:t>
            </a:r>
            <a:endParaRPr sz="4000" dirty="0"/>
          </a:p>
        </p:txBody>
      </p:sp>
      <p:pic>
        <p:nvPicPr>
          <p:cNvPr id="1025" name="Picture 1" descr="page1image34770176">
            <a:extLst>
              <a:ext uri="{FF2B5EF4-FFF2-40B4-BE49-F238E27FC236}">
                <a16:creationId xmlns:a16="http://schemas.microsoft.com/office/drawing/2014/main" id="{E48FE44A-DFB5-C7C6-6329-0306FDE66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023" y="2136057"/>
            <a:ext cx="4398534" cy="2261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3724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4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800" dirty="0">
                <a:latin typeface="Garamond" panose="02020404030301010803" pitchFamily="18" charset="0"/>
              </a:rPr>
              <a:t>The </a:t>
            </a:r>
            <a:r>
              <a:rPr lang="hu-HU" sz="2800" dirty="0" err="1">
                <a:latin typeface="Garamond" panose="02020404030301010803" pitchFamily="18" charset="0"/>
              </a:rPr>
              <a:t>lesson</a:t>
            </a:r>
            <a:endParaRPr sz="2800" dirty="0">
              <a:latin typeface="Garamond" panose="02020404030301010803" pitchFamily="18" charset="0"/>
            </a:endParaRPr>
          </a:p>
        </p:txBody>
      </p:sp>
      <p:sp>
        <p:nvSpPr>
          <p:cNvPr id="529" name="Google Shape;529;p46"/>
          <p:cNvSpPr txBox="1">
            <a:spLocks noGrp="1"/>
          </p:cNvSpPr>
          <p:nvPr>
            <p:ph type="body" idx="1"/>
          </p:nvPr>
        </p:nvSpPr>
        <p:spPr>
          <a:xfrm>
            <a:off x="720000" y="1215751"/>
            <a:ext cx="7704000" cy="348272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1800" b="1" dirty="0" err="1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Aims</a:t>
            </a:r>
            <a:endParaRPr lang="hu-HU" sz="1800" b="1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GB" sz="1800" dirty="0"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Language-related aims: development of speaking and listening skills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en-GB" sz="1800" dirty="0"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Other purposes: to discuss a well-known ‘compulsory’ topic from a different angle, to broaden the students’ horizons, </a:t>
            </a:r>
            <a:r>
              <a:rPr lang="en-GB" sz="1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</a:t>
            </a:r>
            <a:r>
              <a:rPr lang="en-GB" sz="1800" dirty="0"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improve group dynamics</a:t>
            </a:r>
          </a:p>
          <a:p>
            <a:pPr marL="0" indent="0" algn="just">
              <a:buNone/>
            </a:pPr>
            <a:endParaRPr lang="en-GB" sz="18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GB" sz="1800" b="1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Activities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Discussion: quotations on music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Discussion: the importance of music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Listening comprehension: true or false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Listening comprehension: comprehension questions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800" dirty="0">
                <a:solidFill>
                  <a:schemeClr val="tx1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Discussion: music</a:t>
            </a:r>
          </a:p>
          <a:p>
            <a:pPr marL="0" indent="0">
              <a:buNone/>
            </a:pPr>
            <a:endParaRPr lang="en-GB" sz="16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endParaRPr lang="en-GB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hu-HU" sz="1600" dirty="0">
              <a:effectLst/>
              <a:latin typeface="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endParaRPr sz="1800" dirty="0">
              <a:solidFill>
                <a:schemeClr val="tx1"/>
              </a:solidFill>
              <a:latin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26965112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41"/>
          <p:cNvSpPr txBox="1">
            <a:spLocks noGrp="1"/>
          </p:cNvSpPr>
          <p:nvPr>
            <p:ph type="subTitle" idx="1"/>
          </p:nvPr>
        </p:nvSpPr>
        <p:spPr>
          <a:xfrm>
            <a:off x="1053600" y="2605315"/>
            <a:ext cx="7265400" cy="232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r"/>
            <a:r>
              <a:rPr lang="hu-HU" sz="2000" dirty="0">
                <a:effectLst/>
                <a:latin typeface="Garamond" panose="02020404030301010803" pitchFamily="18" charset="0"/>
              </a:rPr>
              <a:t>“Music is life </a:t>
            </a:r>
            <a:r>
              <a:rPr lang="hu-HU" sz="2000" dirty="0" err="1">
                <a:effectLst/>
                <a:latin typeface="Garamond" panose="02020404030301010803" pitchFamily="18" charset="0"/>
              </a:rPr>
              <a:t>itself</a:t>
            </a:r>
            <a:r>
              <a:rPr lang="hu-HU" sz="2000" dirty="0">
                <a:effectLst/>
                <a:latin typeface="Garamond" panose="02020404030301010803" pitchFamily="18" charset="0"/>
              </a:rPr>
              <a:t>.” (Armstrong)</a:t>
            </a:r>
          </a:p>
          <a:p>
            <a:endParaRPr lang="hu-HU" sz="2000" dirty="0">
              <a:latin typeface="Garamond" panose="02020404030301010803" pitchFamily="18" charset="0"/>
            </a:endParaRPr>
          </a:p>
          <a:p>
            <a:pPr algn="l"/>
            <a:r>
              <a:rPr lang="en-GB" sz="2000" dirty="0">
                <a:effectLst/>
                <a:latin typeface="Garamond" panose="02020404030301010803" pitchFamily="18" charset="0"/>
              </a:rPr>
              <a:t>“Music is the wine that fills the cup of silence.” (</a:t>
            </a:r>
            <a:r>
              <a:rPr lang="en-GB" sz="2000" dirty="0" err="1">
                <a:effectLst/>
                <a:latin typeface="Garamond" panose="02020404030301010803" pitchFamily="18" charset="0"/>
              </a:rPr>
              <a:t>Fripp</a:t>
            </a:r>
            <a:r>
              <a:rPr lang="en-GB" sz="2000" dirty="0">
                <a:effectLst/>
                <a:latin typeface="Garamond" panose="02020404030301010803" pitchFamily="18" charset="0"/>
              </a:rPr>
              <a:t>)</a:t>
            </a:r>
          </a:p>
          <a:p>
            <a:pPr algn="l"/>
            <a:endParaRPr lang="en-GB" sz="2000" dirty="0">
              <a:latin typeface="Garamond" panose="02020404030301010803" pitchFamily="18" charset="0"/>
            </a:endParaRPr>
          </a:p>
          <a:p>
            <a:pPr algn="r"/>
            <a:r>
              <a:rPr lang="en-GB" sz="2000" dirty="0">
                <a:effectLst/>
                <a:latin typeface="Garamond" panose="02020404030301010803" pitchFamily="18" charset="0"/>
              </a:rPr>
              <a:t>“Where words leave off, music begins.” (Heine)</a:t>
            </a:r>
          </a:p>
          <a:p>
            <a:pPr algn="r"/>
            <a:endParaRPr lang="en-GB" sz="2000" dirty="0">
              <a:latin typeface="Garamond" panose="02020404030301010803" pitchFamily="18" charset="0"/>
            </a:endParaRPr>
          </a:p>
          <a:p>
            <a:pPr algn="l"/>
            <a:r>
              <a:rPr lang="en-GB" sz="2000" dirty="0">
                <a:effectLst/>
                <a:latin typeface="Garamond" panose="02020404030301010803" pitchFamily="18" charset="0"/>
              </a:rPr>
              <a:t>“Music is the shorthand of emotion.” (Tolstoy)</a:t>
            </a:r>
          </a:p>
          <a:p>
            <a:endParaRPr lang="en-GB" sz="2000" dirty="0">
              <a:effectLst/>
              <a:latin typeface="Garamond" panose="02020404030301010803" pitchFamily="18" charset="0"/>
            </a:endParaRPr>
          </a:p>
          <a:p>
            <a:pPr algn="r"/>
            <a:r>
              <a:rPr lang="en-GB" sz="2000" dirty="0">
                <a:effectLst/>
                <a:latin typeface="Garamond" panose="02020404030301010803" pitchFamily="18" charset="0"/>
              </a:rPr>
              <a:t>“Without music, life would be a mistake.” (Nietzsche)</a:t>
            </a:r>
          </a:p>
          <a:p>
            <a:pPr algn="l"/>
            <a:endParaRPr lang="en-GB" sz="2000" dirty="0">
              <a:latin typeface="Garamond" panose="02020404030301010803" pitchFamily="18" charset="0"/>
            </a:endParaRPr>
          </a:p>
          <a:p>
            <a:pPr algn="l"/>
            <a:r>
              <a:rPr lang="en-GB" sz="2000" dirty="0">
                <a:effectLst/>
                <a:latin typeface="Garamond" panose="02020404030301010803" pitchFamily="18" charset="0"/>
              </a:rPr>
              <a:t>“Music is the universal language of mankind.” (Longfellow) </a:t>
            </a:r>
            <a:endParaRPr lang="en-GB" sz="2000" dirty="0">
              <a:latin typeface="Garamond" panose="02020404030301010803" pitchFamily="18" charset="0"/>
            </a:endParaRPr>
          </a:p>
        </p:txBody>
      </p:sp>
      <p:sp>
        <p:nvSpPr>
          <p:cNvPr id="732" name="Google Shape;732;p41"/>
          <p:cNvSpPr txBox="1">
            <a:spLocks noGrp="1"/>
          </p:cNvSpPr>
          <p:nvPr>
            <p:ph type="subTitle" idx="2"/>
          </p:nvPr>
        </p:nvSpPr>
        <p:spPr>
          <a:xfrm>
            <a:off x="655027" y="292408"/>
            <a:ext cx="8062546" cy="40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Take a look at the following quotations. Which one do you like the most? Which one do you like the least? Which one can you relate to? Why? </a:t>
            </a:r>
            <a:endParaRPr lang="en-GB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" name="Google Shape;512;p36"/>
          <p:cNvCxnSpPr/>
          <p:nvPr/>
        </p:nvCxnSpPr>
        <p:spPr>
          <a:xfrm>
            <a:off x="2035325" y="2513526"/>
            <a:ext cx="0" cy="5727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13" name="Google Shape;513;p36"/>
          <p:cNvCxnSpPr/>
          <p:nvPr/>
        </p:nvCxnSpPr>
        <p:spPr>
          <a:xfrm>
            <a:off x="4572000" y="2513526"/>
            <a:ext cx="0" cy="5727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14" name="Google Shape;514;p36"/>
          <p:cNvCxnSpPr/>
          <p:nvPr/>
        </p:nvCxnSpPr>
        <p:spPr>
          <a:xfrm>
            <a:off x="7108675" y="2513526"/>
            <a:ext cx="0" cy="5727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518" name="Google Shape;518;p36"/>
          <p:cNvSpPr txBox="1">
            <a:spLocks noGrp="1"/>
          </p:cNvSpPr>
          <p:nvPr>
            <p:ph type="title"/>
          </p:nvPr>
        </p:nvSpPr>
        <p:spPr>
          <a:xfrm>
            <a:off x="822088" y="390996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True or false?</a:t>
            </a:r>
            <a:br>
              <a:rPr lang="en" sz="2800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</a:br>
            <a:r>
              <a:rPr lang="hu-HU" sz="1200" dirty="0">
                <a:latin typeface="Garamond" panose="02020404030301010803" pitchFamily="18" charset="0"/>
              </a:rPr>
              <a:t>https://</a:t>
            </a:r>
            <a:r>
              <a:rPr lang="hu-HU" sz="1200" dirty="0" err="1">
                <a:latin typeface="Garamond" panose="02020404030301010803" pitchFamily="18" charset="0"/>
              </a:rPr>
              <a:t>www.youtube.com</a:t>
            </a:r>
            <a:r>
              <a:rPr lang="hu-HU" sz="1200" dirty="0">
                <a:latin typeface="Garamond" panose="02020404030301010803" pitchFamily="18" charset="0"/>
              </a:rPr>
              <a:t>/</a:t>
            </a:r>
            <a:r>
              <a:rPr lang="hu-HU" sz="1200" dirty="0" err="1">
                <a:latin typeface="Garamond" panose="02020404030301010803" pitchFamily="18" charset="0"/>
              </a:rPr>
              <a:t>watch?v</a:t>
            </a:r>
            <a:r>
              <a:rPr lang="hu-HU" sz="1200" dirty="0">
                <a:latin typeface="Garamond" panose="02020404030301010803" pitchFamily="18" charset="0"/>
              </a:rPr>
              <a:t>=Xb33zXpEgCc&amp;list=RDQM-6HpJ8GoONE&amp;start_radio=1</a:t>
            </a:r>
            <a:endParaRPr sz="1200" dirty="0">
              <a:latin typeface="Garamond" panose="02020404030301010803" pitchFamily="18" charset="0"/>
            </a:endParaRPr>
          </a:p>
        </p:txBody>
      </p:sp>
      <p:sp>
        <p:nvSpPr>
          <p:cNvPr id="519" name="Google Shape;519;p36"/>
          <p:cNvSpPr/>
          <p:nvPr/>
        </p:nvSpPr>
        <p:spPr>
          <a:xfrm>
            <a:off x="1539425" y="1852853"/>
            <a:ext cx="99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400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  <a:ea typeface="Elsie"/>
                <a:cs typeface="Elsie"/>
                <a:sym typeface="Elsie"/>
              </a:rPr>
              <a:t>1</a:t>
            </a:r>
            <a:endParaRPr sz="2400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  <a:ea typeface="Elsie"/>
              <a:cs typeface="Elsie"/>
              <a:sym typeface="Elsie"/>
            </a:endParaRPr>
          </a:p>
        </p:txBody>
      </p:sp>
      <p:sp>
        <p:nvSpPr>
          <p:cNvPr id="520" name="Google Shape;520;p36"/>
          <p:cNvSpPr/>
          <p:nvPr/>
        </p:nvSpPr>
        <p:spPr>
          <a:xfrm>
            <a:off x="4076100" y="1852853"/>
            <a:ext cx="99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  <a:ea typeface="Elsie"/>
                <a:cs typeface="Elsie"/>
                <a:sym typeface="Elsie"/>
              </a:rPr>
              <a:t>2</a:t>
            </a:r>
            <a:endParaRPr sz="2400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  <a:ea typeface="Elsie"/>
              <a:cs typeface="Elsie"/>
              <a:sym typeface="Elsie"/>
            </a:endParaRPr>
          </a:p>
        </p:txBody>
      </p:sp>
      <p:sp>
        <p:nvSpPr>
          <p:cNvPr id="521" name="Google Shape;521;p36"/>
          <p:cNvSpPr/>
          <p:nvPr/>
        </p:nvSpPr>
        <p:spPr>
          <a:xfrm>
            <a:off x="6612775" y="1852853"/>
            <a:ext cx="99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  <a:ea typeface="Elsie"/>
                <a:cs typeface="Elsie"/>
                <a:sym typeface="Elsie"/>
              </a:rPr>
              <a:t>3</a:t>
            </a:r>
            <a:endParaRPr sz="2400" dirty="0">
              <a:solidFill>
                <a:schemeClr val="tx2">
                  <a:lumMod val="75000"/>
                </a:schemeClr>
              </a:solidFill>
              <a:latin typeface="Garamond" panose="02020404030301010803" pitchFamily="18" charset="0"/>
              <a:ea typeface="Elsie"/>
              <a:cs typeface="Elsie"/>
              <a:sym typeface="Elsie"/>
            </a:endParaRPr>
          </a:p>
        </p:txBody>
      </p:sp>
      <p:sp>
        <p:nvSpPr>
          <p:cNvPr id="522" name="Google Shape;522;p36"/>
          <p:cNvSpPr txBox="1"/>
          <p:nvPr/>
        </p:nvSpPr>
        <p:spPr>
          <a:xfrm flipH="1">
            <a:off x="541103" y="3372027"/>
            <a:ext cx="3147283" cy="50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GB" sz="1800" dirty="0">
                <a:effectLst/>
                <a:latin typeface="Garamond" panose="02020404030301010803" pitchFamily="18" charset="0"/>
              </a:rPr>
              <a:t>One of the differences between sounds and music is repetition. </a:t>
            </a:r>
            <a:endParaRPr lang="en-GB" sz="3200" dirty="0"/>
          </a:p>
        </p:txBody>
      </p:sp>
      <p:sp>
        <p:nvSpPr>
          <p:cNvPr id="524" name="Google Shape;524;p36"/>
          <p:cNvSpPr txBox="1"/>
          <p:nvPr/>
        </p:nvSpPr>
        <p:spPr>
          <a:xfrm flipH="1">
            <a:off x="3666530" y="3909353"/>
            <a:ext cx="2139600" cy="50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effectLst/>
                <a:latin typeface="Garamond" panose="02020404030301010803" pitchFamily="18" charset="0"/>
              </a:rPr>
              <a:t>Music is a universal phenomenon, it exists in every culture.</a:t>
            </a:r>
            <a:br>
              <a:rPr lang="en-GB" sz="1800" dirty="0">
                <a:effectLst/>
                <a:latin typeface="Garamond" panose="02020404030301010803" pitchFamily="18" charset="0"/>
              </a:rPr>
            </a:br>
            <a:endParaRPr lang="en-GB" sz="1800" dirty="0">
              <a:solidFill>
                <a:schemeClr val="dk1"/>
              </a:solidFill>
              <a:latin typeface="Elsie"/>
              <a:ea typeface="Elsie"/>
              <a:cs typeface="Elsie"/>
              <a:sym typeface="Elsie"/>
            </a:endParaRPr>
          </a:p>
        </p:txBody>
      </p:sp>
      <p:sp>
        <p:nvSpPr>
          <p:cNvPr id="526" name="Google Shape;526;p36"/>
          <p:cNvSpPr txBox="1"/>
          <p:nvPr/>
        </p:nvSpPr>
        <p:spPr>
          <a:xfrm flipH="1">
            <a:off x="6038763" y="3909353"/>
            <a:ext cx="2139600" cy="50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Garamond" panose="02020404030301010803" pitchFamily="18" charset="0"/>
              </a:rPr>
              <a:t> The oldest musical instrument was made 39.900 years ago</a:t>
            </a:r>
            <a:br>
              <a:rPr lang="en-US" sz="1800" dirty="0">
                <a:effectLst/>
                <a:latin typeface="Garamond" panose="02020404030301010803" pitchFamily="18" charset="0"/>
              </a:rPr>
            </a:br>
            <a:endParaRPr lang="en-US" sz="1800" dirty="0">
              <a:solidFill>
                <a:schemeClr val="dk1"/>
              </a:solidFill>
              <a:latin typeface="Elsie"/>
              <a:ea typeface="Elsie"/>
              <a:cs typeface="Elsie"/>
              <a:sym typeface="Elsie"/>
            </a:endParaRPr>
          </a:p>
        </p:txBody>
      </p:sp>
      <p:cxnSp>
        <p:nvCxnSpPr>
          <p:cNvPr id="528" name="Google Shape;528;p36"/>
          <p:cNvCxnSpPr>
            <a:cxnSpLocks/>
          </p:cNvCxnSpPr>
          <p:nvPr/>
        </p:nvCxnSpPr>
        <p:spPr>
          <a:xfrm rot="10800000" flipH="1">
            <a:off x="2420163" y="1852875"/>
            <a:ext cx="1767000" cy="297300"/>
          </a:xfrm>
          <a:prstGeom prst="curvedConnector4">
            <a:avLst>
              <a:gd name="adj1" fmla="val 35971"/>
              <a:gd name="adj2" fmla="val 180103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29" name="Google Shape;529;p36"/>
          <p:cNvCxnSpPr>
            <a:cxnSpLocks/>
          </p:cNvCxnSpPr>
          <p:nvPr/>
        </p:nvCxnSpPr>
        <p:spPr>
          <a:xfrm flipV="1">
            <a:off x="5291980" y="1506583"/>
            <a:ext cx="1518123" cy="700009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30" name="Google Shape;530;p36"/>
          <p:cNvCxnSpPr>
            <a:cxnSpLocks/>
          </p:cNvCxnSpPr>
          <p:nvPr/>
        </p:nvCxnSpPr>
        <p:spPr>
          <a:xfrm rot="10800000" flipH="1">
            <a:off x="7878238" y="1614075"/>
            <a:ext cx="1295700" cy="536100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94195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9" grpId="0"/>
      <p:bldP spid="520" grpId="0"/>
      <p:bldP spid="5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49"/>
          <p:cNvSpPr txBox="1">
            <a:spLocks noGrp="1"/>
          </p:cNvSpPr>
          <p:nvPr>
            <p:ph type="title"/>
          </p:nvPr>
        </p:nvSpPr>
        <p:spPr>
          <a:xfrm>
            <a:off x="1706567" y="1012857"/>
            <a:ext cx="5937600" cy="142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i="1" dirty="0">
              <a:latin typeface="Garamond" panose="02020404030301010803" pitchFamily="18" charset="0"/>
              <a:sym typeface="Merriweather"/>
            </a:endParaRPr>
          </a:p>
        </p:txBody>
      </p:sp>
      <p:pic>
        <p:nvPicPr>
          <p:cNvPr id="2" name="musicvágott">
            <a:hlinkClick r:id="" action="ppaction://media"/>
            <a:extLst>
              <a:ext uri="{FF2B5EF4-FFF2-40B4-BE49-F238E27FC236}">
                <a16:creationId xmlns:a16="http://schemas.microsoft.com/office/drawing/2014/main" id="{15FF35FF-F18C-50A9-513C-05463A10D4B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5002" y="267189"/>
            <a:ext cx="8193995" cy="460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77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1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" name="Google Shape;512;p36"/>
          <p:cNvCxnSpPr/>
          <p:nvPr/>
        </p:nvCxnSpPr>
        <p:spPr>
          <a:xfrm>
            <a:off x="2035325" y="2513526"/>
            <a:ext cx="0" cy="5727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13" name="Google Shape;513;p36"/>
          <p:cNvCxnSpPr/>
          <p:nvPr/>
        </p:nvCxnSpPr>
        <p:spPr>
          <a:xfrm>
            <a:off x="4572000" y="2513526"/>
            <a:ext cx="0" cy="5727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14" name="Google Shape;514;p36"/>
          <p:cNvCxnSpPr/>
          <p:nvPr/>
        </p:nvCxnSpPr>
        <p:spPr>
          <a:xfrm>
            <a:off x="7108675" y="2513526"/>
            <a:ext cx="0" cy="5727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oval" w="med" len="med"/>
          </a:ln>
        </p:spPr>
      </p:cxnSp>
      <p:pic>
        <p:nvPicPr>
          <p:cNvPr id="515" name="Google Shape;515;p36"/>
          <p:cNvPicPr preferRelativeResize="0"/>
          <p:nvPr/>
        </p:nvPicPr>
        <p:blipFill>
          <a:blip r:embed="rId3">
            <a:alphaModFix amt="60000"/>
          </a:blip>
          <a:stretch>
            <a:fillRect/>
          </a:stretch>
        </p:blipFill>
        <p:spPr>
          <a:xfrm rot="5400000" flipH="1">
            <a:off x="1636599" y="1380612"/>
            <a:ext cx="797450" cy="153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6" name="Google Shape;516;p36"/>
          <p:cNvPicPr preferRelativeResize="0"/>
          <p:nvPr/>
        </p:nvPicPr>
        <p:blipFill>
          <a:blip r:embed="rId3">
            <a:alphaModFix amt="60000"/>
          </a:blip>
          <a:stretch>
            <a:fillRect/>
          </a:stretch>
        </p:blipFill>
        <p:spPr>
          <a:xfrm rot="5400000" flipH="1">
            <a:off x="6709950" y="1380612"/>
            <a:ext cx="797450" cy="153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7" name="Google Shape;517;p36"/>
          <p:cNvPicPr preferRelativeResize="0"/>
          <p:nvPr/>
        </p:nvPicPr>
        <p:blipFill>
          <a:blip r:embed="rId3">
            <a:alphaModFix amt="60000"/>
          </a:blip>
          <a:stretch>
            <a:fillRect/>
          </a:stretch>
        </p:blipFill>
        <p:spPr>
          <a:xfrm rot="5400000" flipH="1">
            <a:off x="4173275" y="1380612"/>
            <a:ext cx="797450" cy="1539125"/>
          </a:xfrm>
          <a:prstGeom prst="rect">
            <a:avLst/>
          </a:prstGeom>
          <a:noFill/>
          <a:ln>
            <a:noFill/>
          </a:ln>
        </p:spPr>
      </p:pic>
      <p:sp>
        <p:nvSpPr>
          <p:cNvPr id="518" name="Google Shape;518;p36"/>
          <p:cNvSpPr txBox="1">
            <a:spLocks noGrp="1"/>
          </p:cNvSpPr>
          <p:nvPr>
            <p:ph type="title"/>
          </p:nvPr>
        </p:nvSpPr>
        <p:spPr>
          <a:xfrm>
            <a:off x="822088" y="390996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  <a:t>True or false?</a:t>
            </a:r>
            <a:br>
              <a:rPr lang="en" sz="2800" b="1" dirty="0">
                <a:solidFill>
                  <a:schemeClr val="tx2">
                    <a:lumMod val="75000"/>
                  </a:schemeClr>
                </a:solidFill>
                <a:latin typeface="Garamond" panose="02020404030301010803" pitchFamily="18" charset="0"/>
              </a:rPr>
            </a:br>
            <a:r>
              <a:rPr lang="hu-HU" sz="1200" dirty="0">
                <a:latin typeface="Garamond" panose="02020404030301010803" pitchFamily="18" charset="0"/>
              </a:rPr>
              <a:t>https://</a:t>
            </a:r>
            <a:r>
              <a:rPr lang="hu-HU" sz="1200" dirty="0" err="1">
                <a:latin typeface="Garamond" panose="02020404030301010803" pitchFamily="18" charset="0"/>
              </a:rPr>
              <a:t>www.youtube.com</a:t>
            </a:r>
            <a:r>
              <a:rPr lang="hu-HU" sz="1200" dirty="0">
                <a:latin typeface="Garamond" panose="02020404030301010803" pitchFamily="18" charset="0"/>
              </a:rPr>
              <a:t>/</a:t>
            </a:r>
            <a:r>
              <a:rPr lang="hu-HU" sz="1200" dirty="0" err="1">
                <a:latin typeface="Garamond" panose="02020404030301010803" pitchFamily="18" charset="0"/>
              </a:rPr>
              <a:t>watch?v</a:t>
            </a:r>
            <a:r>
              <a:rPr lang="hu-HU" sz="1200" dirty="0">
                <a:latin typeface="Garamond" panose="02020404030301010803" pitchFamily="18" charset="0"/>
              </a:rPr>
              <a:t>=Xb33zXpEgCc&amp;list=RDQM-6HpJ8GoONE&amp;start_radio=1</a:t>
            </a:r>
            <a:endParaRPr sz="1200" dirty="0">
              <a:latin typeface="Garamond" panose="02020404030301010803" pitchFamily="18" charset="0"/>
            </a:endParaRPr>
          </a:p>
        </p:txBody>
      </p:sp>
      <p:sp>
        <p:nvSpPr>
          <p:cNvPr id="519" name="Google Shape;519;p36"/>
          <p:cNvSpPr/>
          <p:nvPr/>
        </p:nvSpPr>
        <p:spPr>
          <a:xfrm>
            <a:off x="1539425" y="1852853"/>
            <a:ext cx="99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sz="2400" dirty="0" err="1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rPr>
              <a:t>true</a:t>
            </a:r>
            <a:endParaRPr sz="2400" dirty="0">
              <a:solidFill>
                <a:schemeClr val="dk1"/>
              </a:solidFill>
              <a:latin typeface="Elsie"/>
              <a:ea typeface="Elsie"/>
              <a:cs typeface="Elsie"/>
              <a:sym typeface="Elsie"/>
            </a:endParaRPr>
          </a:p>
        </p:txBody>
      </p:sp>
      <p:sp>
        <p:nvSpPr>
          <p:cNvPr id="520" name="Google Shape;520;p36"/>
          <p:cNvSpPr/>
          <p:nvPr/>
        </p:nvSpPr>
        <p:spPr>
          <a:xfrm>
            <a:off x="4076100" y="1852853"/>
            <a:ext cx="99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rPr>
              <a:t>true</a:t>
            </a:r>
            <a:endParaRPr sz="2400" dirty="0">
              <a:solidFill>
                <a:schemeClr val="dk1"/>
              </a:solidFill>
              <a:latin typeface="Elsie"/>
              <a:ea typeface="Elsie"/>
              <a:cs typeface="Elsie"/>
              <a:sym typeface="Elsie"/>
            </a:endParaRPr>
          </a:p>
        </p:txBody>
      </p:sp>
      <p:sp>
        <p:nvSpPr>
          <p:cNvPr id="521" name="Google Shape;521;p36"/>
          <p:cNvSpPr/>
          <p:nvPr/>
        </p:nvSpPr>
        <p:spPr>
          <a:xfrm>
            <a:off x="6612775" y="1852853"/>
            <a:ext cx="99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dk1"/>
                </a:solidFill>
                <a:latin typeface="Elsie"/>
                <a:ea typeface="Elsie"/>
                <a:cs typeface="Elsie"/>
                <a:sym typeface="Elsie"/>
              </a:rPr>
              <a:t>false</a:t>
            </a:r>
            <a:endParaRPr sz="2400" dirty="0">
              <a:solidFill>
                <a:schemeClr val="dk1"/>
              </a:solidFill>
              <a:latin typeface="Elsie"/>
              <a:ea typeface="Elsie"/>
              <a:cs typeface="Elsie"/>
              <a:sym typeface="Elsie"/>
            </a:endParaRPr>
          </a:p>
        </p:txBody>
      </p:sp>
      <p:sp>
        <p:nvSpPr>
          <p:cNvPr id="522" name="Google Shape;522;p36"/>
          <p:cNvSpPr txBox="1"/>
          <p:nvPr/>
        </p:nvSpPr>
        <p:spPr>
          <a:xfrm flipH="1">
            <a:off x="541103" y="3372027"/>
            <a:ext cx="3147283" cy="50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hu-HU" sz="1800" dirty="0">
                <a:effectLst/>
                <a:latin typeface="Garamond" panose="02020404030301010803" pitchFamily="18" charset="0"/>
              </a:rPr>
              <a:t>1 </a:t>
            </a:r>
            <a:r>
              <a:rPr lang="en-GB" sz="1800" dirty="0">
                <a:effectLst/>
                <a:latin typeface="Garamond" panose="02020404030301010803" pitchFamily="18" charset="0"/>
              </a:rPr>
              <a:t>One of the differences between sounds and music is repetition. </a:t>
            </a:r>
            <a:endParaRPr lang="en-GB" sz="3200" dirty="0"/>
          </a:p>
        </p:txBody>
      </p:sp>
      <p:sp>
        <p:nvSpPr>
          <p:cNvPr id="524" name="Google Shape;524;p36"/>
          <p:cNvSpPr txBox="1"/>
          <p:nvPr/>
        </p:nvSpPr>
        <p:spPr>
          <a:xfrm flipH="1">
            <a:off x="3666530" y="3909353"/>
            <a:ext cx="2139600" cy="50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effectLst/>
                <a:latin typeface="Garamond" panose="02020404030301010803" pitchFamily="18" charset="0"/>
              </a:rPr>
              <a:t>2 Music is a universal phenomenon, it exists in every culture.</a:t>
            </a:r>
            <a:br>
              <a:rPr lang="en-GB" sz="1800" dirty="0">
                <a:effectLst/>
                <a:latin typeface="Garamond" panose="02020404030301010803" pitchFamily="18" charset="0"/>
              </a:rPr>
            </a:br>
            <a:endParaRPr lang="en-GB" sz="1800" dirty="0">
              <a:solidFill>
                <a:schemeClr val="dk1"/>
              </a:solidFill>
              <a:latin typeface="Elsie"/>
              <a:ea typeface="Elsie"/>
              <a:cs typeface="Elsie"/>
              <a:sym typeface="Elsie"/>
            </a:endParaRPr>
          </a:p>
        </p:txBody>
      </p:sp>
      <p:sp>
        <p:nvSpPr>
          <p:cNvPr id="526" name="Google Shape;526;p36"/>
          <p:cNvSpPr txBox="1"/>
          <p:nvPr/>
        </p:nvSpPr>
        <p:spPr>
          <a:xfrm flipH="1">
            <a:off x="6038763" y="3909353"/>
            <a:ext cx="2139600" cy="50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Garamond" panose="02020404030301010803" pitchFamily="18" charset="0"/>
              </a:rPr>
              <a:t>3 The oldest musical instrument was made 39.900 years ago</a:t>
            </a:r>
            <a:br>
              <a:rPr lang="en-US" sz="1800" dirty="0">
                <a:effectLst/>
                <a:latin typeface="Garamond" panose="02020404030301010803" pitchFamily="18" charset="0"/>
              </a:rPr>
            </a:br>
            <a:endParaRPr lang="en-US" sz="1800" dirty="0">
              <a:solidFill>
                <a:schemeClr val="dk1"/>
              </a:solidFill>
              <a:latin typeface="Elsie"/>
              <a:ea typeface="Elsie"/>
              <a:cs typeface="Elsie"/>
              <a:sym typeface="Elsie"/>
            </a:endParaRPr>
          </a:p>
        </p:txBody>
      </p:sp>
      <p:cxnSp>
        <p:nvCxnSpPr>
          <p:cNvPr id="528" name="Google Shape;528;p36"/>
          <p:cNvCxnSpPr>
            <a:stCxn id="515" idx="0"/>
            <a:endCxn id="520" idx="0"/>
          </p:cNvCxnSpPr>
          <p:nvPr/>
        </p:nvCxnSpPr>
        <p:spPr>
          <a:xfrm rot="10800000" flipH="1">
            <a:off x="2804886" y="1852875"/>
            <a:ext cx="1767000" cy="297300"/>
          </a:xfrm>
          <a:prstGeom prst="curvedConnector4">
            <a:avLst>
              <a:gd name="adj1" fmla="val 35971"/>
              <a:gd name="adj2" fmla="val 180103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29" name="Google Shape;529;p36"/>
          <p:cNvCxnSpPr>
            <a:stCxn id="517" idx="0"/>
            <a:endCxn id="521" idx="0"/>
          </p:cNvCxnSpPr>
          <p:nvPr/>
        </p:nvCxnSpPr>
        <p:spPr>
          <a:xfrm rot="10800000" flipH="1">
            <a:off x="5341563" y="1852875"/>
            <a:ext cx="1767000" cy="297300"/>
          </a:xfrm>
          <a:prstGeom prst="curvedConnector4">
            <a:avLst>
              <a:gd name="adj1" fmla="val 35971"/>
              <a:gd name="adj2" fmla="val 180103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30" name="Google Shape;530;p36"/>
          <p:cNvCxnSpPr>
            <a:stCxn id="516" idx="0"/>
          </p:cNvCxnSpPr>
          <p:nvPr/>
        </p:nvCxnSpPr>
        <p:spPr>
          <a:xfrm rot="10800000" flipH="1">
            <a:off x="7878238" y="1614075"/>
            <a:ext cx="1295700" cy="536100"/>
          </a:xfrm>
          <a:prstGeom prst="curvedConnector3">
            <a:avLst>
              <a:gd name="adj1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9" grpId="0"/>
      <p:bldP spid="520" grpId="0"/>
      <p:bldP spid="5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Feedback from the students</a:t>
            </a:r>
            <a:endParaRPr sz="2800" b="1" dirty="0">
              <a:solidFill>
                <a:schemeClr val="bg2">
                  <a:lumMod val="25000"/>
                </a:schemeClr>
              </a:solidFill>
              <a:latin typeface="Garamond" panose="02020404030301010803" pitchFamily="18" charset="0"/>
            </a:endParaRPr>
          </a:p>
        </p:txBody>
      </p:sp>
      <p:grpSp>
        <p:nvGrpSpPr>
          <p:cNvPr id="633" name="Google Shape;633;p39"/>
          <p:cNvGrpSpPr/>
          <p:nvPr/>
        </p:nvGrpSpPr>
        <p:grpSpPr>
          <a:xfrm>
            <a:off x="1715196" y="2183853"/>
            <a:ext cx="345997" cy="345997"/>
            <a:chOff x="1756921" y="1509739"/>
            <a:chExt cx="345997" cy="345997"/>
          </a:xfrm>
        </p:grpSpPr>
        <p:sp>
          <p:nvSpPr>
            <p:cNvPr id="634" name="Google Shape;634;p39"/>
            <p:cNvSpPr/>
            <p:nvPr/>
          </p:nvSpPr>
          <p:spPr>
            <a:xfrm>
              <a:off x="1756921" y="1509739"/>
              <a:ext cx="345997" cy="345997"/>
            </a:xfrm>
            <a:custGeom>
              <a:avLst/>
              <a:gdLst/>
              <a:ahLst/>
              <a:cxnLst/>
              <a:rect l="l" t="t" r="r" b="b"/>
              <a:pathLst>
                <a:path w="10871" h="10871" extrusionOk="0">
                  <a:moveTo>
                    <a:pt x="5442" y="0"/>
                  </a:moveTo>
                  <a:cubicBezTo>
                    <a:pt x="3977" y="0"/>
                    <a:pt x="2620" y="572"/>
                    <a:pt x="1596" y="1596"/>
                  </a:cubicBezTo>
                  <a:cubicBezTo>
                    <a:pt x="572" y="2620"/>
                    <a:pt x="1" y="3989"/>
                    <a:pt x="1" y="5441"/>
                  </a:cubicBezTo>
                  <a:cubicBezTo>
                    <a:pt x="1" y="6882"/>
                    <a:pt x="572" y="8251"/>
                    <a:pt x="1596" y="9275"/>
                  </a:cubicBezTo>
                  <a:cubicBezTo>
                    <a:pt x="2620" y="10299"/>
                    <a:pt x="3989" y="10871"/>
                    <a:pt x="5442" y="10871"/>
                  </a:cubicBezTo>
                  <a:cubicBezTo>
                    <a:pt x="6882" y="10871"/>
                    <a:pt x="8252" y="10299"/>
                    <a:pt x="9276" y="9275"/>
                  </a:cubicBezTo>
                  <a:cubicBezTo>
                    <a:pt x="10299" y="8251"/>
                    <a:pt x="10871" y="6882"/>
                    <a:pt x="10871" y="5441"/>
                  </a:cubicBezTo>
                  <a:cubicBezTo>
                    <a:pt x="10871" y="5346"/>
                    <a:pt x="10871" y="5263"/>
                    <a:pt x="10859" y="5156"/>
                  </a:cubicBezTo>
                  <a:cubicBezTo>
                    <a:pt x="10859" y="5060"/>
                    <a:pt x="10788" y="5001"/>
                    <a:pt x="10692" y="5001"/>
                  </a:cubicBezTo>
                  <a:cubicBezTo>
                    <a:pt x="10609" y="5001"/>
                    <a:pt x="10549" y="5084"/>
                    <a:pt x="10549" y="5168"/>
                  </a:cubicBezTo>
                  <a:lnTo>
                    <a:pt x="10549" y="5441"/>
                  </a:lnTo>
                  <a:cubicBezTo>
                    <a:pt x="10549" y="6811"/>
                    <a:pt x="10014" y="8085"/>
                    <a:pt x="9037" y="9049"/>
                  </a:cubicBezTo>
                  <a:cubicBezTo>
                    <a:pt x="8073" y="10025"/>
                    <a:pt x="6787" y="10561"/>
                    <a:pt x="5418" y="10561"/>
                  </a:cubicBezTo>
                  <a:cubicBezTo>
                    <a:pt x="4061" y="10561"/>
                    <a:pt x="2775" y="10025"/>
                    <a:pt x="1810" y="9049"/>
                  </a:cubicBezTo>
                  <a:cubicBezTo>
                    <a:pt x="834" y="8085"/>
                    <a:pt x="298" y="6811"/>
                    <a:pt x="298" y="5441"/>
                  </a:cubicBezTo>
                  <a:cubicBezTo>
                    <a:pt x="298" y="4072"/>
                    <a:pt x="834" y="2786"/>
                    <a:pt x="1810" y="1822"/>
                  </a:cubicBezTo>
                  <a:cubicBezTo>
                    <a:pt x="2775" y="858"/>
                    <a:pt x="4061" y="322"/>
                    <a:pt x="5418" y="322"/>
                  </a:cubicBezTo>
                  <a:cubicBezTo>
                    <a:pt x="6632" y="322"/>
                    <a:pt x="7799" y="750"/>
                    <a:pt x="8728" y="1524"/>
                  </a:cubicBezTo>
                  <a:cubicBezTo>
                    <a:pt x="9633" y="2298"/>
                    <a:pt x="10264" y="3358"/>
                    <a:pt x="10466" y="4513"/>
                  </a:cubicBezTo>
                  <a:cubicBezTo>
                    <a:pt x="10476" y="4594"/>
                    <a:pt x="10547" y="4649"/>
                    <a:pt x="10612" y="4649"/>
                  </a:cubicBezTo>
                  <a:cubicBezTo>
                    <a:pt x="10623" y="4649"/>
                    <a:pt x="10634" y="4647"/>
                    <a:pt x="10645" y="4644"/>
                  </a:cubicBezTo>
                  <a:cubicBezTo>
                    <a:pt x="10740" y="4632"/>
                    <a:pt x="10800" y="4548"/>
                    <a:pt x="10776" y="4465"/>
                  </a:cubicBezTo>
                  <a:cubicBezTo>
                    <a:pt x="10561" y="3239"/>
                    <a:pt x="9907" y="2108"/>
                    <a:pt x="8930" y="1286"/>
                  </a:cubicBezTo>
                  <a:cubicBezTo>
                    <a:pt x="7954" y="465"/>
                    <a:pt x="6716" y="0"/>
                    <a:pt x="544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39"/>
            <p:cNvSpPr/>
            <p:nvPr/>
          </p:nvSpPr>
          <p:spPr>
            <a:xfrm>
              <a:off x="1781937" y="1535488"/>
              <a:ext cx="295614" cy="295614"/>
            </a:xfrm>
            <a:custGeom>
              <a:avLst/>
              <a:gdLst/>
              <a:ahLst/>
              <a:cxnLst/>
              <a:rect l="l" t="t" r="r" b="b"/>
              <a:pathLst>
                <a:path w="9288" h="9288" extrusionOk="0">
                  <a:moveTo>
                    <a:pt x="4644" y="1"/>
                  </a:moveTo>
                  <a:cubicBezTo>
                    <a:pt x="3989" y="1"/>
                    <a:pt x="3346" y="132"/>
                    <a:pt x="2751" y="406"/>
                  </a:cubicBezTo>
                  <a:cubicBezTo>
                    <a:pt x="2167" y="656"/>
                    <a:pt x="1667" y="1025"/>
                    <a:pt x="1227" y="1489"/>
                  </a:cubicBezTo>
                  <a:cubicBezTo>
                    <a:pt x="1167" y="1549"/>
                    <a:pt x="1167" y="1656"/>
                    <a:pt x="1251" y="1715"/>
                  </a:cubicBezTo>
                  <a:cubicBezTo>
                    <a:pt x="1278" y="1743"/>
                    <a:pt x="1313" y="1757"/>
                    <a:pt x="1348" y="1757"/>
                  </a:cubicBezTo>
                  <a:cubicBezTo>
                    <a:pt x="1390" y="1757"/>
                    <a:pt x="1433" y="1737"/>
                    <a:pt x="1465" y="1692"/>
                  </a:cubicBezTo>
                  <a:cubicBezTo>
                    <a:pt x="1870" y="1263"/>
                    <a:pt x="2346" y="918"/>
                    <a:pt x="2882" y="680"/>
                  </a:cubicBezTo>
                  <a:cubicBezTo>
                    <a:pt x="3429" y="430"/>
                    <a:pt x="4025" y="310"/>
                    <a:pt x="4644" y="310"/>
                  </a:cubicBezTo>
                  <a:cubicBezTo>
                    <a:pt x="7025" y="310"/>
                    <a:pt x="8966" y="2239"/>
                    <a:pt x="8966" y="4644"/>
                  </a:cubicBezTo>
                  <a:cubicBezTo>
                    <a:pt x="8966" y="7037"/>
                    <a:pt x="7037" y="8978"/>
                    <a:pt x="4644" y="8978"/>
                  </a:cubicBezTo>
                  <a:cubicBezTo>
                    <a:pt x="2263" y="8978"/>
                    <a:pt x="310" y="7037"/>
                    <a:pt x="310" y="4644"/>
                  </a:cubicBezTo>
                  <a:cubicBezTo>
                    <a:pt x="310" y="3799"/>
                    <a:pt x="560" y="2966"/>
                    <a:pt x="1024" y="2263"/>
                  </a:cubicBezTo>
                  <a:cubicBezTo>
                    <a:pt x="1084" y="2192"/>
                    <a:pt x="1072" y="2084"/>
                    <a:pt x="989" y="2037"/>
                  </a:cubicBezTo>
                  <a:cubicBezTo>
                    <a:pt x="963" y="2020"/>
                    <a:pt x="933" y="2012"/>
                    <a:pt x="904" y="2012"/>
                  </a:cubicBezTo>
                  <a:cubicBezTo>
                    <a:pt x="850" y="2012"/>
                    <a:pt x="797" y="2038"/>
                    <a:pt x="774" y="2084"/>
                  </a:cubicBezTo>
                  <a:cubicBezTo>
                    <a:pt x="262" y="2846"/>
                    <a:pt x="0" y="3716"/>
                    <a:pt x="0" y="4644"/>
                  </a:cubicBezTo>
                  <a:cubicBezTo>
                    <a:pt x="0" y="5883"/>
                    <a:pt x="477" y="7049"/>
                    <a:pt x="1346" y="7930"/>
                  </a:cubicBezTo>
                  <a:cubicBezTo>
                    <a:pt x="2227" y="8811"/>
                    <a:pt x="3394" y="9288"/>
                    <a:pt x="4644" y="9288"/>
                  </a:cubicBezTo>
                  <a:cubicBezTo>
                    <a:pt x="5894" y="9288"/>
                    <a:pt x="7049" y="8811"/>
                    <a:pt x="7930" y="7930"/>
                  </a:cubicBezTo>
                  <a:cubicBezTo>
                    <a:pt x="8811" y="7049"/>
                    <a:pt x="9287" y="5894"/>
                    <a:pt x="9287" y="4644"/>
                  </a:cubicBezTo>
                  <a:cubicBezTo>
                    <a:pt x="9287" y="3394"/>
                    <a:pt x="8811" y="2227"/>
                    <a:pt x="7930" y="1346"/>
                  </a:cubicBezTo>
                  <a:cubicBezTo>
                    <a:pt x="7049" y="477"/>
                    <a:pt x="5894" y="1"/>
                    <a:pt x="46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39"/>
            <p:cNvSpPr/>
            <p:nvPr/>
          </p:nvSpPr>
          <p:spPr>
            <a:xfrm>
              <a:off x="1806954" y="1677980"/>
              <a:ext cx="17441" cy="10630"/>
            </a:xfrm>
            <a:custGeom>
              <a:avLst/>
              <a:gdLst/>
              <a:ahLst/>
              <a:cxnLst/>
              <a:rect l="l" t="t" r="r" b="b"/>
              <a:pathLst>
                <a:path w="548" h="334" extrusionOk="0">
                  <a:moveTo>
                    <a:pt x="167" y="1"/>
                  </a:moveTo>
                  <a:cubicBezTo>
                    <a:pt x="72" y="1"/>
                    <a:pt x="0" y="72"/>
                    <a:pt x="0" y="167"/>
                  </a:cubicBezTo>
                  <a:cubicBezTo>
                    <a:pt x="0" y="251"/>
                    <a:pt x="72" y="334"/>
                    <a:pt x="167" y="334"/>
                  </a:cubicBezTo>
                  <a:lnTo>
                    <a:pt x="381" y="334"/>
                  </a:lnTo>
                  <a:cubicBezTo>
                    <a:pt x="476" y="334"/>
                    <a:pt x="548" y="251"/>
                    <a:pt x="548" y="167"/>
                  </a:cubicBezTo>
                  <a:cubicBezTo>
                    <a:pt x="548" y="72"/>
                    <a:pt x="476" y="1"/>
                    <a:pt x="38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39"/>
            <p:cNvSpPr/>
            <p:nvPr/>
          </p:nvSpPr>
          <p:spPr>
            <a:xfrm>
              <a:off x="1924429" y="1560122"/>
              <a:ext cx="128106" cy="128488"/>
            </a:xfrm>
            <a:custGeom>
              <a:avLst/>
              <a:gdLst/>
              <a:ahLst/>
              <a:cxnLst/>
              <a:rect l="l" t="t" r="r" b="b"/>
              <a:pathLst>
                <a:path w="4025" h="4037" extrusionOk="0">
                  <a:moveTo>
                    <a:pt x="155" y="1"/>
                  </a:moveTo>
                  <a:cubicBezTo>
                    <a:pt x="72" y="1"/>
                    <a:pt x="0" y="72"/>
                    <a:pt x="0" y="167"/>
                  </a:cubicBezTo>
                  <a:lnTo>
                    <a:pt x="0" y="3870"/>
                  </a:lnTo>
                  <a:cubicBezTo>
                    <a:pt x="0" y="3954"/>
                    <a:pt x="72" y="4037"/>
                    <a:pt x="155" y="4037"/>
                  </a:cubicBezTo>
                  <a:lnTo>
                    <a:pt x="3870" y="4037"/>
                  </a:lnTo>
                  <a:cubicBezTo>
                    <a:pt x="3953" y="4037"/>
                    <a:pt x="4024" y="3954"/>
                    <a:pt x="4024" y="3870"/>
                  </a:cubicBezTo>
                  <a:cubicBezTo>
                    <a:pt x="4024" y="3775"/>
                    <a:pt x="3953" y="3704"/>
                    <a:pt x="3870" y="3704"/>
                  </a:cubicBezTo>
                  <a:lnTo>
                    <a:pt x="322" y="3704"/>
                  </a:lnTo>
                  <a:lnTo>
                    <a:pt x="322" y="167"/>
                  </a:lnTo>
                  <a:cubicBezTo>
                    <a:pt x="322" y="72"/>
                    <a:pt x="250" y="1"/>
                    <a:pt x="15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9"/>
            <p:cNvSpPr/>
            <p:nvPr/>
          </p:nvSpPr>
          <p:spPr>
            <a:xfrm>
              <a:off x="1924811" y="1788644"/>
              <a:ext cx="10630" cy="17823"/>
            </a:xfrm>
            <a:custGeom>
              <a:avLst/>
              <a:gdLst/>
              <a:ahLst/>
              <a:cxnLst/>
              <a:rect l="l" t="t" r="r" b="b"/>
              <a:pathLst>
                <a:path w="334" h="560" extrusionOk="0">
                  <a:moveTo>
                    <a:pt x="167" y="0"/>
                  </a:moveTo>
                  <a:cubicBezTo>
                    <a:pt x="71" y="0"/>
                    <a:pt x="0" y="84"/>
                    <a:pt x="0" y="167"/>
                  </a:cubicBezTo>
                  <a:lnTo>
                    <a:pt x="0" y="393"/>
                  </a:lnTo>
                  <a:cubicBezTo>
                    <a:pt x="0" y="488"/>
                    <a:pt x="71" y="560"/>
                    <a:pt x="167" y="560"/>
                  </a:cubicBezTo>
                  <a:cubicBezTo>
                    <a:pt x="250" y="560"/>
                    <a:pt x="333" y="488"/>
                    <a:pt x="333" y="393"/>
                  </a:cubicBezTo>
                  <a:lnTo>
                    <a:pt x="333" y="167"/>
                  </a:lnTo>
                  <a:cubicBezTo>
                    <a:pt x="333" y="84"/>
                    <a:pt x="250" y="0"/>
                    <a:pt x="16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9"/>
            <p:cNvSpPr/>
            <p:nvPr/>
          </p:nvSpPr>
          <p:spPr>
            <a:xfrm>
              <a:off x="1841423" y="1594719"/>
              <a:ext cx="16328" cy="15086"/>
            </a:xfrm>
            <a:custGeom>
              <a:avLst/>
              <a:gdLst/>
              <a:ahLst/>
              <a:cxnLst/>
              <a:rect l="l" t="t" r="r" b="b"/>
              <a:pathLst>
                <a:path w="513" h="474" extrusionOk="0">
                  <a:moveTo>
                    <a:pt x="173" y="0"/>
                  </a:moveTo>
                  <a:cubicBezTo>
                    <a:pt x="132" y="0"/>
                    <a:pt x="90" y="15"/>
                    <a:pt x="60" y="45"/>
                  </a:cubicBezTo>
                  <a:cubicBezTo>
                    <a:pt x="1" y="104"/>
                    <a:pt x="1" y="212"/>
                    <a:pt x="60" y="259"/>
                  </a:cubicBezTo>
                  <a:lnTo>
                    <a:pt x="215" y="426"/>
                  </a:lnTo>
                  <a:cubicBezTo>
                    <a:pt x="239" y="462"/>
                    <a:pt x="286" y="474"/>
                    <a:pt x="334" y="474"/>
                  </a:cubicBezTo>
                  <a:cubicBezTo>
                    <a:pt x="370" y="474"/>
                    <a:pt x="405" y="462"/>
                    <a:pt x="453" y="426"/>
                  </a:cubicBezTo>
                  <a:cubicBezTo>
                    <a:pt x="513" y="366"/>
                    <a:pt x="513" y="259"/>
                    <a:pt x="453" y="212"/>
                  </a:cubicBezTo>
                  <a:lnTo>
                    <a:pt x="286" y="45"/>
                  </a:lnTo>
                  <a:cubicBezTo>
                    <a:pt x="257" y="15"/>
                    <a:pt x="215" y="0"/>
                    <a:pt x="17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9"/>
            <p:cNvSpPr/>
            <p:nvPr/>
          </p:nvSpPr>
          <p:spPr>
            <a:xfrm>
              <a:off x="2002470" y="1756243"/>
              <a:ext cx="16709" cy="15755"/>
            </a:xfrm>
            <a:custGeom>
              <a:avLst/>
              <a:gdLst/>
              <a:ahLst/>
              <a:cxnLst/>
              <a:rect l="l" t="t" r="r" b="b"/>
              <a:pathLst>
                <a:path w="525" h="495" extrusionOk="0">
                  <a:moveTo>
                    <a:pt x="175" y="0"/>
                  </a:moveTo>
                  <a:cubicBezTo>
                    <a:pt x="132" y="0"/>
                    <a:pt x="90" y="18"/>
                    <a:pt x="60" y="54"/>
                  </a:cubicBezTo>
                  <a:cubicBezTo>
                    <a:pt x="1" y="113"/>
                    <a:pt x="1" y="221"/>
                    <a:pt x="60" y="280"/>
                  </a:cubicBezTo>
                  <a:lnTo>
                    <a:pt x="227" y="447"/>
                  </a:lnTo>
                  <a:cubicBezTo>
                    <a:pt x="251" y="471"/>
                    <a:pt x="298" y="494"/>
                    <a:pt x="346" y="494"/>
                  </a:cubicBezTo>
                  <a:cubicBezTo>
                    <a:pt x="394" y="494"/>
                    <a:pt x="418" y="471"/>
                    <a:pt x="465" y="447"/>
                  </a:cubicBezTo>
                  <a:cubicBezTo>
                    <a:pt x="525" y="387"/>
                    <a:pt x="525" y="280"/>
                    <a:pt x="465" y="221"/>
                  </a:cubicBezTo>
                  <a:lnTo>
                    <a:pt x="298" y="54"/>
                  </a:lnTo>
                  <a:cubicBezTo>
                    <a:pt x="263" y="18"/>
                    <a:pt x="218" y="0"/>
                    <a:pt x="17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9"/>
            <p:cNvSpPr/>
            <p:nvPr/>
          </p:nvSpPr>
          <p:spPr>
            <a:xfrm>
              <a:off x="2002470" y="1594719"/>
              <a:ext cx="16328" cy="15086"/>
            </a:xfrm>
            <a:custGeom>
              <a:avLst/>
              <a:gdLst/>
              <a:ahLst/>
              <a:cxnLst/>
              <a:rect l="l" t="t" r="r" b="b"/>
              <a:pathLst>
                <a:path w="513" h="474" extrusionOk="0">
                  <a:moveTo>
                    <a:pt x="340" y="0"/>
                  </a:moveTo>
                  <a:cubicBezTo>
                    <a:pt x="298" y="0"/>
                    <a:pt x="257" y="15"/>
                    <a:pt x="227" y="45"/>
                  </a:cubicBezTo>
                  <a:lnTo>
                    <a:pt x="60" y="212"/>
                  </a:lnTo>
                  <a:cubicBezTo>
                    <a:pt x="1" y="259"/>
                    <a:pt x="1" y="366"/>
                    <a:pt x="60" y="426"/>
                  </a:cubicBezTo>
                  <a:cubicBezTo>
                    <a:pt x="96" y="462"/>
                    <a:pt x="132" y="474"/>
                    <a:pt x="179" y="474"/>
                  </a:cubicBezTo>
                  <a:cubicBezTo>
                    <a:pt x="227" y="474"/>
                    <a:pt x="251" y="462"/>
                    <a:pt x="287" y="426"/>
                  </a:cubicBezTo>
                  <a:lnTo>
                    <a:pt x="453" y="259"/>
                  </a:lnTo>
                  <a:cubicBezTo>
                    <a:pt x="513" y="212"/>
                    <a:pt x="513" y="104"/>
                    <a:pt x="453" y="45"/>
                  </a:cubicBezTo>
                  <a:cubicBezTo>
                    <a:pt x="423" y="15"/>
                    <a:pt x="382" y="0"/>
                    <a:pt x="34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9"/>
            <p:cNvSpPr/>
            <p:nvPr/>
          </p:nvSpPr>
          <p:spPr>
            <a:xfrm>
              <a:off x="1841041" y="1756530"/>
              <a:ext cx="16709" cy="15468"/>
            </a:xfrm>
            <a:custGeom>
              <a:avLst/>
              <a:gdLst/>
              <a:ahLst/>
              <a:cxnLst/>
              <a:rect l="l" t="t" r="r" b="b"/>
              <a:pathLst>
                <a:path w="525" h="486" extrusionOk="0">
                  <a:moveTo>
                    <a:pt x="352" y="0"/>
                  </a:moveTo>
                  <a:cubicBezTo>
                    <a:pt x="310" y="0"/>
                    <a:pt x="269" y="15"/>
                    <a:pt x="239" y="45"/>
                  </a:cubicBezTo>
                  <a:lnTo>
                    <a:pt x="72" y="212"/>
                  </a:lnTo>
                  <a:cubicBezTo>
                    <a:pt x="1" y="271"/>
                    <a:pt x="1" y="354"/>
                    <a:pt x="60" y="438"/>
                  </a:cubicBezTo>
                  <a:cubicBezTo>
                    <a:pt x="84" y="462"/>
                    <a:pt x="132" y="485"/>
                    <a:pt x="179" y="485"/>
                  </a:cubicBezTo>
                  <a:cubicBezTo>
                    <a:pt x="227" y="485"/>
                    <a:pt x="251" y="462"/>
                    <a:pt x="298" y="438"/>
                  </a:cubicBezTo>
                  <a:lnTo>
                    <a:pt x="465" y="271"/>
                  </a:lnTo>
                  <a:cubicBezTo>
                    <a:pt x="525" y="212"/>
                    <a:pt x="525" y="104"/>
                    <a:pt x="465" y="45"/>
                  </a:cubicBezTo>
                  <a:cubicBezTo>
                    <a:pt x="435" y="15"/>
                    <a:pt x="394" y="0"/>
                    <a:pt x="35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9"/>
            <p:cNvSpPr/>
            <p:nvPr/>
          </p:nvSpPr>
          <p:spPr>
            <a:xfrm>
              <a:off x="1816025" y="1632084"/>
              <a:ext cx="17855" cy="13336"/>
            </a:xfrm>
            <a:custGeom>
              <a:avLst/>
              <a:gdLst/>
              <a:ahLst/>
              <a:cxnLst/>
              <a:rect l="l" t="t" r="r" b="b"/>
              <a:pathLst>
                <a:path w="561" h="419" extrusionOk="0">
                  <a:moveTo>
                    <a:pt x="173" y="0"/>
                  </a:moveTo>
                  <a:cubicBezTo>
                    <a:pt x="110" y="0"/>
                    <a:pt x="51" y="36"/>
                    <a:pt x="25" y="97"/>
                  </a:cubicBezTo>
                  <a:cubicBezTo>
                    <a:pt x="1" y="181"/>
                    <a:pt x="25" y="276"/>
                    <a:pt x="120" y="312"/>
                  </a:cubicBezTo>
                  <a:lnTo>
                    <a:pt x="322" y="395"/>
                  </a:lnTo>
                  <a:cubicBezTo>
                    <a:pt x="334" y="419"/>
                    <a:pt x="370" y="419"/>
                    <a:pt x="382" y="419"/>
                  </a:cubicBezTo>
                  <a:cubicBezTo>
                    <a:pt x="441" y="419"/>
                    <a:pt x="501" y="383"/>
                    <a:pt x="537" y="312"/>
                  </a:cubicBezTo>
                  <a:cubicBezTo>
                    <a:pt x="561" y="228"/>
                    <a:pt x="513" y="133"/>
                    <a:pt x="441" y="97"/>
                  </a:cubicBezTo>
                  <a:lnTo>
                    <a:pt x="239" y="14"/>
                  </a:lnTo>
                  <a:cubicBezTo>
                    <a:pt x="217" y="5"/>
                    <a:pt x="195" y="0"/>
                    <a:pt x="17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39"/>
            <p:cNvSpPr/>
            <p:nvPr/>
          </p:nvSpPr>
          <p:spPr>
            <a:xfrm>
              <a:off x="2026341" y="1721297"/>
              <a:ext cx="17855" cy="13177"/>
            </a:xfrm>
            <a:custGeom>
              <a:avLst/>
              <a:gdLst/>
              <a:ahLst/>
              <a:cxnLst/>
              <a:rect l="l" t="t" r="r" b="b"/>
              <a:pathLst>
                <a:path w="561" h="414" extrusionOk="0">
                  <a:moveTo>
                    <a:pt x="179" y="0"/>
                  </a:moveTo>
                  <a:cubicBezTo>
                    <a:pt x="114" y="0"/>
                    <a:pt x="52" y="31"/>
                    <a:pt x="25" y="104"/>
                  </a:cubicBezTo>
                  <a:cubicBezTo>
                    <a:pt x="1" y="176"/>
                    <a:pt x="25" y="283"/>
                    <a:pt x="120" y="307"/>
                  </a:cubicBezTo>
                  <a:lnTo>
                    <a:pt x="322" y="402"/>
                  </a:lnTo>
                  <a:cubicBezTo>
                    <a:pt x="334" y="414"/>
                    <a:pt x="370" y="414"/>
                    <a:pt x="382" y="414"/>
                  </a:cubicBezTo>
                  <a:cubicBezTo>
                    <a:pt x="441" y="414"/>
                    <a:pt x="501" y="378"/>
                    <a:pt x="537" y="307"/>
                  </a:cubicBezTo>
                  <a:cubicBezTo>
                    <a:pt x="560" y="235"/>
                    <a:pt x="537" y="128"/>
                    <a:pt x="441" y="104"/>
                  </a:cubicBezTo>
                  <a:lnTo>
                    <a:pt x="239" y="9"/>
                  </a:lnTo>
                  <a:cubicBezTo>
                    <a:pt x="219" y="3"/>
                    <a:pt x="199" y="0"/>
                    <a:pt x="17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9"/>
            <p:cNvSpPr/>
            <p:nvPr/>
          </p:nvSpPr>
          <p:spPr>
            <a:xfrm>
              <a:off x="1967619" y="1569702"/>
              <a:ext cx="14036" cy="16996"/>
            </a:xfrm>
            <a:custGeom>
              <a:avLst/>
              <a:gdLst/>
              <a:ahLst/>
              <a:cxnLst/>
              <a:rect l="l" t="t" r="r" b="b"/>
              <a:pathLst>
                <a:path w="441" h="534" extrusionOk="0">
                  <a:moveTo>
                    <a:pt x="267" y="1"/>
                  </a:moveTo>
                  <a:cubicBezTo>
                    <a:pt x="204" y="1"/>
                    <a:pt x="138" y="32"/>
                    <a:pt x="119" y="105"/>
                  </a:cubicBezTo>
                  <a:lnTo>
                    <a:pt x="24" y="307"/>
                  </a:lnTo>
                  <a:cubicBezTo>
                    <a:pt x="0" y="378"/>
                    <a:pt x="24" y="486"/>
                    <a:pt x="119" y="521"/>
                  </a:cubicBezTo>
                  <a:cubicBezTo>
                    <a:pt x="131" y="521"/>
                    <a:pt x="155" y="533"/>
                    <a:pt x="179" y="533"/>
                  </a:cubicBezTo>
                  <a:cubicBezTo>
                    <a:pt x="239" y="533"/>
                    <a:pt x="298" y="498"/>
                    <a:pt x="322" y="426"/>
                  </a:cubicBezTo>
                  <a:lnTo>
                    <a:pt x="417" y="224"/>
                  </a:lnTo>
                  <a:cubicBezTo>
                    <a:pt x="441" y="140"/>
                    <a:pt x="417" y="45"/>
                    <a:pt x="322" y="9"/>
                  </a:cubicBezTo>
                  <a:cubicBezTo>
                    <a:pt x="305" y="4"/>
                    <a:pt x="286" y="1"/>
                    <a:pt x="26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9"/>
            <p:cNvSpPr/>
            <p:nvPr/>
          </p:nvSpPr>
          <p:spPr>
            <a:xfrm>
              <a:off x="1877802" y="1780019"/>
              <a:ext cx="14450" cy="16996"/>
            </a:xfrm>
            <a:custGeom>
              <a:avLst/>
              <a:gdLst/>
              <a:ahLst/>
              <a:cxnLst/>
              <a:rect l="l" t="t" r="r" b="b"/>
              <a:pathLst>
                <a:path w="454" h="534" extrusionOk="0">
                  <a:moveTo>
                    <a:pt x="279" y="1"/>
                  </a:moveTo>
                  <a:cubicBezTo>
                    <a:pt x="216" y="1"/>
                    <a:pt x="147" y="32"/>
                    <a:pt x="120" y="105"/>
                  </a:cubicBezTo>
                  <a:lnTo>
                    <a:pt x="36" y="307"/>
                  </a:lnTo>
                  <a:cubicBezTo>
                    <a:pt x="1" y="378"/>
                    <a:pt x="48" y="486"/>
                    <a:pt x="120" y="509"/>
                  </a:cubicBezTo>
                  <a:cubicBezTo>
                    <a:pt x="144" y="533"/>
                    <a:pt x="167" y="533"/>
                    <a:pt x="179" y="533"/>
                  </a:cubicBezTo>
                  <a:cubicBezTo>
                    <a:pt x="239" y="533"/>
                    <a:pt x="298" y="497"/>
                    <a:pt x="334" y="426"/>
                  </a:cubicBezTo>
                  <a:lnTo>
                    <a:pt x="417" y="224"/>
                  </a:lnTo>
                  <a:cubicBezTo>
                    <a:pt x="453" y="140"/>
                    <a:pt x="417" y="45"/>
                    <a:pt x="334" y="9"/>
                  </a:cubicBezTo>
                  <a:cubicBezTo>
                    <a:pt x="317" y="4"/>
                    <a:pt x="298" y="1"/>
                    <a:pt x="27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39"/>
            <p:cNvSpPr/>
            <p:nvPr/>
          </p:nvSpPr>
          <p:spPr>
            <a:xfrm>
              <a:off x="1879711" y="1568652"/>
              <a:ext cx="14418" cy="16900"/>
            </a:xfrm>
            <a:custGeom>
              <a:avLst/>
              <a:gdLst/>
              <a:ahLst/>
              <a:cxnLst/>
              <a:rect l="l" t="t" r="r" b="b"/>
              <a:pathLst>
                <a:path w="453" h="531" extrusionOk="0">
                  <a:moveTo>
                    <a:pt x="169" y="0"/>
                  </a:moveTo>
                  <a:cubicBezTo>
                    <a:pt x="153" y="0"/>
                    <a:pt x="136" y="2"/>
                    <a:pt x="119" y="7"/>
                  </a:cubicBezTo>
                  <a:cubicBezTo>
                    <a:pt x="48" y="42"/>
                    <a:pt x="0" y="138"/>
                    <a:pt x="36" y="221"/>
                  </a:cubicBezTo>
                  <a:lnTo>
                    <a:pt x="119" y="423"/>
                  </a:lnTo>
                  <a:cubicBezTo>
                    <a:pt x="155" y="495"/>
                    <a:pt x="214" y="531"/>
                    <a:pt x="274" y="531"/>
                  </a:cubicBezTo>
                  <a:cubicBezTo>
                    <a:pt x="286" y="531"/>
                    <a:pt x="322" y="531"/>
                    <a:pt x="334" y="519"/>
                  </a:cubicBezTo>
                  <a:cubicBezTo>
                    <a:pt x="405" y="483"/>
                    <a:pt x="453" y="400"/>
                    <a:pt x="417" y="304"/>
                  </a:cubicBezTo>
                  <a:lnTo>
                    <a:pt x="334" y="102"/>
                  </a:lnTo>
                  <a:cubicBezTo>
                    <a:pt x="304" y="43"/>
                    <a:pt x="243" y="0"/>
                    <a:pt x="16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9"/>
            <p:cNvSpPr/>
            <p:nvPr/>
          </p:nvSpPr>
          <p:spPr>
            <a:xfrm>
              <a:off x="1965709" y="1780846"/>
              <a:ext cx="14068" cy="16900"/>
            </a:xfrm>
            <a:custGeom>
              <a:avLst/>
              <a:gdLst/>
              <a:ahLst/>
              <a:cxnLst/>
              <a:rect l="l" t="t" r="r" b="b"/>
              <a:pathLst>
                <a:path w="442" h="531" extrusionOk="0">
                  <a:moveTo>
                    <a:pt x="189" y="0"/>
                  </a:moveTo>
                  <a:cubicBezTo>
                    <a:pt x="166" y="0"/>
                    <a:pt x="143" y="6"/>
                    <a:pt x="120" y="19"/>
                  </a:cubicBezTo>
                  <a:cubicBezTo>
                    <a:pt x="37" y="43"/>
                    <a:pt x="1" y="138"/>
                    <a:pt x="25" y="221"/>
                  </a:cubicBezTo>
                  <a:lnTo>
                    <a:pt x="120" y="424"/>
                  </a:lnTo>
                  <a:cubicBezTo>
                    <a:pt x="144" y="483"/>
                    <a:pt x="203" y="531"/>
                    <a:pt x="263" y="531"/>
                  </a:cubicBezTo>
                  <a:cubicBezTo>
                    <a:pt x="275" y="531"/>
                    <a:pt x="310" y="531"/>
                    <a:pt x="322" y="519"/>
                  </a:cubicBezTo>
                  <a:cubicBezTo>
                    <a:pt x="394" y="483"/>
                    <a:pt x="441" y="400"/>
                    <a:pt x="418" y="305"/>
                  </a:cubicBezTo>
                  <a:lnTo>
                    <a:pt x="322" y="102"/>
                  </a:lnTo>
                  <a:cubicBezTo>
                    <a:pt x="305" y="42"/>
                    <a:pt x="250" y="0"/>
                    <a:pt x="18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39"/>
            <p:cNvSpPr/>
            <p:nvPr/>
          </p:nvSpPr>
          <p:spPr>
            <a:xfrm>
              <a:off x="2026723" y="1633644"/>
              <a:ext cx="17855" cy="13304"/>
            </a:xfrm>
            <a:custGeom>
              <a:avLst/>
              <a:gdLst/>
              <a:ahLst/>
              <a:cxnLst/>
              <a:rect l="l" t="t" r="r" b="b"/>
              <a:pathLst>
                <a:path w="561" h="418" extrusionOk="0">
                  <a:moveTo>
                    <a:pt x="387" y="0"/>
                  </a:moveTo>
                  <a:cubicBezTo>
                    <a:pt x="366" y="0"/>
                    <a:pt x="345" y="4"/>
                    <a:pt x="322" y="13"/>
                  </a:cubicBezTo>
                  <a:lnTo>
                    <a:pt x="120" y="96"/>
                  </a:lnTo>
                  <a:cubicBezTo>
                    <a:pt x="48" y="132"/>
                    <a:pt x="1" y="215"/>
                    <a:pt x="25" y="310"/>
                  </a:cubicBezTo>
                  <a:cubicBezTo>
                    <a:pt x="60" y="382"/>
                    <a:pt x="120" y="417"/>
                    <a:pt x="179" y="417"/>
                  </a:cubicBezTo>
                  <a:cubicBezTo>
                    <a:pt x="191" y="417"/>
                    <a:pt x="227" y="417"/>
                    <a:pt x="239" y="394"/>
                  </a:cubicBezTo>
                  <a:lnTo>
                    <a:pt x="441" y="310"/>
                  </a:lnTo>
                  <a:cubicBezTo>
                    <a:pt x="513" y="274"/>
                    <a:pt x="560" y="191"/>
                    <a:pt x="537" y="96"/>
                  </a:cubicBezTo>
                  <a:cubicBezTo>
                    <a:pt x="509" y="41"/>
                    <a:pt x="454" y="0"/>
                    <a:pt x="38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39"/>
            <p:cNvSpPr/>
            <p:nvPr/>
          </p:nvSpPr>
          <p:spPr>
            <a:xfrm>
              <a:off x="1814911" y="1719419"/>
              <a:ext cx="18205" cy="13177"/>
            </a:xfrm>
            <a:custGeom>
              <a:avLst/>
              <a:gdLst/>
              <a:ahLst/>
              <a:cxnLst/>
              <a:rect l="l" t="t" r="r" b="b"/>
              <a:pathLst>
                <a:path w="572" h="414" extrusionOk="0">
                  <a:moveTo>
                    <a:pt x="382" y="1"/>
                  </a:moveTo>
                  <a:cubicBezTo>
                    <a:pt x="365" y="1"/>
                    <a:pt x="348" y="3"/>
                    <a:pt x="334" y="8"/>
                  </a:cubicBezTo>
                  <a:lnTo>
                    <a:pt x="119" y="104"/>
                  </a:lnTo>
                  <a:cubicBezTo>
                    <a:pt x="48" y="127"/>
                    <a:pt x="0" y="223"/>
                    <a:pt x="36" y="306"/>
                  </a:cubicBezTo>
                  <a:cubicBezTo>
                    <a:pt x="60" y="366"/>
                    <a:pt x="119" y="413"/>
                    <a:pt x="179" y="413"/>
                  </a:cubicBezTo>
                  <a:cubicBezTo>
                    <a:pt x="191" y="413"/>
                    <a:pt x="226" y="413"/>
                    <a:pt x="238" y="389"/>
                  </a:cubicBezTo>
                  <a:lnTo>
                    <a:pt x="453" y="306"/>
                  </a:lnTo>
                  <a:cubicBezTo>
                    <a:pt x="524" y="270"/>
                    <a:pt x="572" y="187"/>
                    <a:pt x="536" y="92"/>
                  </a:cubicBezTo>
                  <a:cubicBezTo>
                    <a:pt x="517" y="35"/>
                    <a:pt x="446" y="1"/>
                    <a:pt x="38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1" name="Google Shape;651;p39"/>
          <p:cNvGrpSpPr/>
          <p:nvPr/>
        </p:nvGrpSpPr>
        <p:grpSpPr>
          <a:xfrm>
            <a:off x="4452615" y="2129994"/>
            <a:ext cx="238770" cy="371841"/>
            <a:chOff x="2722090" y="2890162"/>
            <a:chExt cx="238770" cy="371841"/>
          </a:xfrm>
        </p:grpSpPr>
        <p:sp>
          <p:nvSpPr>
            <p:cNvPr id="652" name="Google Shape;652;p39"/>
            <p:cNvSpPr/>
            <p:nvPr/>
          </p:nvSpPr>
          <p:spPr>
            <a:xfrm>
              <a:off x="2722090" y="2890162"/>
              <a:ext cx="238770" cy="371841"/>
            </a:xfrm>
            <a:custGeom>
              <a:avLst/>
              <a:gdLst/>
              <a:ahLst/>
              <a:cxnLst/>
              <a:rect l="l" t="t" r="r" b="b"/>
              <a:pathLst>
                <a:path w="7502" h="11683" extrusionOk="0">
                  <a:moveTo>
                    <a:pt x="3835" y="372"/>
                  </a:moveTo>
                  <a:lnTo>
                    <a:pt x="3966" y="419"/>
                  </a:lnTo>
                  <a:cubicBezTo>
                    <a:pt x="4132" y="491"/>
                    <a:pt x="4251" y="634"/>
                    <a:pt x="4347" y="848"/>
                  </a:cubicBezTo>
                  <a:cubicBezTo>
                    <a:pt x="4168" y="812"/>
                    <a:pt x="4001" y="788"/>
                    <a:pt x="3835" y="777"/>
                  </a:cubicBezTo>
                  <a:lnTo>
                    <a:pt x="3835" y="372"/>
                  </a:lnTo>
                  <a:close/>
                  <a:moveTo>
                    <a:pt x="6609" y="9135"/>
                  </a:moveTo>
                  <a:cubicBezTo>
                    <a:pt x="6716" y="9135"/>
                    <a:pt x="6799" y="9230"/>
                    <a:pt x="6799" y="9337"/>
                  </a:cubicBezTo>
                  <a:lnTo>
                    <a:pt x="6799" y="9528"/>
                  </a:lnTo>
                  <a:lnTo>
                    <a:pt x="6609" y="9528"/>
                  </a:lnTo>
                  <a:cubicBezTo>
                    <a:pt x="6513" y="9528"/>
                    <a:pt x="6442" y="9599"/>
                    <a:pt x="6442" y="9694"/>
                  </a:cubicBezTo>
                  <a:cubicBezTo>
                    <a:pt x="6442" y="9778"/>
                    <a:pt x="6513" y="9849"/>
                    <a:pt x="6609" y="9849"/>
                  </a:cubicBezTo>
                  <a:lnTo>
                    <a:pt x="6978" y="9849"/>
                  </a:lnTo>
                  <a:cubicBezTo>
                    <a:pt x="7085" y="9849"/>
                    <a:pt x="7168" y="9944"/>
                    <a:pt x="7168" y="10040"/>
                  </a:cubicBezTo>
                  <a:lnTo>
                    <a:pt x="7168" y="11147"/>
                  </a:lnTo>
                  <a:cubicBezTo>
                    <a:pt x="7156" y="11266"/>
                    <a:pt x="7073" y="11361"/>
                    <a:pt x="6966" y="11361"/>
                  </a:cubicBezTo>
                  <a:lnTo>
                    <a:pt x="1477" y="11361"/>
                  </a:lnTo>
                  <a:cubicBezTo>
                    <a:pt x="1370" y="11361"/>
                    <a:pt x="1275" y="11266"/>
                    <a:pt x="1275" y="11159"/>
                  </a:cubicBezTo>
                  <a:lnTo>
                    <a:pt x="1275" y="10063"/>
                  </a:lnTo>
                  <a:cubicBezTo>
                    <a:pt x="1275" y="9956"/>
                    <a:pt x="1370" y="9873"/>
                    <a:pt x="1477" y="9873"/>
                  </a:cubicBezTo>
                  <a:lnTo>
                    <a:pt x="5859" y="9873"/>
                  </a:lnTo>
                  <a:cubicBezTo>
                    <a:pt x="5954" y="9873"/>
                    <a:pt x="6025" y="9790"/>
                    <a:pt x="6025" y="9706"/>
                  </a:cubicBezTo>
                  <a:cubicBezTo>
                    <a:pt x="6025" y="9611"/>
                    <a:pt x="5954" y="9540"/>
                    <a:pt x="5859" y="9540"/>
                  </a:cubicBezTo>
                  <a:lnTo>
                    <a:pt x="1656" y="9540"/>
                  </a:lnTo>
                  <a:lnTo>
                    <a:pt x="1656" y="9337"/>
                  </a:lnTo>
                  <a:cubicBezTo>
                    <a:pt x="1656" y="9230"/>
                    <a:pt x="1739" y="9135"/>
                    <a:pt x="1846" y="9135"/>
                  </a:cubicBezTo>
                  <a:close/>
                  <a:moveTo>
                    <a:pt x="3739" y="1"/>
                  </a:moveTo>
                  <a:cubicBezTo>
                    <a:pt x="3703" y="1"/>
                    <a:pt x="3678" y="3"/>
                    <a:pt x="3668" y="3"/>
                  </a:cubicBezTo>
                  <a:cubicBezTo>
                    <a:pt x="3585" y="15"/>
                    <a:pt x="3513" y="74"/>
                    <a:pt x="3513" y="157"/>
                  </a:cubicBezTo>
                  <a:lnTo>
                    <a:pt x="3513" y="729"/>
                  </a:lnTo>
                  <a:cubicBezTo>
                    <a:pt x="3438" y="725"/>
                    <a:pt x="3373" y="724"/>
                    <a:pt x="3319" y="724"/>
                  </a:cubicBezTo>
                  <a:cubicBezTo>
                    <a:pt x="3210" y="724"/>
                    <a:pt x="3144" y="729"/>
                    <a:pt x="3120" y="729"/>
                  </a:cubicBezTo>
                  <a:cubicBezTo>
                    <a:pt x="3037" y="729"/>
                    <a:pt x="2954" y="812"/>
                    <a:pt x="2954" y="908"/>
                  </a:cubicBezTo>
                  <a:cubicBezTo>
                    <a:pt x="2954" y="991"/>
                    <a:pt x="3049" y="1074"/>
                    <a:pt x="3132" y="1074"/>
                  </a:cubicBezTo>
                  <a:cubicBezTo>
                    <a:pt x="3135" y="1074"/>
                    <a:pt x="3172" y="1073"/>
                    <a:pt x="3236" y="1073"/>
                  </a:cubicBezTo>
                  <a:cubicBezTo>
                    <a:pt x="3649" y="1073"/>
                    <a:pt x="5188" y="1135"/>
                    <a:pt x="6156" y="2062"/>
                  </a:cubicBezTo>
                  <a:cubicBezTo>
                    <a:pt x="6704" y="2586"/>
                    <a:pt x="6978" y="3301"/>
                    <a:pt x="6978" y="4194"/>
                  </a:cubicBezTo>
                  <a:cubicBezTo>
                    <a:pt x="6978" y="5158"/>
                    <a:pt x="6764" y="5753"/>
                    <a:pt x="6549" y="6408"/>
                  </a:cubicBezTo>
                  <a:cubicBezTo>
                    <a:pt x="6323" y="7063"/>
                    <a:pt x="6085" y="7742"/>
                    <a:pt x="6073" y="8778"/>
                  </a:cubicBezTo>
                  <a:lnTo>
                    <a:pt x="2120" y="8778"/>
                  </a:lnTo>
                  <a:cubicBezTo>
                    <a:pt x="2084" y="8694"/>
                    <a:pt x="2025" y="8492"/>
                    <a:pt x="2025" y="8218"/>
                  </a:cubicBezTo>
                  <a:cubicBezTo>
                    <a:pt x="2025" y="7766"/>
                    <a:pt x="2299" y="6730"/>
                    <a:pt x="4168" y="4860"/>
                  </a:cubicBezTo>
                  <a:cubicBezTo>
                    <a:pt x="4227" y="4801"/>
                    <a:pt x="4227" y="4729"/>
                    <a:pt x="4192" y="4658"/>
                  </a:cubicBezTo>
                  <a:cubicBezTo>
                    <a:pt x="4157" y="4606"/>
                    <a:pt x="4109" y="4573"/>
                    <a:pt x="4058" y="4573"/>
                  </a:cubicBezTo>
                  <a:cubicBezTo>
                    <a:pt x="4040" y="4573"/>
                    <a:pt x="4020" y="4577"/>
                    <a:pt x="4001" y="4587"/>
                  </a:cubicBezTo>
                  <a:cubicBezTo>
                    <a:pt x="4001" y="4587"/>
                    <a:pt x="3902" y="4611"/>
                    <a:pt x="3741" y="4611"/>
                  </a:cubicBezTo>
                  <a:cubicBezTo>
                    <a:pt x="3530" y="4611"/>
                    <a:pt x="3214" y="4569"/>
                    <a:pt x="2882" y="4372"/>
                  </a:cubicBezTo>
                  <a:cubicBezTo>
                    <a:pt x="2803" y="4328"/>
                    <a:pt x="2715" y="4306"/>
                    <a:pt x="2627" y="4306"/>
                  </a:cubicBezTo>
                  <a:cubicBezTo>
                    <a:pt x="2503" y="4306"/>
                    <a:pt x="2379" y="4348"/>
                    <a:pt x="2275" y="4432"/>
                  </a:cubicBezTo>
                  <a:cubicBezTo>
                    <a:pt x="2058" y="4611"/>
                    <a:pt x="1655" y="4842"/>
                    <a:pt x="1053" y="4842"/>
                  </a:cubicBezTo>
                  <a:cubicBezTo>
                    <a:pt x="895" y="4842"/>
                    <a:pt x="723" y="4826"/>
                    <a:pt x="537" y="4789"/>
                  </a:cubicBezTo>
                  <a:lnTo>
                    <a:pt x="382" y="4075"/>
                  </a:lnTo>
                  <a:lnTo>
                    <a:pt x="2156" y="2301"/>
                  </a:lnTo>
                  <a:cubicBezTo>
                    <a:pt x="2180" y="2277"/>
                    <a:pt x="2203" y="2229"/>
                    <a:pt x="2203" y="2193"/>
                  </a:cubicBezTo>
                  <a:lnTo>
                    <a:pt x="2203" y="1967"/>
                  </a:lnTo>
                  <a:cubicBezTo>
                    <a:pt x="2203" y="1860"/>
                    <a:pt x="2275" y="1789"/>
                    <a:pt x="2382" y="1777"/>
                  </a:cubicBezTo>
                  <a:cubicBezTo>
                    <a:pt x="2501" y="1764"/>
                    <a:pt x="2692" y="1750"/>
                    <a:pt x="2929" y="1750"/>
                  </a:cubicBezTo>
                  <a:cubicBezTo>
                    <a:pt x="3355" y="1750"/>
                    <a:pt x="3928" y="1796"/>
                    <a:pt x="4501" y="1979"/>
                  </a:cubicBezTo>
                  <a:cubicBezTo>
                    <a:pt x="4522" y="1987"/>
                    <a:pt x="4544" y="1991"/>
                    <a:pt x="4565" y="1991"/>
                  </a:cubicBezTo>
                  <a:cubicBezTo>
                    <a:pt x="4639" y="1991"/>
                    <a:pt x="4706" y="1943"/>
                    <a:pt x="4716" y="1860"/>
                  </a:cubicBezTo>
                  <a:cubicBezTo>
                    <a:pt x="4739" y="1777"/>
                    <a:pt x="4704" y="1670"/>
                    <a:pt x="4597" y="1658"/>
                  </a:cubicBezTo>
                  <a:cubicBezTo>
                    <a:pt x="3956" y="1457"/>
                    <a:pt x="3315" y="1408"/>
                    <a:pt x="2856" y="1408"/>
                  </a:cubicBezTo>
                  <a:cubicBezTo>
                    <a:pt x="2632" y="1408"/>
                    <a:pt x="2451" y="1420"/>
                    <a:pt x="2334" y="1431"/>
                  </a:cubicBezTo>
                  <a:cubicBezTo>
                    <a:pt x="2049" y="1455"/>
                    <a:pt x="1846" y="1681"/>
                    <a:pt x="1846" y="1967"/>
                  </a:cubicBezTo>
                  <a:lnTo>
                    <a:pt x="1846" y="2110"/>
                  </a:lnTo>
                  <a:lnTo>
                    <a:pt x="60" y="3896"/>
                  </a:lnTo>
                  <a:cubicBezTo>
                    <a:pt x="13" y="3944"/>
                    <a:pt x="1" y="4003"/>
                    <a:pt x="13" y="4051"/>
                  </a:cubicBezTo>
                  <a:lnTo>
                    <a:pt x="191" y="4956"/>
                  </a:lnTo>
                  <a:cubicBezTo>
                    <a:pt x="203" y="5015"/>
                    <a:pt x="251" y="5075"/>
                    <a:pt x="310" y="5087"/>
                  </a:cubicBezTo>
                  <a:cubicBezTo>
                    <a:pt x="569" y="5151"/>
                    <a:pt x="806" y="5178"/>
                    <a:pt x="1022" y="5178"/>
                  </a:cubicBezTo>
                  <a:cubicBezTo>
                    <a:pt x="1722" y="5178"/>
                    <a:pt x="2199" y="4897"/>
                    <a:pt x="2453" y="4706"/>
                  </a:cubicBezTo>
                  <a:cubicBezTo>
                    <a:pt x="2497" y="4669"/>
                    <a:pt x="2550" y="4655"/>
                    <a:pt x="2598" y="4655"/>
                  </a:cubicBezTo>
                  <a:cubicBezTo>
                    <a:pt x="2628" y="4655"/>
                    <a:pt x="2657" y="4661"/>
                    <a:pt x="2680" y="4670"/>
                  </a:cubicBezTo>
                  <a:cubicBezTo>
                    <a:pt x="3001" y="4872"/>
                    <a:pt x="3335" y="4932"/>
                    <a:pt x="3573" y="4944"/>
                  </a:cubicBezTo>
                  <a:cubicBezTo>
                    <a:pt x="1977" y="6611"/>
                    <a:pt x="1632" y="7635"/>
                    <a:pt x="1632" y="8218"/>
                  </a:cubicBezTo>
                  <a:cubicBezTo>
                    <a:pt x="1632" y="8456"/>
                    <a:pt x="1680" y="8647"/>
                    <a:pt x="1727" y="8778"/>
                  </a:cubicBezTo>
                  <a:cubicBezTo>
                    <a:pt x="1465" y="8825"/>
                    <a:pt x="1275" y="9051"/>
                    <a:pt x="1275" y="9313"/>
                  </a:cubicBezTo>
                  <a:lnTo>
                    <a:pt x="1275" y="9540"/>
                  </a:lnTo>
                  <a:cubicBezTo>
                    <a:pt x="1072" y="9611"/>
                    <a:pt x="906" y="9801"/>
                    <a:pt x="906" y="10040"/>
                  </a:cubicBezTo>
                  <a:lnTo>
                    <a:pt x="906" y="11147"/>
                  </a:lnTo>
                  <a:cubicBezTo>
                    <a:pt x="906" y="11445"/>
                    <a:pt x="1144" y="11683"/>
                    <a:pt x="1441" y="11683"/>
                  </a:cubicBezTo>
                  <a:lnTo>
                    <a:pt x="6930" y="11683"/>
                  </a:lnTo>
                  <a:cubicBezTo>
                    <a:pt x="7228" y="11683"/>
                    <a:pt x="7466" y="11445"/>
                    <a:pt x="7466" y="11147"/>
                  </a:cubicBezTo>
                  <a:lnTo>
                    <a:pt x="7466" y="10040"/>
                  </a:lnTo>
                  <a:cubicBezTo>
                    <a:pt x="7502" y="9825"/>
                    <a:pt x="7347" y="9611"/>
                    <a:pt x="7145" y="9551"/>
                  </a:cubicBezTo>
                  <a:lnTo>
                    <a:pt x="7145" y="9337"/>
                  </a:lnTo>
                  <a:cubicBezTo>
                    <a:pt x="7145" y="9039"/>
                    <a:pt x="6906" y="8801"/>
                    <a:pt x="6609" y="8801"/>
                  </a:cubicBezTo>
                  <a:lnTo>
                    <a:pt x="6418" y="8801"/>
                  </a:lnTo>
                  <a:cubicBezTo>
                    <a:pt x="6442" y="7801"/>
                    <a:pt x="6656" y="7158"/>
                    <a:pt x="6871" y="6527"/>
                  </a:cubicBezTo>
                  <a:cubicBezTo>
                    <a:pt x="7097" y="5896"/>
                    <a:pt x="7323" y="5229"/>
                    <a:pt x="7323" y="4206"/>
                  </a:cubicBezTo>
                  <a:cubicBezTo>
                    <a:pt x="7323" y="3229"/>
                    <a:pt x="7014" y="2420"/>
                    <a:pt x="6394" y="1824"/>
                  </a:cubicBezTo>
                  <a:cubicBezTo>
                    <a:pt x="5906" y="1372"/>
                    <a:pt x="5299" y="1098"/>
                    <a:pt x="4751" y="931"/>
                  </a:cubicBezTo>
                  <a:cubicBezTo>
                    <a:pt x="4632" y="431"/>
                    <a:pt x="4358" y="205"/>
                    <a:pt x="4156" y="98"/>
                  </a:cubicBezTo>
                  <a:cubicBezTo>
                    <a:pt x="3986" y="13"/>
                    <a:pt x="3828" y="1"/>
                    <a:pt x="373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39"/>
            <p:cNvSpPr/>
            <p:nvPr/>
          </p:nvSpPr>
          <p:spPr>
            <a:xfrm>
              <a:off x="2882023" y="2951111"/>
              <a:ext cx="21993" cy="16837"/>
            </a:xfrm>
            <a:custGeom>
              <a:avLst/>
              <a:gdLst/>
              <a:ahLst/>
              <a:cxnLst/>
              <a:rect l="l" t="t" r="r" b="b"/>
              <a:pathLst>
                <a:path w="691" h="529" extrusionOk="0">
                  <a:moveTo>
                    <a:pt x="202" y="0"/>
                  </a:moveTo>
                  <a:cubicBezTo>
                    <a:pt x="138" y="0"/>
                    <a:pt x="81" y="30"/>
                    <a:pt x="48" y="88"/>
                  </a:cubicBezTo>
                  <a:cubicBezTo>
                    <a:pt x="0" y="183"/>
                    <a:pt x="36" y="290"/>
                    <a:pt x="119" y="338"/>
                  </a:cubicBezTo>
                  <a:cubicBezTo>
                    <a:pt x="215" y="374"/>
                    <a:pt x="298" y="433"/>
                    <a:pt x="393" y="493"/>
                  </a:cubicBezTo>
                  <a:cubicBezTo>
                    <a:pt x="417" y="517"/>
                    <a:pt x="453" y="528"/>
                    <a:pt x="476" y="528"/>
                  </a:cubicBezTo>
                  <a:cubicBezTo>
                    <a:pt x="536" y="528"/>
                    <a:pt x="584" y="493"/>
                    <a:pt x="631" y="457"/>
                  </a:cubicBezTo>
                  <a:cubicBezTo>
                    <a:pt x="691" y="362"/>
                    <a:pt x="655" y="255"/>
                    <a:pt x="584" y="195"/>
                  </a:cubicBezTo>
                  <a:cubicBezTo>
                    <a:pt x="488" y="136"/>
                    <a:pt x="393" y="76"/>
                    <a:pt x="286" y="16"/>
                  </a:cubicBezTo>
                  <a:cubicBezTo>
                    <a:pt x="257" y="6"/>
                    <a:pt x="229" y="0"/>
                    <a:pt x="20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39"/>
            <p:cNvSpPr/>
            <p:nvPr/>
          </p:nvSpPr>
          <p:spPr>
            <a:xfrm>
              <a:off x="2804332" y="2960341"/>
              <a:ext cx="11012" cy="15946"/>
            </a:xfrm>
            <a:custGeom>
              <a:avLst/>
              <a:gdLst/>
              <a:ahLst/>
              <a:cxnLst/>
              <a:rect l="l" t="t" r="r" b="b"/>
              <a:pathLst>
                <a:path w="346" h="501" extrusionOk="0">
                  <a:moveTo>
                    <a:pt x="167" y="0"/>
                  </a:moveTo>
                  <a:cubicBezTo>
                    <a:pt x="84" y="0"/>
                    <a:pt x="0" y="72"/>
                    <a:pt x="0" y="167"/>
                  </a:cubicBezTo>
                  <a:lnTo>
                    <a:pt x="0" y="346"/>
                  </a:lnTo>
                  <a:cubicBezTo>
                    <a:pt x="0" y="429"/>
                    <a:pt x="84" y="500"/>
                    <a:pt x="167" y="500"/>
                  </a:cubicBezTo>
                  <a:cubicBezTo>
                    <a:pt x="262" y="500"/>
                    <a:pt x="334" y="429"/>
                    <a:pt x="334" y="346"/>
                  </a:cubicBezTo>
                  <a:lnTo>
                    <a:pt x="334" y="167"/>
                  </a:lnTo>
                  <a:cubicBezTo>
                    <a:pt x="346" y="72"/>
                    <a:pt x="274" y="0"/>
                    <a:pt x="16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5" name="Google Shape;655;p39"/>
          <p:cNvGrpSpPr/>
          <p:nvPr/>
        </p:nvGrpSpPr>
        <p:grpSpPr>
          <a:xfrm>
            <a:off x="7082797" y="2148024"/>
            <a:ext cx="359269" cy="335780"/>
            <a:chOff x="1748582" y="3372635"/>
            <a:chExt cx="359269" cy="335780"/>
          </a:xfrm>
        </p:grpSpPr>
        <p:sp>
          <p:nvSpPr>
            <p:cNvPr id="656" name="Google Shape;656;p39"/>
            <p:cNvSpPr/>
            <p:nvPr/>
          </p:nvSpPr>
          <p:spPr>
            <a:xfrm>
              <a:off x="2080161" y="3535210"/>
              <a:ext cx="27690" cy="10630"/>
            </a:xfrm>
            <a:custGeom>
              <a:avLst/>
              <a:gdLst/>
              <a:ahLst/>
              <a:cxnLst/>
              <a:rect l="l" t="t" r="r" b="b"/>
              <a:pathLst>
                <a:path w="870" h="334" extrusionOk="0">
                  <a:moveTo>
                    <a:pt x="167" y="0"/>
                  </a:moveTo>
                  <a:cubicBezTo>
                    <a:pt x="72" y="0"/>
                    <a:pt x="1" y="83"/>
                    <a:pt x="1" y="167"/>
                  </a:cubicBezTo>
                  <a:cubicBezTo>
                    <a:pt x="1" y="262"/>
                    <a:pt x="72" y="333"/>
                    <a:pt x="167" y="333"/>
                  </a:cubicBezTo>
                  <a:lnTo>
                    <a:pt x="703" y="333"/>
                  </a:lnTo>
                  <a:cubicBezTo>
                    <a:pt x="786" y="333"/>
                    <a:pt x="870" y="262"/>
                    <a:pt x="870" y="167"/>
                  </a:cubicBezTo>
                  <a:cubicBezTo>
                    <a:pt x="870" y="83"/>
                    <a:pt x="786" y="0"/>
                    <a:pt x="7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57" name="Google Shape;657;p39"/>
            <p:cNvGrpSpPr/>
            <p:nvPr/>
          </p:nvGrpSpPr>
          <p:grpSpPr>
            <a:xfrm>
              <a:off x="1748582" y="3372635"/>
              <a:ext cx="333520" cy="335780"/>
              <a:chOff x="1748582" y="3372635"/>
              <a:chExt cx="333520" cy="335780"/>
            </a:xfrm>
          </p:grpSpPr>
          <p:sp>
            <p:nvSpPr>
              <p:cNvPr id="658" name="Google Shape;658;p39"/>
              <p:cNvSpPr/>
              <p:nvPr/>
            </p:nvSpPr>
            <p:spPr>
              <a:xfrm>
                <a:off x="1748582" y="3372635"/>
                <a:ext cx="308504" cy="335780"/>
              </a:xfrm>
              <a:custGeom>
                <a:avLst/>
                <a:gdLst/>
                <a:ahLst/>
                <a:cxnLst/>
                <a:rect l="l" t="t" r="r" b="b"/>
                <a:pathLst>
                  <a:path w="9693" h="10550" extrusionOk="0">
                    <a:moveTo>
                      <a:pt x="8454" y="4215"/>
                    </a:moveTo>
                    <a:cubicBezTo>
                      <a:pt x="8978" y="4298"/>
                      <a:pt x="9359" y="4739"/>
                      <a:pt x="9359" y="5275"/>
                    </a:cubicBezTo>
                    <a:cubicBezTo>
                      <a:pt x="9359" y="5811"/>
                      <a:pt x="8978" y="6263"/>
                      <a:pt x="8454" y="6334"/>
                    </a:cubicBezTo>
                    <a:lnTo>
                      <a:pt x="8454" y="4215"/>
                    </a:lnTo>
                    <a:close/>
                    <a:moveTo>
                      <a:pt x="1251" y="4036"/>
                    </a:moveTo>
                    <a:lnTo>
                      <a:pt x="1251" y="6525"/>
                    </a:lnTo>
                    <a:lnTo>
                      <a:pt x="894" y="6525"/>
                    </a:lnTo>
                    <a:cubicBezTo>
                      <a:pt x="596" y="6525"/>
                      <a:pt x="358" y="6287"/>
                      <a:pt x="358" y="5989"/>
                    </a:cubicBezTo>
                    <a:lnTo>
                      <a:pt x="358" y="4572"/>
                    </a:lnTo>
                    <a:cubicBezTo>
                      <a:pt x="358" y="4275"/>
                      <a:pt x="596" y="4036"/>
                      <a:pt x="894" y="4036"/>
                    </a:cubicBezTo>
                    <a:close/>
                    <a:moveTo>
                      <a:pt x="2668" y="4025"/>
                    </a:moveTo>
                    <a:lnTo>
                      <a:pt x="2668" y="6525"/>
                    </a:lnTo>
                    <a:lnTo>
                      <a:pt x="1584" y="6525"/>
                    </a:lnTo>
                    <a:lnTo>
                      <a:pt x="1584" y="4025"/>
                    </a:lnTo>
                    <a:close/>
                    <a:moveTo>
                      <a:pt x="2846" y="7727"/>
                    </a:moveTo>
                    <a:lnTo>
                      <a:pt x="2846" y="8466"/>
                    </a:lnTo>
                    <a:lnTo>
                      <a:pt x="2537" y="8466"/>
                    </a:lnTo>
                    <a:lnTo>
                      <a:pt x="2727" y="7727"/>
                    </a:lnTo>
                    <a:close/>
                    <a:moveTo>
                      <a:pt x="2608" y="6834"/>
                    </a:moveTo>
                    <a:lnTo>
                      <a:pt x="2001" y="9156"/>
                    </a:lnTo>
                    <a:lnTo>
                      <a:pt x="1584" y="9156"/>
                    </a:lnTo>
                    <a:lnTo>
                      <a:pt x="1584" y="6834"/>
                    </a:lnTo>
                    <a:close/>
                    <a:moveTo>
                      <a:pt x="8133" y="357"/>
                    </a:moveTo>
                    <a:lnTo>
                      <a:pt x="8133" y="10228"/>
                    </a:lnTo>
                    <a:lnTo>
                      <a:pt x="7394" y="10228"/>
                    </a:lnTo>
                    <a:lnTo>
                      <a:pt x="7394" y="3251"/>
                    </a:lnTo>
                    <a:cubicBezTo>
                      <a:pt x="7394" y="3167"/>
                      <a:pt x="7323" y="3084"/>
                      <a:pt x="7240" y="3084"/>
                    </a:cubicBezTo>
                    <a:cubicBezTo>
                      <a:pt x="7144" y="3084"/>
                      <a:pt x="7073" y="3167"/>
                      <a:pt x="7073" y="3251"/>
                    </a:cubicBezTo>
                    <a:lnTo>
                      <a:pt x="7073" y="9144"/>
                    </a:lnTo>
                    <a:cubicBezTo>
                      <a:pt x="6859" y="8859"/>
                      <a:pt x="6549" y="8466"/>
                      <a:pt x="6132" y="8073"/>
                    </a:cubicBezTo>
                    <a:cubicBezTo>
                      <a:pt x="5668" y="7632"/>
                      <a:pt x="5192" y="7275"/>
                      <a:pt x="4704" y="7013"/>
                    </a:cubicBezTo>
                    <a:cubicBezTo>
                      <a:pt x="4132" y="6715"/>
                      <a:pt x="3561" y="6561"/>
                      <a:pt x="2989" y="6537"/>
                    </a:cubicBezTo>
                    <a:lnTo>
                      <a:pt x="2989" y="4036"/>
                    </a:lnTo>
                    <a:cubicBezTo>
                      <a:pt x="3572" y="4013"/>
                      <a:pt x="4132" y="3846"/>
                      <a:pt x="4704" y="3560"/>
                    </a:cubicBezTo>
                    <a:cubicBezTo>
                      <a:pt x="5192" y="3310"/>
                      <a:pt x="5668" y="2953"/>
                      <a:pt x="6132" y="2501"/>
                    </a:cubicBezTo>
                    <a:cubicBezTo>
                      <a:pt x="6537" y="2108"/>
                      <a:pt x="6847" y="1715"/>
                      <a:pt x="7073" y="1429"/>
                    </a:cubicBezTo>
                    <a:lnTo>
                      <a:pt x="7073" y="2489"/>
                    </a:lnTo>
                    <a:cubicBezTo>
                      <a:pt x="7073" y="2584"/>
                      <a:pt x="7144" y="2655"/>
                      <a:pt x="7240" y="2655"/>
                    </a:cubicBezTo>
                    <a:cubicBezTo>
                      <a:pt x="7323" y="2655"/>
                      <a:pt x="7394" y="2584"/>
                      <a:pt x="7394" y="2489"/>
                    </a:cubicBezTo>
                    <a:lnTo>
                      <a:pt x="7394" y="357"/>
                    </a:lnTo>
                    <a:close/>
                    <a:moveTo>
                      <a:pt x="7228" y="0"/>
                    </a:moveTo>
                    <a:cubicBezTo>
                      <a:pt x="7144" y="0"/>
                      <a:pt x="7073" y="84"/>
                      <a:pt x="7073" y="167"/>
                    </a:cubicBezTo>
                    <a:lnTo>
                      <a:pt x="7073" y="822"/>
                    </a:lnTo>
                    <a:cubicBezTo>
                      <a:pt x="6966" y="988"/>
                      <a:pt x="6549" y="1631"/>
                      <a:pt x="5906" y="2251"/>
                    </a:cubicBezTo>
                    <a:cubicBezTo>
                      <a:pt x="5227" y="2905"/>
                      <a:pt x="4132" y="3703"/>
                      <a:pt x="2822" y="3703"/>
                    </a:cubicBezTo>
                    <a:lnTo>
                      <a:pt x="882" y="3703"/>
                    </a:lnTo>
                    <a:cubicBezTo>
                      <a:pt x="405" y="3703"/>
                      <a:pt x="1" y="4084"/>
                      <a:pt x="1" y="4572"/>
                    </a:cubicBezTo>
                    <a:lnTo>
                      <a:pt x="1" y="5989"/>
                    </a:lnTo>
                    <a:cubicBezTo>
                      <a:pt x="1" y="6465"/>
                      <a:pt x="382" y="6870"/>
                      <a:pt x="882" y="6870"/>
                    </a:cubicBezTo>
                    <a:lnTo>
                      <a:pt x="1239" y="6870"/>
                    </a:lnTo>
                    <a:lnTo>
                      <a:pt x="1239" y="9359"/>
                    </a:lnTo>
                    <a:cubicBezTo>
                      <a:pt x="1239" y="9442"/>
                      <a:pt x="1310" y="9513"/>
                      <a:pt x="1394" y="9513"/>
                    </a:cubicBezTo>
                    <a:lnTo>
                      <a:pt x="2096" y="9513"/>
                    </a:lnTo>
                    <a:cubicBezTo>
                      <a:pt x="2168" y="9513"/>
                      <a:pt x="2227" y="9478"/>
                      <a:pt x="2263" y="9394"/>
                    </a:cubicBezTo>
                    <a:lnTo>
                      <a:pt x="2406" y="8823"/>
                    </a:lnTo>
                    <a:lnTo>
                      <a:pt x="2977" y="8823"/>
                    </a:lnTo>
                    <a:cubicBezTo>
                      <a:pt x="3061" y="8823"/>
                      <a:pt x="3144" y="8739"/>
                      <a:pt x="3144" y="8656"/>
                    </a:cubicBezTo>
                    <a:lnTo>
                      <a:pt x="3144" y="7573"/>
                    </a:lnTo>
                    <a:cubicBezTo>
                      <a:pt x="3144" y="7477"/>
                      <a:pt x="3061" y="7406"/>
                      <a:pt x="2977" y="7406"/>
                    </a:cubicBezTo>
                    <a:lnTo>
                      <a:pt x="2787" y="7406"/>
                    </a:lnTo>
                    <a:lnTo>
                      <a:pt x="2930" y="6858"/>
                    </a:lnTo>
                    <a:cubicBezTo>
                      <a:pt x="4180" y="6894"/>
                      <a:pt x="5227" y="7656"/>
                      <a:pt x="5882" y="8299"/>
                    </a:cubicBezTo>
                    <a:cubicBezTo>
                      <a:pt x="6537" y="8942"/>
                      <a:pt x="6954" y="9573"/>
                      <a:pt x="7037" y="9728"/>
                    </a:cubicBezTo>
                    <a:lnTo>
                      <a:pt x="7037" y="10383"/>
                    </a:lnTo>
                    <a:cubicBezTo>
                      <a:pt x="7037" y="10466"/>
                      <a:pt x="7109" y="10549"/>
                      <a:pt x="7204" y="10549"/>
                    </a:cubicBezTo>
                    <a:lnTo>
                      <a:pt x="8264" y="10549"/>
                    </a:lnTo>
                    <a:cubicBezTo>
                      <a:pt x="8347" y="10549"/>
                      <a:pt x="8430" y="10466"/>
                      <a:pt x="8430" y="10383"/>
                    </a:cubicBezTo>
                    <a:lnTo>
                      <a:pt x="8430" y="6656"/>
                    </a:lnTo>
                    <a:cubicBezTo>
                      <a:pt x="9121" y="6573"/>
                      <a:pt x="9657" y="5989"/>
                      <a:pt x="9657" y="5275"/>
                    </a:cubicBezTo>
                    <a:cubicBezTo>
                      <a:pt x="9692" y="4560"/>
                      <a:pt x="9168" y="3965"/>
                      <a:pt x="8454" y="3894"/>
                    </a:cubicBezTo>
                    <a:lnTo>
                      <a:pt x="8454" y="167"/>
                    </a:lnTo>
                    <a:cubicBezTo>
                      <a:pt x="8454" y="84"/>
                      <a:pt x="8383" y="0"/>
                      <a:pt x="82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9" name="Google Shape;659;p39"/>
              <p:cNvSpPr/>
              <p:nvPr/>
            </p:nvSpPr>
            <p:spPr>
              <a:xfrm>
                <a:off x="2057054" y="3472000"/>
                <a:ext cx="25048" cy="22311"/>
              </a:xfrm>
              <a:custGeom>
                <a:avLst/>
                <a:gdLst/>
                <a:ahLst/>
                <a:cxnLst/>
                <a:rect l="l" t="t" r="r" b="b"/>
                <a:pathLst>
                  <a:path w="787" h="701" extrusionOk="0">
                    <a:moveTo>
                      <a:pt x="600" y="1"/>
                    </a:moveTo>
                    <a:cubicBezTo>
                      <a:pt x="557" y="1"/>
                      <a:pt x="512" y="16"/>
                      <a:pt x="477" y="45"/>
                    </a:cubicBezTo>
                    <a:lnTo>
                      <a:pt x="107" y="414"/>
                    </a:lnTo>
                    <a:cubicBezTo>
                      <a:pt x="0" y="522"/>
                      <a:pt x="72" y="700"/>
                      <a:pt x="227" y="700"/>
                    </a:cubicBezTo>
                    <a:cubicBezTo>
                      <a:pt x="262" y="700"/>
                      <a:pt x="310" y="676"/>
                      <a:pt x="346" y="653"/>
                    </a:cubicBezTo>
                    <a:lnTo>
                      <a:pt x="715" y="283"/>
                    </a:lnTo>
                    <a:cubicBezTo>
                      <a:pt x="786" y="200"/>
                      <a:pt x="786" y="105"/>
                      <a:pt x="715" y="45"/>
                    </a:cubicBezTo>
                    <a:cubicBezTo>
                      <a:pt x="685" y="16"/>
                      <a:pt x="643" y="1"/>
                      <a:pt x="6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0" name="Google Shape;660;p39"/>
              <p:cNvSpPr/>
              <p:nvPr/>
            </p:nvSpPr>
            <p:spPr>
              <a:xfrm>
                <a:off x="2058550" y="3586834"/>
                <a:ext cx="23552" cy="22629"/>
              </a:xfrm>
              <a:custGeom>
                <a:avLst/>
                <a:gdLst/>
                <a:ahLst/>
                <a:cxnLst/>
                <a:rect l="l" t="t" r="r" b="b"/>
                <a:pathLst>
                  <a:path w="740" h="711" extrusionOk="0">
                    <a:moveTo>
                      <a:pt x="184" y="0"/>
                    </a:moveTo>
                    <a:cubicBezTo>
                      <a:pt x="141" y="0"/>
                      <a:pt x="96" y="15"/>
                      <a:pt x="60" y="45"/>
                    </a:cubicBezTo>
                    <a:cubicBezTo>
                      <a:pt x="1" y="104"/>
                      <a:pt x="1" y="212"/>
                      <a:pt x="60" y="283"/>
                    </a:cubicBezTo>
                    <a:lnTo>
                      <a:pt x="430" y="664"/>
                    </a:lnTo>
                    <a:cubicBezTo>
                      <a:pt x="461" y="696"/>
                      <a:pt x="500" y="711"/>
                      <a:pt x="538" y="711"/>
                    </a:cubicBezTo>
                    <a:cubicBezTo>
                      <a:pt x="586" y="711"/>
                      <a:pt x="634" y="687"/>
                      <a:pt x="668" y="640"/>
                    </a:cubicBezTo>
                    <a:cubicBezTo>
                      <a:pt x="739" y="581"/>
                      <a:pt x="727" y="485"/>
                      <a:pt x="668" y="426"/>
                    </a:cubicBezTo>
                    <a:lnTo>
                      <a:pt x="299" y="45"/>
                    </a:lnTo>
                    <a:cubicBezTo>
                      <a:pt x="269" y="15"/>
                      <a:pt x="227" y="0"/>
                      <a:pt x="1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5" name="Szövegdoboz 14">
            <a:extLst>
              <a:ext uri="{FF2B5EF4-FFF2-40B4-BE49-F238E27FC236}">
                <a16:creationId xmlns:a16="http://schemas.microsoft.com/office/drawing/2014/main" id="{A965AC5F-F717-7827-52F8-756E5412B124}"/>
              </a:ext>
            </a:extLst>
          </p:cNvPr>
          <p:cNvSpPr txBox="1"/>
          <p:nvPr/>
        </p:nvSpPr>
        <p:spPr>
          <a:xfrm>
            <a:off x="178044" y="630864"/>
            <a:ext cx="8787912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GB" sz="1600" b="0" i="0" dirty="0">
              <a:solidFill>
                <a:srgbClr val="202124"/>
              </a:solidFill>
              <a:effectLst/>
              <a:latin typeface="Garamond" panose="02020404030301010803" pitchFamily="18" charset="0"/>
            </a:endParaRPr>
          </a:p>
          <a:p>
            <a:pPr algn="just"/>
            <a:endParaRPr lang="en-GB" sz="1600" dirty="0">
              <a:solidFill>
                <a:srgbClr val="202124"/>
              </a:solidFill>
              <a:latin typeface="Garamond" panose="02020404030301010803" pitchFamily="18" charset="0"/>
            </a:endParaRPr>
          </a:p>
          <a:p>
            <a:pPr algn="just"/>
            <a:r>
              <a:rPr lang="en-US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“I really liked the topics and how they were introduced with a video, which were </a:t>
            </a:r>
            <a:r>
              <a:rPr lang="en-US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very interesting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. I also liked the friendly atmosphere of the classes. </a:t>
            </a:r>
            <a:r>
              <a:rPr lang="en-US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About vocabulary this was always my weakness, but in this class I actually learned the new words and started to use them as well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.”</a:t>
            </a:r>
          </a:p>
          <a:p>
            <a:pPr algn="just"/>
            <a:endParaRPr lang="en-US" sz="1600" dirty="0">
              <a:solidFill>
                <a:srgbClr val="202124"/>
              </a:solidFill>
              <a:latin typeface="Garamond" panose="02020404030301010803" pitchFamily="18" charset="0"/>
            </a:endParaRPr>
          </a:p>
          <a:p>
            <a:pPr algn="just"/>
            <a:r>
              <a:rPr lang="en-GB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“I loved everything about the course, it really helped me with </a:t>
            </a:r>
            <a:r>
              <a:rPr lang="en-GB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expressing my views</a:t>
            </a:r>
            <a:r>
              <a:rPr lang="en-GB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.”</a:t>
            </a:r>
          </a:p>
          <a:p>
            <a:pPr algn="just"/>
            <a:endParaRPr lang="en-GB" sz="1600" dirty="0">
              <a:solidFill>
                <a:srgbClr val="202124"/>
              </a:solidFill>
              <a:latin typeface="Garamond" panose="02020404030301010803" pitchFamily="18" charset="0"/>
            </a:endParaRPr>
          </a:p>
          <a:p>
            <a:pPr algn="just"/>
            <a:r>
              <a:rPr lang="en-GB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“I really enjoyed this class, I wish the other classes were as much entertaining and interesting as this one. I was </a:t>
            </a:r>
            <a:r>
              <a:rPr lang="en-GB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very fond of the topics</a:t>
            </a:r>
            <a:r>
              <a:rPr lang="en-GB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and the way you presented them to us, with the quizzes, the Netflix series and the worksheets. To be completely honest with you this was the only class that </a:t>
            </a:r>
            <a:r>
              <a:rPr lang="en-GB" sz="1600" dirty="0">
                <a:solidFill>
                  <a:srgbClr val="202124"/>
                </a:solidFill>
                <a:latin typeface="Garamond" panose="02020404030301010803" pitchFamily="18" charset="0"/>
              </a:rPr>
              <a:t>I</a:t>
            </a:r>
            <a:r>
              <a:rPr lang="en-GB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happily attended during this semester.”</a:t>
            </a:r>
          </a:p>
          <a:p>
            <a:pPr algn="just"/>
            <a:endParaRPr lang="en-GB" sz="1600" dirty="0">
              <a:solidFill>
                <a:srgbClr val="202124"/>
              </a:solidFill>
              <a:latin typeface="Garamond" panose="02020404030301010803" pitchFamily="18" charset="0"/>
            </a:endParaRPr>
          </a:p>
          <a:p>
            <a:pPr algn="just"/>
            <a:endParaRPr lang="en-GB" sz="1600" b="0" i="0" dirty="0">
              <a:solidFill>
                <a:srgbClr val="202124"/>
              </a:solidFill>
              <a:effectLst/>
              <a:latin typeface="Garamond" panose="02020404030301010803" pitchFamily="18" charset="0"/>
            </a:endParaRPr>
          </a:p>
          <a:p>
            <a:pPr algn="just"/>
            <a:r>
              <a:rPr lang="en-GB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“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I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really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enjoyed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this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course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,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becasue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it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was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full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of life and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up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to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date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,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the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topics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were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relevant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to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us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and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not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boring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. The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vocab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parts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were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useful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and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easily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learnable</a:t>
            </a:r>
            <a:r>
              <a:rPr lang="hu-HU" sz="1600" dirty="0">
                <a:solidFill>
                  <a:srgbClr val="202124"/>
                </a:solidFill>
                <a:latin typeface="Garamond" panose="02020404030301010803" pitchFamily="18" charset="0"/>
              </a:rPr>
              <a:t> (...)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Sometimes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the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videos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were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a bit boring,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becasue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they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0" i="0" dirty="0" err="1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were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long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or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because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we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watched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it</a:t>
            </a:r>
            <a:r>
              <a:rPr lang="hu-HU" sz="1600" b="1" i="0" dirty="0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600" b="1" i="0" dirty="0" err="1">
                <a:solidFill>
                  <a:schemeClr val="tx2">
                    <a:lumMod val="75000"/>
                  </a:schemeClr>
                </a:solidFill>
                <a:effectLst/>
                <a:latin typeface="Garamond" panose="02020404030301010803" pitchFamily="18" charset="0"/>
              </a:rPr>
              <a:t>twice</a:t>
            </a:r>
            <a:r>
              <a:rPr lang="hu-HU" sz="1600" b="0" i="0" dirty="0">
                <a:solidFill>
                  <a:srgbClr val="202124"/>
                </a:solidFill>
                <a:effectLst/>
                <a:latin typeface="Garamond" panose="02020404030301010803" pitchFamily="18" charset="0"/>
              </a:rPr>
              <a:t>.”</a:t>
            </a:r>
            <a:endParaRPr lang="hu-HU" sz="16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Google Shape;693;p40"/>
          <p:cNvSpPr/>
          <p:nvPr/>
        </p:nvSpPr>
        <p:spPr>
          <a:xfrm>
            <a:off x="900732" y="1567874"/>
            <a:ext cx="956802" cy="938619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4" name="Google Shape;694;p40"/>
          <p:cNvSpPr/>
          <p:nvPr/>
        </p:nvSpPr>
        <p:spPr>
          <a:xfrm>
            <a:off x="955188" y="3148012"/>
            <a:ext cx="956802" cy="938619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5" name="Google Shape;695;p40"/>
          <p:cNvSpPr/>
          <p:nvPr/>
        </p:nvSpPr>
        <p:spPr>
          <a:xfrm>
            <a:off x="4904285" y="1623376"/>
            <a:ext cx="956802" cy="964802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6" name="Google Shape;696;p40"/>
          <p:cNvSpPr/>
          <p:nvPr/>
        </p:nvSpPr>
        <p:spPr>
          <a:xfrm>
            <a:off x="4991613" y="3148012"/>
            <a:ext cx="956802" cy="938619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97" name="Google Shape;697;p40"/>
          <p:cNvGrpSpPr/>
          <p:nvPr/>
        </p:nvGrpSpPr>
        <p:grpSpPr>
          <a:xfrm>
            <a:off x="5319601" y="3369688"/>
            <a:ext cx="300825" cy="461000"/>
            <a:chOff x="-5267225" y="2325900"/>
            <a:chExt cx="300825" cy="461000"/>
          </a:xfrm>
        </p:grpSpPr>
        <p:sp>
          <p:nvSpPr>
            <p:cNvPr id="698" name="Google Shape;698;p40"/>
            <p:cNvSpPr/>
            <p:nvPr/>
          </p:nvSpPr>
          <p:spPr>
            <a:xfrm>
              <a:off x="-5267225" y="2325900"/>
              <a:ext cx="300825" cy="461000"/>
            </a:xfrm>
            <a:custGeom>
              <a:avLst/>
              <a:gdLst/>
              <a:ahLst/>
              <a:cxnLst/>
              <a:rect l="l" t="t" r="r" b="b"/>
              <a:pathLst>
                <a:path w="12033" h="18440" extrusionOk="0">
                  <a:moveTo>
                    <a:pt x="8325" y="14082"/>
                  </a:moveTo>
                  <a:lnTo>
                    <a:pt x="8325" y="14602"/>
                  </a:lnTo>
                  <a:lnTo>
                    <a:pt x="5398" y="14602"/>
                  </a:lnTo>
                  <a:cubicBezTo>
                    <a:pt x="5236" y="14602"/>
                    <a:pt x="5106" y="14732"/>
                    <a:pt x="5106" y="14862"/>
                  </a:cubicBezTo>
                  <a:cubicBezTo>
                    <a:pt x="5106" y="15025"/>
                    <a:pt x="5236" y="15122"/>
                    <a:pt x="5398" y="15122"/>
                  </a:cubicBezTo>
                  <a:lnTo>
                    <a:pt x="8325" y="15122"/>
                  </a:lnTo>
                  <a:lnTo>
                    <a:pt x="8325" y="15643"/>
                  </a:lnTo>
                  <a:lnTo>
                    <a:pt x="3707" y="15643"/>
                  </a:lnTo>
                  <a:lnTo>
                    <a:pt x="3707" y="15122"/>
                  </a:lnTo>
                  <a:lnTo>
                    <a:pt x="4293" y="15122"/>
                  </a:lnTo>
                  <a:cubicBezTo>
                    <a:pt x="4455" y="15122"/>
                    <a:pt x="4586" y="15025"/>
                    <a:pt x="4586" y="14862"/>
                  </a:cubicBezTo>
                  <a:cubicBezTo>
                    <a:pt x="4586" y="14732"/>
                    <a:pt x="4455" y="14602"/>
                    <a:pt x="4293" y="14602"/>
                  </a:cubicBezTo>
                  <a:lnTo>
                    <a:pt x="3707" y="14602"/>
                  </a:lnTo>
                  <a:lnTo>
                    <a:pt x="3707" y="14082"/>
                  </a:lnTo>
                  <a:close/>
                  <a:moveTo>
                    <a:pt x="8325" y="16163"/>
                  </a:moveTo>
                  <a:lnTo>
                    <a:pt x="8325" y="16521"/>
                  </a:lnTo>
                  <a:cubicBezTo>
                    <a:pt x="8325" y="16651"/>
                    <a:pt x="8228" y="16748"/>
                    <a:pt x="8098" y="16748"/>
                  </a:cubicBezTo>
                  <a:lnTo>
                    <a:pt x="3935" y="16748"/>
                  </a:lnTo>
                  <a:cubicBezTo>
                    <a:pt x="3805" y="16748"/>
                    <a:pt x="3707" y="16651"/>
                    <a:pt x="3707" y="16521"/>
                  </a:cubicBezTo>
                  <a:lnTo>
                    <a:pt x="3707" y="16163"/>
                  </a:lnTo>
                  <a:close/>
                  <a:moveTo>
                    <a:pt x="7805" y="17301"/>
                  </a:moveTo>
                  <a:cubicBezTo>
                    <a:pt x="7772" y="17659"/>
                    <a:pt x="7480" y="17886"/>
                    <a:pt x="7122" y="17886"/>
                  </a:cubicBezTo>
                  <a:lnTo>
                    <a:pt x="4911" y="17886"/>
                  </a:lnTo>
                  <a:cubicBezTo>
                    <a:pt x="4553" y="17886"/>
                    <a:pt x="4260" y="17626"/>
                    <a:pt x="4195" y="17301"/>
                  </a:cubicBezTo>
                  <a:close/>
                  <a:moveTo>
                    <a:pt x="6016" y="1"/>
                  </a:moveTo>
                  <a:cubicBezTo>
                    <a:pt x="2699" y="1"/>
                    <a:pt x="0" y="2700"/>
                    <a:pt x="0" y="6017"/>
                  </a:cubicBezTo>
                  <a:cubicBezTo>
                    <a:pt x="0" y="7253"/>
                    <a:pt x="358" y="8456"/>
                    <a:pt x="1041" y="9496"/>
                  </a:cubicBezTo>
                  <a:cubicBezTo>
                    <a:pt x="1919" y="10830"/>
                    <a:pt x="2504" y="11838"/>
                    <a:pt x="2634" y="13204"/>
                  </a:cubicBezTo>
                  <a:cubicBezTo>
                    <a:pt x="2667" y="13561"/>
                    <a:pt x="2862" y="13854"/>
                    <a:pt x="3155" y="13984"/>
                  </a:cubicBezTo>
                  <a:lnTo>
                    <a:pt x="3155" y="16521"/>
                  </a:lnTo>
                  <a:cubicBezTo>
                    <a:pt x="3155" y="16846"/>
                    <a:pt x="3350" y="17138"/>
                    <a:pt x="3675" y="17269"/>
                  </a:cubicBezTo>
                  <a:cubicBezTo>
                    <a:pt x="3675" y="17919"/>
                    <a:pt x="4228" y="18439"/>
                    <a:pt x="4878" y="18439"/>
                  </a:cubicBezTo>
                  <a:lnTo>
                    <a:pt x="7122" y="18439"/>
                  </a:lnTo>
                  <a:cubicBezTo>
                    <a:pt x="7772" y="18439"/>
                    <a:pt x="8325" y="17919"/>
                    <a:pt x="8358" y="17269"/>
                  </a:cubicBezTo>
                  <a:cubicBezTo>
                    <a:pt x="8650" y="17138"/>
                    <a:pt x="8846" y="16846"/>
                    <a:pt x="8846" y="16521"/>
                  </a:cubicBezTo>
                  <a:lnTo>
                    <a:pt x="8846" y="13984"/>
                  </a:lnTo>
                  <a:cubicBezTo>
                    <a:pt x="9138" y="13854"/>
                    <a:pt x="9366" y="13561"/>
                    <a:pt x="9366" y="13204"/>
                  </a:cubicBezTo>
                  <a:cubicBezTo>
                    <a:pt x="9496" y="11838"/>
                    <a:pt x="10114" y="10830"/>
                    <a:pt x="10992" y="9496"/>
                  </a:cubicBezTo>
                  <a:cubicBezTo>
                    <a:pt x="11675" y="8456"/>
                    <a:pt x="12032" y="7253"/>
                    <a:pt x="12032" y="6017"/>
                  </a:cubicBezTo>
                  <a:cubicBezTo>
                    <a:pt x="12032" y="4749"/>
                    <a:pt x="11642" y="3513"/>
                    <a:pt x="10894" y="2505"/>
                  </a:cubicBezTo>
                  <a:cubicBezTo>
                    <a:pt x="10835" y="2426"/>
                    <a:pt x="10752" y="2383"/>
                    <a:pt x="10667" y="2383"/>
                  </a:cubicBezTo>
                  <a:cubicBezTo>
                    <a:pt x="10612" y="2383"/>
                    <a:pt x="10555" y="2401"/>
                    <a:pt x="10504" y="2440"/>
                  </a:cubicBezTo>
                  <a:cubicBezTo>
                    <a:pt x="10374" y="2505"/>
                    <a:pt x="10341" y="2667"/>
                    <a:pt x="10439" y="2797"/>
                  </a:cubicBezTo>
                  <a:cubicBezTo>
                    <a:pt x="11122" y="3740"/>
                    <a:pt x="11480" y="4846"/>
                    <a:pt x="11480" y="6017"/>
                  </a:cubicBezTo>
                  <a:cubicBezTo>
                    <a:pt x="11480" y="7155"/>
                    <a:pt x="11154" y="8228"/>
                    <a:pt x="10537" y="9204"/>
                  </a:cubicBezTo>
                  <a:cubicBezTo>
                    <a:pt x="9594" y="10602"/>
                    <a:pt x="8976" y="11643"/>
                    <a:pt x="8846" y="13171"/>
                  </a:cubicBezTo>
                  <a:cubicBezTo>
                    <a:pt x="8846" y="13334"/>
                    <a:pt x="8715" y="13464"/>
                    <a:pt x="8553" y="13529"/>
                  </a:cubicBezTo>
                  <a:lnTo>
                    <a:pt x="8520" y="13529"/>
                  </a:lnTo>
                  <a:cubicBezTo>
                    <a:pt x="8488" y="13529"/>
                    <a:pt x="8455" y="13561"/>
                    <a:pt x="8423" y="13561"/>
                  </a:cubicBezTo>
                  <a:lnTo>
                    <a:pt x="3577" y="13561"/>
                  </a:lnTo>
                  <a:cubicBezTo>
                    <a:pt x="3545" y="13561"/>
                    <a:pt x="3512" y="13529"/>
                    <a:pt x="3512" y="13529"/>
                  </a:cubicBezTo>
                  <a:lnTo>
                    <a:pt x="3480" y="13529"/>
                  </a:lnTo>
                  <a:cubicBezTo>
                    <a:pt x="3317" y="13496"/>
                    <a:pt x="3187" y="13334"/>
                    <a:pt x="3155" y="13171"/>
                  </a:cubicBezTo>
                  <a:cubicBezTo>
                    <a:pt x="3025" y="11643"/>
                    <a:pt x="2407" y="10602"/>
                    <a:pt x="1496" y="9204"/>
                  </a:cubicBezTo>
                  <a:cubicBezTo>
                    <a:pt x="846" y="8228"/>
                    <a:pt x="521" y="7155"/>
                    <a:pt x="521" y="6017"/>
                  </a:cubicBezTo>
                  <a:cubicBezTo>
                    <a:pt x="521" y="2992"/>
                    <a:pt x="2992" y="553"/>
                    <a:pt x="6016" y="553"/>
                  </a:cubicBezTo>
                  <a:cubicBezTo>
                    <a:pt x="7415" y="553"/>
                    <a:pt x="8715" y="1074"/>
                    <a:pt x="9756" y="2017"/>
                  </a:cubicBezTo>
                  <a:cubicBezTo>
                    <a:pt x="9805" y="2066"/>
                    <a:pt x="9870" y="2090"/>
                    <a:pt x="9935" y="2090"/>
                  </a:cubicBezTo>
                  <a:cubicBezTo>
                    <a:pt x="10000" y="2090"/>
                    <a:pt x="10065" y="2066"/>
                    <a:pt x="10114" y="2017"/>
                  </a:cubicBezTo>
                  <a:cubicBezTo>
                    <a:pt x="10244" y="1887"/>
                    <a:pt x="10211" y="1724"/>
                    <a:pt x="10114" y="1627"/>
                  </a:cubicBezTo>
                  <a:cubicBezTo>
                    <a:pt x="9008" y="586"/>
                    <a:pt x="7545" y="1"/>
                    <a:pt x="60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40"/>
            <p:cNvSpPr/>
            <p:nvPr/>
          </p:nvSpPr>
          <p:spPr>
            <a:xfrm>
              <a:off x="-5214375" y="2395825"/>
              <a:ext cx="194325" cy="194325"/>
            </a:xfrm>
            <a:custGeom>
              <a:avLst/>
              <a:gdLst/>
              <a:ahLst/>
              <a:cxnLst/>
              <a:rect l="l" t="t" r="r" b="b"/>
              <a:pathLst>
                <a:path w="7773" h="7773" extrusionOk="0">
                  <a:moveTo>
                    <a:pt x="4097" y="553"/>
                  </a:moveTo>
                  <a:cubicBezTo>
                    <a:pt x="4130" y="553"/>
                    <a:pt x="4195" y="586"/>
                    <a:pt x="4195" y="651"/>
                  </a:cubicBezTo>
                  <a:lnTo>
                    <a:pt x="4195" y="878"/>
                  </a:lnTo>
                  <a:cubicBezTo>
                    <a:pt x="4195" y="1139"/>
                    <a:pt x="4358" y="1399"/>
                    <a:pt x="4618" y="1464"/>
                  </a:cubicBezTo>
                  <a:cubicBezTo>
                    <a:pt x="4780" y="1529"/>
                    <a:pt x="4943" y="1594"/>
                    <a:pt x="5106" y="1659"/>
                  </a:cubicBezTo>
                  <a:cubicBezTo>
                    <a:pt x="5197" y="1711"/>
                    <a:pt x="5303" y="1737"/>
                    <a:pt x="5411" y="1737"/>
                  </a:cubicBezTo>
                  <a:cubicBezTo>
                    <a:pt x="5573" y="1737"/>
                    <a:pt x="5736" y="1678"/>
                    <a:pt x="5854" y="1561"/>
                  </a:cubicBezTo>
                  <a:lnTo>
                    <a:pt x="6016" y="1399"/>
                  </a:lnTo>
                  <a:cubicBezTo>
                    <a:pt x="6032" y="1382"/>
                    <a:pt x="6049" y="1374"/>
                    <a:pt x="6065" y="1374"/>
                  </a:cubicBezTo>
                  <a:cubicBezTo>
                    <a:pt x="6081" y="1374"/>
                    <a:pt x="6097" y="1382"/>
                    <a:pt x="6114" y="1399"/>
                  </a:cubicBezTo>
                  <a:lnTo>
                    <a:pt x="6406" y="1691"/>
                  </a:lnTo>
                  <a:cubicBezTo>
                    <a:pt x="6439" y="1724"/>
                    <a:pt x="6439" y="1756"/>
                    <a:pt x="6406" y="1789"/>
                  </a:cubicBezTo>
                  <a:lnTo>
                    <a:pt x="6244" y="1952"/>
                  </a:lnTo>
                  <a:cubicBezTo>
                    <a:pt x="6049" y="2147"/>
                    <a:pt x="6016" y="2472"/>
                    <a:pt x="6146" y="2699"/>
                  </a:cubicBezTo>
                  <a:cubicBezTo>
                    <a:pt x="6211" y="2862"/>
                    <a:pt x="6276" y="3025"/>
                    <a:pt x="6341" y="3187"/>
                  </a:cubicBezTo>
                  <a:cubicBezTo>
                    <a:pt x="6406" y="3447"/>
                    <a:pt x="6667" y="3610"/>
                    <a:pt x="6927" y="3610"/>
                  </a:cubicBezTo>
                  <a:lnTo>
                    <a:pt x="7154" y="3610"/>
                  </a:lnTo>
                  <a:cubicBezTo>
                    <a:pt x="7219" y="3610"/>
                    <a:pt x="7252" y="3643"/>
                    <a:pt x="7252" y="3708"/>
                  </a:cubicBezTo>
                  <a:lnTo>
                    <a:pt x="7252" y="4098"/>
                  </a:lnTo>
                  <a:cubicBezTo>
                    <a:pt x="7252" y="4163"/>
                    <a:pt x="7219" y="4195"/>
                    <a:pt x="7154" y="4195"/>
                  </a:cubicBezTo>
                  <a:lnTo>
                    <a:pt x="6959" y="4195"/>
                  </a:lnTo>
                  <a:cubicBezTo>
                    <a:pt x="6667" y="4195"/>
                    <a:pt x="6406" y="4358"/>
                    <a:pt x="6341" y="4618"/>
                  </a:cubicBezTo>
                  <a:cubicBezTo>
                    <a:pt x="6276" y="4813"/>
                    <a:pt x="6211" y="4976"/>
                    <a:pt x="6146" y="5138"/>
                  </a:cubicBezTo>
                  <a:cubicBezTo>
                    <a:pt x="6016" y="5366"/>
                    <a:pt x="6049" y="5659"/>
                    <a:pt x="6244" y="5854"/>
                  </a:cubicBezTo>
                  <a:lnTo>
                    <a:pt x="6406" y="6016"/>
                  </a:lnTo>
                  <a:cubicBezTo>
                    <a:pt x="6439" y="6049"/>
                    <a:pt x="6439" y="6081"/>
                    <a:pt x="6406" y="6114"/>
                  </a:cubicBezTo>
                  <a:lnTo>
                    <a:pt x="6114" y="6407"/>
                  </a:lnTo>
                  <a:cubicBezTo>
                    <a:pt x="6097" y="6423"/>
                    <a:pt x="6081" y="6431"/>
                    <a:pt x="6065" y="6431"/>
                  </a:cubicBezTo>
                  <a:cubicBezTo>
                    <a:pt x="6049" y="6431"/>
                    <a:pt x="6032" y="6423"/>
                    <a:pt x="6016" y="6407"/>
                  </a:cubicBezTo>
                  <a:lnTo>
                    <a:pt x="5854" y="6277"/>
                  </a:lnTo>
                  <a:cubicBezTo>
                    <a:pt x="5734" y="6158"/>
                    <a:pt x="5579" y="6087"/>
                    <a:pt x="5424" y="6087"/>
                  </a:cubicBezTo>
                  <a:cubicBezTo>
                    <a:pt x="5325" y="6087"/>
                    <a:pt x="5227" y="6116"/>
                    <a:pt x="5138" y="6179"/>
                  </a:cubicBezTo>
                  <a:cubicBezTo>
                    <a:pt x="4976" y="6244"/>
                    <a:pt x="4780" y="6342"/>
                    <a:pt x="4618" y="6374"/>
                  </a:cubicBezTo>
                  <a:cubicBezTo>
                    <a:pt x="4358" y="6472"/>
                    <a:pt x="4163" y="6699"/>
                    <a:pt x="4163" y="6992"/>
                  </a:cubicBezTo>
                  <a:lnTo>
                    <a:pt x="4163" y="7155"/>
                  </a:lnTo>
                  <a:cubicBezTo>
                    <a:pt x="4163" y="7220"/>
                    <a:pt x="4130" y="7252"/>
                    <a:pt x="4097" y="7252"/>
                  </a:cubicBezTo>
                  <a:lnTo>
                    <a:pt x="3675" y="7252"/>
                  </a:lnTo>
                  <a:cubicBezTo>
                    <a:pt x="3642" y="7252"/>
                    <a:pt x="3610" y="7220"/>
                    <a:pt x="3610" y="7155"/>
                  </a:cubicBezTo>
                  <a:lnTo>
                    <a:pt x="3610" y="6992"/>
                  </a:lnTo>
                  <a:cubicBezTo>
                    <a:pt x="3610" y="6732"/>
                    <a:pt x="3415" y="6472"/>
                    <a:pt x="3154" y="6407"/>
                  </a:cubicBezTo>
                  <a:cubicBezTo>
                    <a:pt x="2992" y="6342"/>
                    <a:pt x="2797" y="6277"/>
                    <a:pt x="2634" y="6179"/>
                  </a:cubicBezTo>
                  <a:cubicBezTo>
                    <a:pt x="2537" y="6147"/>
                    <a:pt x="2439" y="6114"/>
                    <a:pt x="2341" y="6114"/>
                  </a:cubicBezTo>
                  <a:cubicBezTo>
                    <a:pt x="2179" y="6114"/>
                    <a:pt x="2016" y="6179"/>
                    <a:pt x="1886" y="6309"/>
                  </a:cubicBezTo>
                  <a:lnTo>
                    <a:pt x="1789" y="6407"/>
                  </a:lnTo>
                  <a:cubicBezTo>
                    <a:pt x="1756" y="6439"/>
                    <a:pt x="1756" y="6439"/>
                    <a:pt x="1724" y="6439"/>
                  </a:cubicBezTo>
                  <a:cubicBezTo>
                    <a:pt x="1724" y="6439"/>
                    <a:pt x="1691" y="6439"/>
                    <a:pt x="1659" y="6407"/>
                  </a:cubicBezTo>
                  <a:lnTo>
                    <a:pt x="1398" y="6114"/>
                  </a:lnTo>
                  <a:cubicBezTo>
                    <a:pt x="1366" y="6081"/>
                    <a:pt x="1366" y="6049"/>
                    <a:pt x="1398" y="6016"/>
                  </a:cubicBezTo>
                  <a:lnTo>
                    <a:pt x="1496" y="5886"/>
                  </a:lnTo>
                  <a:cubicBezTo>
                    <a:pt x="1691" y="5691"/>
                    <a:pt x="1724" y="5399"/>
                    <a:pt x="1593" y="5171"/>
                  </a:cubicBezTo>
                  <a:cubicBezTo>
                    <a:pt x="1528" y="5008"/>
                    <a:pt x="1431" y="4813"/>
                    <a:pt x="1398" y="4618"/>
                  </a:cubicBezTo>
                  <a:cubicBezTo>
                    <a:pt x="1301" y="4358"/>
                    <a:pt x="1073" y="4195"/>
                    <a:pt x="780" y="4195"/>
                  </a:cubicBezTo>
                  <a:lnTo>
                    <a:pt x="618" y="4195"/>
                  </a:lnTo>
                  <a:cubicBezTo>
                    <a:pt x="585" y="4195"/>
                    <a:pt x="553" y="4163"/>
                    <a:pt x="553" y="4098"/>
                  </a:cubicBezTo>
                  <a:lnTo>
                    <a:pt x="553" y="3708"/>
                  </a:lnTo>
                  <a:cubicBezTo>
                    <a:pt x="553" y="3643"/>
                    <a:pt x="585" y="3610"/>
                    <a:pt x="618" y="3610"/>
                  </a:cubicBezTo>
                  <a:lnTo>
                    <a:pt x="813" y="3610"/>
                  </a:lnTo>
                  <a:cubicBezTo>
                    <a:pt x="1073" y="3610"/>
                    <a:pt x="1333" y="3447"/>
                    <a:pt x="1398" y="3187"/>
                  </a:cubicBezTo>
                  <a:cubicBezTo>
                    <a:pt x="1463" y="2992"/>
                    <a:pt x="1528" y="2830"/>
                    <a:pt x="1626" y="2667"/>
                  </a:cubicBezTo>
                  <a:cubicBezTo>
                    <a:pt x="1756" y="2439"/>
                    <a:pt x="1724" y="2114"/>
                    <a:pt x="1528" y="1919"/>
                  </a:cubicBezTo>
                  <a:lnTo>
                    <a:pt x="1398" y="1789"/>
                  </a:lnTo>
                  <a:cubicBezTo>
                    <a:pt x="1366" y="1756"/>
                    <a:pt x="1366" y="1724"/>
                    <a:pt x="1398" y="1691"/>
                  </a:cubicBezTo>
                  <a:lnTo>
                    <a:pt x="1691" y="1399"/>
                  </a:lnTo>
                  <a:cubicBezTo>
                    <a:pt x="1707" y="1382"/>
                    <a:pt x="1724" y="1374"/>
                    <a:pt x="1740" y="1374"/>
                  </a:cubicBezTo>
                  <a:cubicBezTo>
                    <a:pt x="1756" y="1374"/>
                    <a:pt x="1772" y="1382"/>
                    <a:pt x="1789" y="1399"/>
                  </a:cubicBezTo>
                  <a:lnTo>
                    <a:pt x="1951" y="1529"/>
                  </a:lnTo>
                  <a:cubicBezTo>
                    <a:pt x="2077" y="1655"/>
                    <a:pt x="2244" y="1727"/>
                    <a:pt x="2407" y="1727"/>
                  </a:cubicBezTo>
                  <a:cubicBezTo>
                    <a:pt x="2497" y="1727"/>
                    <a:pt x="2586" y="1705"/>
                    <a:pt x="2667" y="1659"/>
                  </a:cubicBezTo>
                  <a:cubicBezTo>
                    <a:pt x="2829" y="1561"/>
                    <a:pt x="2992" y="1496"/>
                    <a:pt x="3154" y="1464"/>
                  </a:cubicBezTo>
                  <a:cubicBezTo>
                    <a:pt x="3447" y="1366"/>
                    <a:pt x="3610" y="1139"/>
                    <a:pt x="3610" y="846"/>
                  </a:cubicBezTo>
                  <a:lnTo>
                    <a:pt x="3610" y="651"/>
                  </a:lnTo>
                  <a:cubicBezTo>
                    <a:pt x="3610" y="586"/>
                    <a:pt x="3642" y="553"/>
                    <a:pt x="3707" y="553"/>
                  </a:cubicBezTo>
                  <a:close/>
                  <a:moveTo>
                    <a:pt x="3707" y="0"/>
                  </a:moveTo>
                  <a:cubicBezTo>
                    <a:pt x="3350" y="0"/>
                    <a:pt x="3057" y="293"/>
                    <a:pt x="3057" y="651"/>
                  </a:cubicBezTo>
                  <a:lnTo>
                    <a:pt x="3057" y="846"/>
                  </a:lnTo>
                  <a:cubicBezTo>
                    <a:pt x="3057" y="878"/>
                    <a:pt x="3057" y="911"/>
                    <a:pt x="3024" y="943"/>
                  </a:cubicBezTo>
                  <a:cubicBezTo>
                    <a:pt x="2797" y="1008"/>
                    <a:pt x="2602" y="1073"/>
                    <a:pt x="2406" y="1171"/>
                  </a:cubicBezTo>
                  <a:cubicBezTo>
                    <a:pt x="2396" y="1182"/>
                    <a:pt x="2385" y="1185"/>
                    <a:pt x="2374" y="1185"/>
                  </a:cubicBezTo>
                  <a:cubicBezTo>
                    <a:pt x="2352" y="1185"/>
                    <a:pt x="2331" y="1171"/>
                    <a:pt x="2309" y="1171"/>
                  </a:cubicBezTo>
                  <a:lnTo>
                    <a:pt x="2179" y="1008"/>
                  </a:lnTo>
                  <a:cubicBezTo>
                    <a:pt x="2049" y="878"/>
                    <a:pt x="1886" y="813"/>
                    <a:pt x="1724" y="813"/>
                  </a:cubicBezTo>
                  <a:cubicBezTo>
                    <a:pt x="1561" y="813"/>
                    <a:pt x="1398" y="878"/>
                    <a:pt x="1268" y="1008"/>
                  </a:cubicBezTo>
                  <a:lnTo>
                    <a:pt x="1008" y="1301"/>
                  </a:lnTo>
                  <a:cubicBezTo>
                    <a:pt x="878" y="1399"/>
                    <a:pt x="813" y="1561"/>
                    <a:pt x="813" y="1724"/>
                  </a:cubicBezTo>
                  <a:cubicBezTo>
                    <a:pt x="813" y="1886"/>
                    <a:pt x="878" y="2049"/>
                    <a:pt x="1008" y="2179"/>
                  </a:cubicBezTo>
                  <a:lnTo>
                    <a:pt x="1138" y="2309"/>
                  </a:lnTo>
                  <a:cubicBezTo>
                    <a:pt x="1171" y="2342"/>
                    <a:pt x="1171" y="2374"/>
                    <a:pt x="1138" y="2407"/>
                  </a:cubicBezTo>
                  <a:cubicBezTo>
                    <a:pt x="1041" y="2602"/>
                    <a:pt x="943" y="2797"/>
                    <a:pt x="878" y="3025"/>
                  </a:cubicBezTo>
                  <a:cubicBezTo>
                    <a:pt x="878" y="3057"/>
                    <a:pt x="846" y="3090"/>
                    <a:pt x="813" y="3090"/>
                  </a:cubicBezTo>
                  <a:lnTo>
                    <a:pt x="618" y="3090"/>
                  </a:lnTo>
                  <a:cubicBezTo>
                    <a:pt x="293" y="3090"/>
                    <a:pt x="0" y="3350"/>
                    <a:pt x="0" y="3708"/>
                  </a:cubicBezTo>
                  <a:lnTo>
                    <a:pt x="0" y="4098"/>
                  </a:lnTo>
                  <a:cubicBezTo>
                    <a:pt x="0" y="4456"/>
                    <a:pt x="293" y="4716"/>
                    <a:pt x="618" y="4716"/>
                  </a:cubicBezTo>
                  <a:lnTo>
                    <a:pt x="780" y="4716"/>
                  </a:lnTo>
                  <a:cubicBezTo>
                    <a:pt x="846" y="4716"/>
                    <a:pt x="878" y="4748"/>
                    <a:pt x="878" y="4781"/>
                  </a:cubicBezTo>
                  <a:cubicBezTo>
                    <a:pt x="943" y="5008"/>
                    <a:pt x="1041" y="5203"/>
                    <a:pt x="1138" y="5431"/>
                  </a:cubicBezTo>
                  <a:cubicBezTo>
                    <a:pt x="1138" y="5431"/>
                    <a:pt x="1138" y="5496"/>
                    <a:pt x="1106" y="5496"/>
                  </a:cubicBezTo>
                  <a:lnTo>
                    <a:pt x="1008" y="5626"/>
                  </a:lnTo>
                  <a:cubicBezTo>
                    <a:pt x="878" y="5756"/>
                    <a:pt x="813" y="5886"/>
                    <a:pt x="813" y="6049"/>
                  </a:cubicBezTo>
                  <a:cubicBezTo>
                    <a:pt x="813" y="6244"/>
                    <a:pt x="878" y="6374"/>
                    <a:pt x="1008" y="6504"/>
                  </a:cubicBezTo>
                  <a:lnTo>
                    <a:pt x="1301" y="6797"/>
                  </a:lnTo>
                  <a:cubicBezTo>
                    <a:pt x="1398" y="6894"/>
                    <a:pt x="1561" y="6960"/>
                    <a:pt x="1724" y="6960"/>
                  </a:cubicBezTo>
                  <a:cubicBezTo>
                    <a:pt x="1886" y="6960"/>
                    <a:pt x="2049" y="6894"/>
                    <a:pt x="2179" y="6797"/>
                  </a:cubicBezTo>
                  <a:lnTo>
                    <a:pt x="2276" y="6667"/>
                  </a:lnTo>
                  <a:cubicBezTo>
                    <a:pt x="2293" y="6651"/>
                    <a:pt x="2309" y="6642"/>
                    <a:pt x="2325" y="6642"/>
                  </a:cubicBezTo>
                  <a:cubicBezTo>
                    <a:pt x="2341" y="6642"/>
                    <a:pt x="2358" y="6651"/>
                    <a:pt x="2374" y="6667"/>
                  </a:cubicBezTo>
                  <a:cubicBezTo>
                    <a:pt x="2569" y="6764"/>
                    <a:pt x="2797" y="6862"/>
                    <a:pt x="3024" y="6927"/>
                  </a:cubicBezTo>
                  <a:cubicBezTo>
                    <a:pt x="3057" y="6927"/>
                    <a:pt x="3057" y="6960"/>
                    <a:pt x="3057" y="6992"/>
                  </a:cubicBezTo>
                  <a:lnTo>
                    <a:pt x="3057" y="7155"/>
                  </a:lnTo>
                  <a:cubicBezTo>
                    <a:pt x="3057" y="7512"/>
                    <a:pt x="3350" y="7773"/>
                    <a:pt x="3675" y="7773"/>
                  </a:cubicBezTo>
                  <a:lnTo>
                    <a:pt x="4097" y="7773"/>
                  </a:lnTo>
                  <a:cubicBezTo>
                    <a:pt x="4423" y="7773"/>
                    <a:pt x="4715" y="7512"/>
                    <a:pt x="4715" y="7155"/>
                  </a:cubicBezTo>
                  <a:lnTo>
                    <a:pt x="4715" y="6992"/>
                  </a:lnTo>
                  <a:cubicBezTo>
                    <a:pt x="4715" y="6927"/>
                    <a:pt x="4748" y="6927"/>
                    <a:pt x="4780" y="6894"/>
                  </a:cubicBezTo>
                  <a:cubicBezTo>
                    <a:pt x="4976" y="6829"/>
                    <a:pt x="5203" y="6764"/>
                    <a:pt x="5398" y="6634"/>
                  </a:cubicBezTo>
                  <a:cubicBezTo>
                    <a:pt x="5431" y="6634"/>
                    <a:pt x="5463" y="6634"/>
                    <a:pt x="5496" y="6667"/>
                  </a:cubicBezTo>
                  <a:lnTo>
                    <a:pt x="5626" y="6797"/>
                  </a:lnTo>
                  <a:cubicBezTo>
                    <a:pt x="5723" y="6894"/>
                    <a:pt x="5886" y="6960"/>
                    <a:pt x="6049" y="6960"/>
                  </a:cubicBezTo>
                  <a:cubicBezTo>
                    <a:pt x="6211" y="6960"/>
                    <a:pt x="6374" y="6894"/>
                    <a:pt x="6504" y="6797"/>
                  </a:cubicBezTo>
                  <a:lnTo>
                    <a:pt x="6764" y="6504"/>
                  </a:lnTo>
                  <a:cubicBezTo>
                    <a:pt x="6894" y="6374"/>
                    <a:pt x="6959" y="6244"/>
                    <a:pt x="6959" y="6081"/>
                  </a:cubicBezTo>
                  <a:cubicBezTo>
                    <a:pt x="6959" y="5886"/>
                    <a:pt x="6894" y="5756"/>
                    <a:pt x="6764" y="5626"/>
                  </a:cubicBezTo>
                  <a:lnTo>
                    <a:pt x="6634" y="5464"/>
                  </a:lnTo>
                  <a:cubicBezTo>
                    <a:pt x="6601" y="5464"/>
                    <a:pt x="6601" y="5399"/>
                    <a:pt x="6601" y="5366"/>
                  </a:cubicBezTo>
                  <a:cubicBezTo>
                    <a:pt x="6732" y="5203"/>
                    <a:pt x="6797" y="4976"/>
                    <a:pt x="6862" y="4781"/>
                  </a:cubicBezTo>
                  <a:cubicBezTo>
                    <a:pt x="6862" y="4748"/>
                    <a:pt x="6894" y="4716"/>
                    <a:pt x="6927" y="4716"/>
                  </a:cubicBezTo>
                  <a:lnTo>
                    <a:pt x="7154" y="4716"/>
                  </a:lnTo>
                  <a:cubicBezTo>
                    <a:pt x="7512" y="4716"/>
                    <a:pt x="7772" y="4456"/>
                    <a:pt x="7772" y="4098"/>
                  </a:cubicBezTo>
                  <a:lnTo>
                    <a:pt x="7772" y="3708"/>
                  </a:lnTo>
                  <a:cubicBezTo>
                    <a:pt x="7772" y="3350"/>
                    <a:pt x="7512" y="3090"/>
                    <a:pt x="7154" y="3090"/>
                  </a:cubicBezTo>
                  <a:lnTo>
                    <a:pt x="6927" y="3090"/>
                  </a:lnTo>
                  <a:cubicBezTo>
                    <a:pt x="6894" y="3090"/>
                    <a:pt x="6862" y="3057"/>
                    <a:pt x="6829" y="3025"/>
                  </a:cubicBezTo>
                  <a:cubicBezTo>
                    <a:pt x="6764" y="2830"/>
                    <a:pt x="6699" y="2634"/>
                    <a:pt x="6601" y="2439"/>
                  </a:cubicBezTo>
                  <a:cubicBezTo>
                    <a:pt x="6569" y="2407"/>
                    <a:pt x="6601" y="2374"/>
                    <a:pt x="6601" y="2342"/>
                  </a:cubicBezTo>
                  <a:lnTo>
                    <a:pt x="6764" y="2179"/>
                  </a:lnTo>
                  <a:cubicBezTo>
                    <a:pt x="6894" y="2049"/>
                    <a:pt x="6959" y="1886"/>
                    <a:pt x="6959" y="1724"/>
                  </a:cubicBezTo>
                  <a:cubicBezTo>
                    <a:pt x="6959" y="1561"/>
                    <a:pt x="6894" y="1399"/>
                    <a:pt x="6764" y="1301"/>
                  </a:cubicBezTo>
                  <a:lnTo>
                    <a:pt x="6504" y="1008"/>
                  </a:lnTo>
                  <a:cubicBezTo>
                    <a:pt x="6374" y="878"/>
                    <a:pt x="6211" y="813"/>
                    <a:pt x="6049" y="813"/>
                  </a:cubicBezTo>
                  <a:cubicBezTo>
                    <a:pt x="5886" y="813"/>
                    <a:pt x="5723" y="878"/>
                    <a:pt x="5626" y="1008"/>
                  </a:cubicBezTo>
                  <a:lnTo>
                    <a:pt x="5463" y="1171"/>
                  </a:lnTo>
                  <a:cubicBezTo>
                    <a:pt x="5431" y="1204"/>
                    <a:pt x="5398" y="1204"/>
                    <a:pt x="5366" y="1204"/>
                  </a:cubicBezTo>
                  <a:cubicBezTo>
                    <a:pt x="5171" y="1106"/>
                    <a:pt x="4976" y="1008"/>
                    <a:pt x="4780" y="943"/>
                  </a:cubicBezTo>
                  <a:cubicBezTo>
                    <a:pt x="4748" y="943"/>
                    <a:pt x="4715" y="911"/>
                    <a:pt x="4715" y="878"/>
                  </a:cubicBezTo>
                  <a:lnTo>
                    <a:pt x="4715" y="651"/>
                  </a:lnTo>
                  <a:cubicBezTo>
                    <a:pt x="4715" y="293"/>
                    <a:pt x="4423" y="0"/>
                    <a:pt x="40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40"/>
            <p:cNvSpPr/>
            <p:nvPr/>
          </p:nvSpPr>
          <p:spPr>
            <a:xfrm>
              <a:off x="-5166425" y="2443775"/>
              <a:ext cx="98400" cy="99225"/>
            </a:xfrm>
            <a:custGeom>
              <a:avLst/>
              <a:gdLst/>
              <a:ahLst/>
              <a:cxnLst/>
              <a:rect l="l" t="t" r="r" b="b"/>
              <a:pathLst>
                <a:path w="3936" h="3969" extrusionOk="0">
                  <a:moveTo>
                    <a:pt x="1984" y="554"/>
                  </a:moveTo>
                  <a:cubicBezTo>
                    <a:pt x="2765" y="554"/>
                    <a:pt x="3415" y="1204"/>
                    <a:pt x="3415" y="1985"/>
                  </a:cubicBezTo>
                  <a:cubicBezTo>
                    <a:pt x="3415" y="2765"/>
                    <a:pt x="2765" y="3416"/>
                    <a:pt x="1984" y="3416"/>
                  </a:cubicBezTo>
                  <a:cubicBezTo>
                    <a:pt x="1204" y="3416"/>
                    <a:pt x="554" y="2765"/>
                    <a:pt x="554" y="1985"/>
                  </a:cubicBezTo>
                  <a:cubicBezTo>
                    <a:pt x="554" y="1204"/>
                    <a:pt x="1204" y="554"/>
                    <a:pt x="1984" y="554"/>
                  </a:cubicBezTo>
                  <a:close/>
                  <a:moveTo>
                    <a:pt x="1984" y="1"/>
                  </a:moveTo>
                  <a:cubicBezTo>
                    <a:pt x="879" y="1"/>
                    <a:pt x="1" y="879"/>
                    <a:pt x="1" y="1985"/>
                  </a:cubicBezTo>
                  <a:cubicBezTo>
                    <a:pt x="1" y="3058"/>
                    <a:pt x="879" y="3968"/>
                    <a:pt x="1984" y="3968"/>
                  </a:cubicBezTo>
                  <a:cubicBezTo>
                    <a:pt x="3058" y="3968"/>
                    <a:pt x="3936" y="3058"/>
                    <a:pt x="3936" y="1985"/>
                  </a:cubicBezTo>
                  <a:cubicBezTo>
                    <a:pt x="3936" y="912"/>
                    <a:pt x="3058" y="1"/>
                    <a:pt x="19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5" name="Google Shape;705;p40"/>
          <p:cNvGrpSpPr/>
          <p:nvPr/>
        </p:nvGrpSpPr>
        <p:grpSpPr>
          <a:xfrm>
            <a:off x="5206732" y="1867651"/>
            <a:ext cx="457193" cy="439257"/>
            <a:chOff x="-1902275" y="3034025"/>
            <a:chExt cx="464250" cy="452050"/>
          </a:xfrm>
        </p:grpSpPr>
        <p:sp>
          <p:nvSpPr>
            <p:cNvPr id="706" name="Google Shape;706;p40"/>
            <p:cNvSpPr/>
            <p:nvPr/>
          </p:nvSpPr>
          <p:spPr>
            <a:xfrm>
              <a:off x="-1812025" y="3034025"/>
              <a:ext cx="274000" cy="273175"/>
            </a:xfrm>
            <a:custGeom>
              <a:avLst/>
              <a:gdLst/>
              <a:ahLst/>
              <a:cxnLst/>
              <a:rect l="l" t="t" r="r" b="b"/>
              <a:pathLst>
                <a:path w="10960" h="10927" extrusionOk="0">
                  <a:moveTo>
                    <a:pt x="4196" y="683"/>
                  </a:moveTo>
                  <a:lnTo>
                    <a:pt x="4196" y="683"/>
                  </a:lnTo>
                  <a:cubicBezTo>
                    <a:pt x="3968" y="943"/>
                    <a:pt x="3773" y="1268"/>
                    <a:pt x="3610" y="1691"/>
                  </a:cubicBezTo>
                  <a:cubicBezTo>
                    <a:pt x="3350" y="2212"/>
                    <a:pt x="3155" y="2862"/>
                    <a:pt x="3058" y="3577"/>
                  </a:cubicBezTo>
                  <a:lnTo>
                    <a:pt x="911" y="3577"/>
                  </a:lnTo>
                  <a:cubicBezTo>
                    <a:pt x="1497" y="2179"/>
                    <a:pt x="2700" y="1106"/>
                    <a:pt x="4196" y="683"/>
                  </a:cubicBezTo>
                  <a:close/>
                  <a:moveTo>
                    <a:pt x="5496" y="520"/>
                  </a:moveTo>
                  <a:cubicBezTo>
                    <a:pt x="5984" y="520"/>
                    <a:pt x="6505" y="1008"/>
                    <a:pt x="6895" y="1886"/>
                  </a:cubicBezTo>
                  <a:cubicBezTo>
                    <a:pt x="7122" y="2374"/>
                    <a:pt x="7285" y="2959"/>
                    <a:pt x="7383" y="3577"/>
                  </a:cubicBezTo>
                  <a:lnTo>
                    <a:pt x="3578" y="3577"/>
                  </a:lnTo>
                  <a:cubicBezTo>
                    <a:pt x="3708" y="2959"/>
                    <a:pt x="3871" y="2374"/>
                    <a:pt x="4066" y="1886"/>
                  </a:cubicBezTo>
                  <a:cubicBezTo>
                    <a:pt x="4456" y="1008"/>
                    <a:pt x="4976" y="520"/>
                    <a:pt x="5496" y="520"/>
                  </a:cubicBezTo>
                  <a:close/>
                  <a:moveTo>
                    <a:pt x="6797" y="683"/>
                  </a:moveTo>
                  <a:cubicBezTo>
                    <a:pt x="8261" y="1106"/>
                    <a:pt x="9464" y="2179"/>
                    <a:pt x="10049" y="3577"/>
                  </a:cubicBezTo>
                  <a:lnTo>
                    <a:pt x="7935" y="3577"/>
                  </a:lnTo>
                  <a:cubicBezTo>
                    <a:pt x="7805" y="2862"/>
                    <a:pt x="7610" y="2212"/>
                    <a:pt x="7383" y="1659"/>
                  </a:cubicBezTo>
                  <a:cubicBezTo>
                    <a:pt x="7220" y="1268"/>
                    <a:pt x="6992" y="943"/>
                    <a:pt x="6797" y="683"/>
                  </a:cubicBezTo>
                  <a:close/>
                  <a:moveTo>
                    <a:pt x="2960" y="4098"/>
                  </a:moveTo>
                  <a:cubicBezTo>
                    <a:pt x="2927" y="4520"/>
                    <a:pt x="2895" y="5008"/>
                    <a:pt x="2895" y="5463"/>
                  </a:cubicBezTo>
                  <a:cubicBezTo>
                    <a:pt x="2895" y="5919"/>
                    <a:pt x="2927" y="6407"/>
                    <a:pt x="2960" y="6829"/>
                  </a:cubicBezTo>
                  <a:lnTo>
                    <a:pt x="749" y="6829"/>
                  </a:lnTo>
                  <a:cubicBezTo>
                    <a:pt x="619" y="6407"/>
                    <a:pt x="554" y="5951"/>
                    <a:pt x="554" y="5463"/>
                  </a:cubicBezTo>
                  <a:cubicBezTo>
                    <a:pt x="554" y="4976"/>
                    <a:pt x="619" y="4520"/>
                    <a:pt x="749" y="4098"/>
                  </a:cubicBezTo>
                  <a:close/>
                  <a:moveTo>
                    <a:pt x="7480" y="4098"/>
                  </a:moveTo>
                  <a:cubicBezTo>
                    <a:pt x="7545" y="4520"/>
                    <a:pt x="7578" y="5008"/>
                    <a:pt x="7578" y="5463"/>
                  </a:cubicBezTo>
                  <a:cubicBezTo>
                    <a:pt x="7578" y="5919"/>
                    <a:pt x="7545" y="6407"/>
                    <a:pt x="7480" y="6829"/>
                  </a:cubicBezTo>
                  <a:lnTo>
                    <a:pt x="3513" y="6829"/>
                  </a:lnTo>
                  <a:cubicBezTo>
                    <a:pt x="3448" y="6407"/>
                    <a:pt x="3415" y="5919"/>
                    <a:pt x="3415" y="5463"/>
                  </a:cubicBezTo>
                  <a:cubicBezTo>
                    <a:pt x="3415" y="5008"/>
                    <a:pt x="3448" y="4520"/>
                    <a:pt x="3513" y="4098"/>
                  </a:cubicBezTo>
                  <a:close/>
                  <a:moveTo>
                    <a:pt x="10244" y="4098"/>
                  </a:moveTo>
                  <a:cubicBezTo>
                    <a:pt x="10374" y="4520"/>
                    <a:pt x="10439" y="4976"/>
                    <a:pt x="10439" y="5463"/>
                  </a:cubicBezTo>
                  <a:cubicBezTo>
                    <a:pt x="10439" y="5951"/>
                    <a:pt x="10374" y="6407"/>
                    <a:pt x="10244" y="6829"/>
                  </a:cubicBezTo>
                  <a:lnTo>
                    <a:pt x="8000" y="6829"/>
                  </a:lnTo>
                  <a:cubicBezTo>
                    <a:pt x="8066" y="6407"/>
                    <a:pt x="8098" y="5951"/>
                    <a:pt x="8098" y="5463"/>
                  </a:cubicBezTo>
                  <a:cubicBezTo>
                    <a:pt x="8098" y="5008"/>
                    <a:pt x="8066" y="4520"/>
                    <a:pt x="8000" y="4098"/>
                  </a:cubicBezTo>
                  <a:close/>
                  <a:moveTo>
                    <a:pt x="3058" y="7382"/>
                  </a:moveTo>
                  <a:cubicBezTo>
                    <a:pt x="3155" y="8065"/>
                    <a:pt x="3350" y="8715"/>
                    <a:pt x="3610" y="9268"/>
                  </a:cubicBezTo>
                  <a:cubicBezTo>
                    <a:pt x="3773" y="9658"/>
                    <a:pt x="3968" y="9984"/>
                    <a:pt x="4196" y="10244"/>
                  </a:cubicBezTo>
                  <a:cubicBezTo>
                    <a:pt x="2700" y="9821"/>
                    <a:pt x="1497" y="8748"/>
                    <a:pt x="944" y="7382"/>
                  </a:cubicBezTo>
                  <a:close/>
                  <a:moveTo>
                    <a:pt x="10049" y="7350"/>
                  </a:moveTo>
                  <a:cubicBezTo>
                    <a:pt x="9464" y="8748"/>
                    <a:pt x="8261" y="9821"/>
                    <a:pt x="6797" y="10244"/>
                  </a:cubicBezTo>
                  <a:cubicBezTo>
                    <a:pt x="7025" y="9984"/>
                    <a:pt x="7220" y="9658"/>
                    <a:pt x="7383" y="9268"/>
                  </a:cubicBezTo>
                  <a:cubicBezTo>
                    <a:pt x="7643" y="8715"/>
                    <a:pt x="7805" y="8065"/>
                    <a:pt x="7935" y="7350"/>
                  </a:cubicBezTo>
                  <a:close/>
                  <a:moveTo>
                    <a:pt x="7383" y="7382"/>
                  </a:moveTo>
                  <a:cubicBezTo>
                    <a:pt x="7285" y="8000"/>
                    <a:pt x="7122" y="8553"/>
                    <a:pt x="6895" y="9041"/>
                  </a:cubicBezTo>
                  <a:cubicBezTo>
                    <a:pt x="6505" y="9919"/>
                    <a:pt x="5984" y="10406"/>
                    <a:pt x="5496" y="10406"/>
                  </a:cubicBezTo>
                  <a:cubicBezTo>
                    <a:pt x="4976" y="10406"/>
                    <a:pt x="4456" y="9919"/>
                    <a:pt x="4066" y="9041"/>
                  </a:cubicBezTo>
                  <a:cubicBezTo>
                    <a:pt x="3871" y="8553"/>
                    <a:pt x="3675" y="8000"/>
                    <a:pt x="3578" y="7382"/>
                  </a:cubicBezTo>
                  <a:close/>
                  <a:moveTo>
                    <a:pt x="5496" y="0"/>
                  </a:moveTo>
                  <a:cubicBezTo>
                    <a:pt x="2472" y="0"/>
                    <a:pt x="1" y="2439"/>
                    <a:pt x="1" y="5463"/>
                  </a:cubicBezTo>
                  <a:cubicBezTo>
                    <a:pt x="1" y="8488"/>
                    <a:pt x="2472" y="10927"/>
                    <a:pt x="5496" y="10927"/>
                  </a:cubicBezTo>
                  <a:cubicBezTo>
                    <a:pt x="8488" y="10927"/>
                    <a:pt x="10960" y="8488"/>
                    <a:pt x="10960" y="5463"/>
                  </a:cubicBezTo>
                  <a:cubicBezTo>
                    <a:pt x="10960" y="2439"/>
                    <a:pt x="8521" y="0"/>
                    <a:pt x="54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40"/>
            <p:cNvSpPr/>
            <p:nvPr/>
          </p:nvSpPr>
          <p:spPr>
            <a:xfrm>
              <a:off x="-1902275" y="3273850"/>
              <a:ext cx="69150" cy="192700"/>
            </a:xfrm>
            <a:custGeom>
              <a:avLst/>
              <a:gdLst/>
              <a:ahLst/>
              <a:cxnLst/>
              <a:rect l="l" t="t" r="r" b="b"/>
              <a:pathLst>
                <a:path w="2766" h="7708" extrusionOk="0">
                  <a:moveTo>
                    <a:pt x="2212" y="521"/>
                  </a:moveTo>
                  <a:cubicBezTo>
                    <a:pt x="2245" y="521"/>
                    <a:pt x="2245" y="521"/>
                    <a:pt x="2245" y="553"/>
                  </a:cubicBezTo>
                  <a:lnTo>
                    <a:pt x="2245" y="7155"/>
                  </a:lnTo>
                  <a:cubicBezTo>
                    <a:pt x="2245" y="7187"/>
                    <a:pt x="2245" y="7187"/>
                    <a:pt x="2212" y="7187"/>
                  </a:cubicBezTo>
                  <a:lnTo>
                    <a:pt x="586" y="7187"/>
                  </a:lnTo>
                  <a:cubicBezTo>
                    <a:pt x="554" y="7187"/>
                    <a:pt x="554" y="7187"/>
                    <a:pt x="554" y="7155"/>
                  </a:cubicBezTo>
                  <a:lnTo>
                    <a:pt x="554" y="553"/>
                  </a:lnTo>
                  <a:cubicBezTo>
                    <a:pt x="554" y="521"/>
                    <a:pt x="554" y="521"/>
                    <a:pt x="586" y="521"/>
                  </a:cubicBezTo>
                  <a:close/>
                  <a:moveTo>
                    <a:pt x="586" y="0"/>
                  </a:moveTo>
                  <a:cubicBezTo>
                    <a:pt x="261" y="0"/>
                    <a:pt x="1" y="228"/>
                    <a:pt x="1" y="553"/>
                  </a:cubicBezTo>
                  <a:lnTo>
                    <a:pt x="1" y="7155"/>
                  </a:lnTo>
                  <a:cubicBezTo>
                    <a:pt x="1" y="7480"/>
                    <a:pt x="261" y="7708"/>
                    <a:pt x="586" y="7708"/>
                  </a:cubicBezTo>
                  <a:lnTo>
                    <a:pt x="2212" y="7708"/>
                  </a:lnTo>
                  <a:cubicBezTo>
                    <a:pt x="2538" y="7708"/>
                    <a:pt x="2765" y="7480"/>
                    <a:pt x="2765" y="7155"/>
                  </a:cubicBezTo>
                  <a:lnTo>
                    <a:pt x="2765" y="553"/>
                  </a:lnTo>
                  <a:cubicBezTo>
                    <a:pt x="2765" y="228"/>
                    <a:pt x="2538" y="0"/>
                    <a:pt x="22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40"/>
            <p:cNvSpPr/>
            <p:nvPr/>
          </p:nvSpPr>
          <p:spPr>
            <a:xfrm>
              <a:off x="-1819350" y="3297300"/>
              <a:ext cx="381325" cy="188775"/>
            </a:xfrm>
            <a:custGeom>
              <a:avLst/>
              <a:gdLst/>
              <a:ahLst/>
              <a:cxnLst/>
              <a:rect l="l" t="t" r="r" b="b"/>
              <a:pathLst>
                <a:path w="15253" h="7551" extrusionOk="0">
                  <a:moveTo>
                    <a:pt x="220" y="0"/>
                  </a:moveTo>
                  <a:cubicBezTo>
                    <a:pt x="105" y="0"/>
                    <a:pt x="1" y="117"/>
                    <a:pt x="1" y="233"/>
                  </a:cubicBezTo>
                  <a:cubicBezTo>
                    <a:pt x="1" y="396"/>
                    <a:pt x="99" y="526"/>
                    <a:pt x="229" y="526"/>
                  </a:cubicBezTo>
                  <a:cubicBezTo>
                    <a:pt x="1009" y="558"/>
                    <a:pt x="1790" y="819"/>
                    <a:pt x="2472" y="1209"/>
                  </a:cubicBezTo>
                  <a:cubicBezTo>
                    <a:pt x="3090" y="1566"/>
                    <a:pt x="3773" y="1794"/>
                    <a:pt x="4489" y="1892"/>
                  </a:cubicBezTo>
                  <a:lnTo>
                    <a:pt x="7448" y="2249"/>
                  </a:lnTo>
                  <a:cubicBezTo>
                    <a:pt x="7968" y="2314"/>
                    <a:pt x="8359" y="2737"/>
                    <a:pt x="8424" y="3257"/>
                  </a:cubicBezTo>
                  <a:lnTo>
                    <a:pt x="8424" y="3453"/>
                  </a:lnTo>
                  <a:lnTo>
                    <a:pt x="4261" y="4136"/>
                  </a:lnTo>
                  <a:lnTo>
                    <a:pt x="2440" y="3680"/>
                  </a:lnTo>
                  <a:cubicBezTo>
                    <a:pt x="2423" y="3676"/>
                    <a:pt x="2406" y="3674"/>
                    <a:pt x="2389" y="3674"/>
                  </a:cubicBezTo>
                  <a:cubicBezTo>
                    <a:pt x="2277" y="3674"/>
                    <a:pt x="2171" y="3762"/>
                    <a:pt x="2115" y="3875"/>
                  </a:cubicBezTo>
                  <a:cubicBezTo>
                    <a:pt x="2082" y="4005"/>
                    <a:pt x="2180" y="4168"/>
                    <a:pt x="2310" y="4201"/>
                  </a:cubicBezTo>
                  <a:lnTo>
                    <a:pt x="4196" y="4656"/>
                  </a:lnTo>
                  <a:lnTo>
                    <a:pt x="4294" y="4656"/>
                  </a:lnTo>
                  <a:lnTo>
                    <a:pt x="8749" y="3940"/>
                  </a:lnTo>
                  <a:lnTo>
                    <a:pt x="9822" y="4005"/>
                  </a:lnTo>
                  <a:cubicBezTo>
                    <a:pt x="9854" y="4005"/>
                    <a:pt x="9919" y="3973"/>
                    <a:pt x="9985" y="3940"/>
                  </a:cubicBezTo>
                  <a:lnTo>
                    <a:pt x="13659" y="1469"/>
                  </a:lnTo>
                  <a:cubicBezTo>
                    <a:pt x="13767" y="1409"/>
                    <a:pt x="13883" y="1380"/>
                    <a:pt x="13996" y="1380"/>
                  </a:cubicBezTo>
                  <a:cubicBezTo>
                    <a:pt x="14192" y="1380"/>
                    <a:pt x="14381" y="1467"/>
                    <a:pt x="14505" y="1631"/>
                  </a:cubicBezTo>
                  <a:cubicBezTo>
                    <a:pt x="14667" y="1892"/>
                    <a:pt x="14635" y="2249"/>
                    <a:pt x="14407" y="2444"/>
                  </a:cubicBezTo>
                  <a:lnTo>
                    <a:pt x="10765" y="5729"/>
                  </a:lnTo>
                  <a:cubicBezTo>
                    <a:pt x="10440" y="5957"/>
                    <a:pt x="10082" y="6119"/>
                    <a:pt x="9692" y="6184"/>
                  </a:cubicBezTo>
                  <a:lnTo>
                    <a:pt x="4066" y="6997"/>
                  </a:lnTo>
                  <a:lnTo>
                    <a:pt x="4033" y="6997"/>
                  </a:lnTo>
                  <a:cubicBezTo>
                    <a:pt x="3966" y="7011"/>
                    <a:pt x="3899" y="7019"/>
                    <a:pt x="3829" y="7019"/>
                  </a:cubicBezTo>
                  <a:cubicBezTo>
                    <a:pt x="3731" y="7019"/>
                    <a:pt x="3627" y="7003"/>
                    <a:pt x="3513" y="6965"/>
                  </a:cubicBezTo>
                  <a:lnTo>
                    <a:pt x="554" y="5859"/>
                  </a:lnTo>
                  <a:cubicBezTo>
                    <a:pt x="510" y="5842"/>
                    <a:pt x="469" y="5834"/>
                    <a:pt x="431" y="5834"/>
                  </a:cubicBezTo>
                  <a:cubicBezTo>
                    <a:pt x="326" y="5834"/>
                    <a:pt x="244" y="5894"/>
                    <a:pt x="196" y="5989"/>
                  </a:cubicBezTo>
                  <a:cubicBezTo>
                    <a:pt x="131" y="6152"/>
                    <a:pt x="229" y="6282"/>
                    <a:pt x="359" y="6347"/>
                  </a:cubicBezTo>
                  <a:lnTo>
                    <a:pt x="3351" y="7485"/>
                  </a:lnTo>
                  <a:cubicBezTo>
                    <a:pt x="3513" y="7518"/>
                    <a:pt x="3676" y="7550"/>
                    <a:pt x="3871" y="7550"/>
                  </a:cubicBezTo>
                  <a:cubicBezTo>
                    <a:pt x="3936" y="7550"/>
                    <a:pt x="4033" y="7550"/>
                    <a:pt x="4131" y="7518"/>
                  </a:cubicBezTo>
                  <a:lnTo>
                    <a:pt x="9789" y="6705"/>
                  </a:lnTo>
                  <a:cubicBezTo>
                    <a:pt x="10277" y="6640"/>
                    <a:pt x="10732" y="6444"/>
                    <a:pt x="11090" y="6119"/>
                  </a:cubicBezTo>
                  <a:lnTo>
                    <a:pt x="14765" y="2835"/>
                  </a:lnTo>
                  <a:cubicBezTo>
                    <a:pt x="15188" y="2444"/>
                    <a:pt x="15253" y="1827"/>
                    <a:pt x="14928" y="1339"/>
                  </a:cubicBezTo>
                  <a:cubicBezTo>
                    <a:pt x="14726" y="1017"/>
                    <a:pt x="14376" y="844"/>
                    <a:pt x="14014" y="844"/>
                  </a:cubicBezTo>
                  <a:cubicBezTo>
                    <a:pt x="13792" y="844"/>
                    <a:pt x="13565" y="910"/>
                    <a:pt x="13367" y="1046"/>
                  </a:cubicBezTo>
                  <a:lnTo>
                    <a:pt x="9757" y="3453"/>
                  </a:lnTo>
                  <a:lnTo>
                    <a:pt x="8976" y="3420"/>
                  </a:lnTo>
                  <a:lnTo>
                    <a:pt x="8944" y="3192"/>
                  </a:lnTo>
                  <a:cubicBezTo>
                    <a:pt x="8879" y="2444"/>
                    <a:pt x="8293" y="1827"/>
                    <a:pt x="7513" y="1729"/>
                  </a:cubicBezTo>
                  <a:lnTo>
                    <a:pt x="4554" y="1371"/>
                  </a:lnTo>
                  <a:cubicBezTo>
                    <a:pt x="3903" y="1274"/>
                    <a:pt x="3285" y="1079"/>
                    <a:pt x="2733" y="753"/>
                  </a:cubicBezTo>
                  <a:cubicBezTo>
                    <a:pt x="1985" y="298"/>
                    <a:pt x="1139" y="38"/>
                    <a:pt x="261" y="6"/>
                  </a:cubicBezTo>
                  <a:cubicBezTo>
                    <a:pt x="247" y="2"/>
                    <a:pt x="234" y="0"/>
                    <a:pt x="22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9" name="Google Shape;709;p40"/>
          <p:cNvGrpSpPr/>
          <p:nvPr/>
        </p:nvGrpSpPr>
        <p:grpSpPr>
          <a:xfrm>
            <a:off x="1205011" y="3397690"/>
            <a:ext cx="457182" cy="439264"/>
            <a:chOff x="-6945250" y="3577900"/>
            <a:chExt cx="461800" cy="448000"/>
          </a:xfrm>
        </p:grpSpPr>
        <p:sp>
          <p:nvSpPr>
            <p:cNvPr id="710" name="Google Shape;710;p40"/>
            <p:cNvSpPr/>
            <p:nvPr/>
          </p:nvSpPr>
          <p:spPr>
            <a:xfrm>
              <a:off x="-6693225" y="3652700"/>
              <a:ext cx="122800" cy="30925"/>
            </a:xfrm>
            <a:custGeom>
              <a:avLst/>
              <a:gdLst/>
              <a:ahLst/>
              <a:cxnLst/>
              <a:rect l="l" t="t" r="r" b="b"/>
              <a:pathLst>
                <a:path w="4912" h="1237" extrusionOk="0">
                  <a:moveTo>
                    <a:pt x="4586" y="1"/>
                  </a:moveTo>
                  <a:lnTo>
                    <a:pt x="228" y="683"/>
                  </a:lnTo>
                  <a:cubicBezTo>
                    <a:pt x="98" y="716"/>
                    <a:pt x="1" y="879"/>
                    <a:pt x="1" y="1009"/>
                  </a:cubicBezTo>
                  <a:cubicBezTo>
                    <a:pt x="33" y="1139"/>
                    <a:pt x="131" y="1236"/>
                    <a:pt x="293" y="1236"/>
                  </a:cubicBezTo>
                  <a:lnTo>
                    <a:pt x="326" y="1236"/>
                  </a:lnTo>
                  <a:lnTo>
                    <a:pt x="4684" y="553"/>
                  </a:lnTo>
                  <a:cubicBezTo>
                    <a:pt x="4814" y="521"/>
                    <a:pt x="4911" y="391"/>
                    <a:pt x="4911" y="228"/>
                  </a:cubicBezTo>
                  <a:cubicBezTo>
                    <a:pt x="4879" y="98"/>
                    <a:pt x="4749" y="1"/>
                    <a:pt x="458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40"/>
            <p:cNvSpPr/>
            <p:nvPr/>
          </p:nvSpPr>
          <p:spPr>
            <a:xfrm>
              <a:off x="-6858250" y="3652700"/>
              <a:ext cx="122775" cy="30925"/>
            </a:xfrm>
            <a:custGeom>
              <a:avLst/>
              <a:gdLst/>
              <a:ahLst/>
              <a:cxnLst/>
              <a:rect l="l" t="t" r="r" b="b"/>
              <a:pathLst>
                <a:path w="4911" h="1237" extrusionOk="0">
                  <a:moveTo>
                    <a:pt x="326" y="1"/>
                  </a:moveTo>
                  <a:cubicBezTo>
                    <a:pt x="163" y="1"/>
                    <a:pt x="33" y="98"/>
                    <a:pt x="0" y="228"/>
                  </a:cubicBezTo>
                  <a:cubicBezTo>
                    <a:pt x="0" y="391"/>
                    <a:pt x="98" y="521"/>
                    <a:pt x="228" y="553"/>
                  </a:cubicBezTo>
                  <a:lnTo>
                    <a:pt x="4586" y="1236"/>
                  </a:lnTo>
                  <a:lnTo>
                    <a:pt x="4618" y="1236"/>
                  </a:lnTo>
                  <a:cubicBezTo>
                    <a:pt x="4748" y="1236"/>
                    <a:pt x="4878" y="1139"/>
                    <a:pt x="4911" y="1009"/>
                  </a:cubicBezTo>
                  <a:cubicBezTo>
                    <a:pt x="4911" y="846"/>
                    <a:pt x="4813" y="716"/>
                    <a:pt x="4683" y="683"/>
                  </a:cubicBezTo>
                  <a:lnTo>
                    <a:pt x="32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40"/>
            <p:cNvSpPr/>
            <p:nvPr/>
          </p:nvSpPr>
          <p:spPr>
            <a:xfrm>
              <a:off x="-6693225" y="3703100"/>
              <a:ext cx="122800" cy="30925"/>
            </a:xfrm>
            <a:custGeom>
              <a:avLst/>
              <a:gdLst/>
              <a:ahLst/>
              <a:cxnLst/>
              <a:rect l="l" t="t" r="r" b="b"/>
              <a:pathLst>
                <a:path w="4912" h="1237" extrusionOk="0">
                  <a:moveTo>
                    <a:pt x="4586" y="1"/>
                  </a:moveTo>
                  <a:lnTo>
                    <a:pt x="228" y="716"/>
                  </a:lnTo>
                  <a:cubicBezTo>
                    <a:pt x="98" y="716"/>
                    <a:pt x="1" y="879"/>
                    <a:pt x="1" y="1009"/>
                  </a:cubicBezTo>
                  <a:cubicBezTo>
                    <a:pt x="33" y="1139"/>
                    <a:pt x="131" y="1237"/>
                    <a:pt x="293" y="1237"/>
                  </a:cubicBezTo>
                  <a:lnTo>
                    <a:pt x="326" y="1237"/>
                  </a:lnTo>
                  <a:lnTo>
                    <a:pt x="4684" y="554"/>
                  </a:lnTo>
                  <a:cubicBezTo>
                    <a:pt x="4814" y="521"/>
                    <a:pt x="4911" y="391"/>
                    <a:pt x="4911" y="228"/>
                  </a:cubicBezTo>
                  <a:cubicBezTo>
                    <a:pt x="4879" y="98"/>
                    <a:pt x="4749" y="1"/>
                    <a:pt x="458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40"/>
            <p:cNvSpPr/>
            <p:nvPr/>
          </p:nvSpPr>
          <p:spPr>
            <a:xfrm>
              <a:off x="-6858250" y="3703100"/>
              <a:ext cx="122775" cy="30925"/>
            </a:xfrm>
            <a:custGeom>
              <a:avLst/>
              <a:gdLst/>
              <a:ahLst/>
              <a:cxnLst/>
              <a:rect l="l" t="t" r="r" b="b"/>
              <a:pathLst>
                <a:path w="4911" h="1237" extrusionOk="0">
                  <a:moveTo>
                    <a:pt x="326" y="1"/>
                  </a:moveTo>
                  <a:cubicBezTo>
                    <a:pt x="163" y="1"/>
                    <a:pt x="33" y="98"/>
                    <a:pt x="0" y="228"/>
                  </a:cubicBezTo>
                  <a:cubicBezTo>
                    <a:pt x="0" y="391"/>
                    <a:pt x="98" y="521"/>
                    <a:pt x="228" y="554"/>
                  </a:cubicBezTo>
                  <a:lnTo>
                    <a:pt x="4586" y="1237"/>
                  </a:lnTo>
                  <a:lnTo>
                    <a:pt x="4618" y="1237"/>
                  </a:lnTo>
                  <a:cubicBezTo>
                    <a:pt x="4748" y="1237"/>
                    <a:pt x="4878" y="1139"/>
                    <a:pt x="4911" y="1009"/>
                  </a:cubicBezTo>
                  <a:cubicBezTo>
                    <a:pt x="4911" y="846"/>
                    <a:pt x="4813" y="716"/>
                    <a:pt x="4683" y="716"/>
                  </a:cubicBezTo>
                  <a:lnTo>
                    <a:pt x="32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40"/>
            <p:cNvSpPr/>
            <p:nvPr/>
          </p:nvSpPr>
          <p:spPr>
            <a:xfrm>
              <a:off x="-6694025" y="3762300"/>
              <a:ext cx="69125" cy="22125"/>
            </a:xfrm>
            <a:custGeom>
              <a:avLst/>
              <a:gdLst/>
              <a:ahLst/>
              <a:cxnLst/>
              <a:rect l="l" t="t" r="r" b="b"/>
              <a:pathLst>
                <a:path w="2765" h="885" extrusionOk="0">
                  <a:moveTo>
                    <a:pt x="2500" y="0"/>
                  </a:moveTo>
                  <a:cubicBezTo>
                    <a:pt x="2481" y="0"/>
                    <a:pt x="2460" y="3"/>
                    <a:pt x="2439" y="7"/>
                  </a:cubicBezTo>
                  <a:lnTo>
                    <a:pt x="260" y="364"/>
                  </a:lnTo>
                  <a:cubicBezTo>
                    <a:pt x="130" y="364"/>
                    <a:pt x="0" y="527"/>
                    <a:pt x="33" y="657"/>
                  </a:cubicBezTo>
                  <a:cubicBezTo>
                    <a:pt x="65" y="787"/>
                    <a:pt x="163" y="885"/>
                    <a:pt x="293" y="885"/>
                  </a:cubicBezTo>
                  <a:lnTo>
                    <a:pt x="358" y="885"/>
                  </a:lnTo>
                  <a:lnTo>
                    <a:pt x="2537" y="527"/>
                  </a:lnTo>
                  <a:cubicBezTo>
                    <a:pt x="2667" y="527"/>
                    <a:pt x="2764" y="364"/>
                    <a:pt x="2764" y="234"/>
                  </a:cubicBezTo>
                  <a:cubicBezTo>
                    <a:pt x="2736" y="93"/>
                    <a:pt x="2634" y="0"/>
                    <a:pt x="250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40"/>
            <p:cNvSpPr/>
            <p:nvPr/>
          </p:nvSpPr>
          <p:spPr>
            <a:xfrm>
              <a:off x="-6858250" y="3753500"/>
              <a:ext cx="122775" cy="30925"/>
            </a:xfrm>
            <a:custGeom>
              <a:avLst/>
              <a:gdLst/>
              <a:ahLst/>
              <a:cxnLst/>
              <a:rect l="l" t="t" r="r" b="b"/>
              <a:pathLst>
                <a:path w="4911" h="1237" extrusionOk="0">
                  <a:moveTo>
                    <a:pt x="326" y="1"/>
                  </a:moveTo>
                  <a:cubicBezTo>
                    <a:pt x="163" y="1"/>
                    <a:pt x="33" y="99"/>
                    <a:pt x="0" y="229"/>
                  </a:cubicBezTo>
                  <a:cubicBezTo>
                    <a:pt x="0" y="391"/>
                    <a:pt x="98" y="521"/>
                    <a:pt x="228" y="554"/>
                  </a:cubicBezTo>
                  <a:lnTo>
                    <a:pt x="4586" y="1237"/>
                  </a:lnTo>
                  <a:lnTo>
                    <a:pt x="4618" y="1237"/>
                  </a:lnTo>
                  <a:cubicBezTo>
                    <a:pt x="4748" y="1237"/>
                    <a:pt x="4878" y="1139"/>
                    <a:pt x="4911" y="1009"/>
                  </a:cubicBezTo>
                  <a:cubicBezTo>
                    <a:pt x="4911" y="847"/>
                    <a:pt x="4813" y="716"/>
                    <a:pt x="4683" y="716"/>
                  </a:cubicBezTo>
                  <a:lnTo>
                    <a:pt x="32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40"/>
            <p:cNvSpPr/>
            <p:nvPr/>
          </p:nvSpPr>
          <p:spPr>
            <a:xfrm>
              <a:off x="-6945250" y="3577900"/>
              <a:ext cx="461800" cy="448000"/>
            </a:xfrm>
            <a:custGeom>
              <a:avLst/>
              <a:gdLst/>
              <a:ahLst/>
              <a:cxnLst/>
              <a:rect l="l" t="t" r="r" b="b"/>
              <a:pathLst>
                <a:path w="18472" h="17920" extrusionOk="0">
                  <a:moveTo>
                    <a:pt x="12391" y="521"/>
                  </a:moveTo>
                  <a:lnTo>
                    <a:pt x="9236" y="1041"/>
                  </a:lnTo>
                  <a:lnTo>
                    <a:pt x="6082" y="521"/>
                  </a:lnTo>
                  <a:close/>
                  <a:moveTo>
                    <a:pt x="3188" y="619"/>
                  </a:moveTo>
                  <a:lnTo>
                    <a:pt x="8976" y="1529"/>
                  </a:lnTo>
                  <a:lnTo>
                    <a:pt x="8976" y="10472"/>
                  </a:lnTo>
                  <a:lnTo>
                    <a:pt x="3123" y="9562"/>
                  </a:lnTo>
                  <a:cubicBezTo>
                    <a:pt x="2993" y="9529"/>
                    <a:pt x="2927" y="9431"/>
                    <a:pt x="2927" y="9334"/>
                  </a:cubicBezTo>
                  <a:lnTo>
                    <a:pt x="2927" y="846"/>
                  </a:lnTo>
                  <a:cubicBezTo>
                    <a:pt x="2927" y="749"/>
                    <a:pt x="2960" y="684"/>
                    <a:pt x="2993" y="684"/>
                  </a:cubicBezTo>
                  <a:cubicBezTo>
                    <a:pt x="3025" y="651"/>
                    <a:pt x="3058" y="619"/>
                    <a:pt x="3155" y="619"/>
                  </a:cubicBezTo>
                  <a:close/>
                  <a:moveTo>
                    <a:pt x="15285" y="619"/>
                  </a:moveTo>
                  <a:cubicBezTo>
                    <a:pt x="15382" y="619"/>
                    <a:pt x="15448" y="651"/>
                    <a:pt x="15480" y="684"/>
                  </a:cubicBezTo>
                  <a:cubicBezTo>
                    <a:pt x="15513" y="684"/>
                    <a:pt x="15545" y="749"/>
                    <a:pt x="15545" y="846"/>
                  </a:cubicBezTo>
                  <a:lnTo>
                    <a:pt x="15545" y="9334"/>
                  </a:lnTo>
                  <a:cubicBezTo>
                    <a:pt x="15545" y="9431"/>
                    <a:pt x="15480" y="9529"/>
                    <a:pt x="15350" y="9562"/>
                  </a:cubicBezTo>
                  <a:lnTo>
                    <a:pt x="9496" y="10472"/>
                  </a:lnTo>
                  <a:lnTo>
                    <a:pt x="9496" y="1529"/>
                  </a:lnTo>
                  <a:lnTo>
                    <a:pt x="15285" y="619"/>
                  </a:lnTo>
                  <a:close/>
                  <a:moveTo>
                    <a:pt x="17496" y="521"/>
                  </a:moveTo>
                  <a:cubicBezTo>
                    <a:pt x="17724" y="521"/>
                    <a:pt x="17919" y="716"/>
                    <a:pt x="17919" y="944"/>
                  </a:cubicBezTo>
                  <a:lnTo>
                    <a:pt x="17919" y="11610"/>
                  </a:lnTo>
                  <a:lnTo>
                    <a:pt x="554" y="11610"/>
                  </a:lnTo>
                  <a:lnTo>
                    <a:pt x="554" y="944"/>
                  </a:lnTo>
                  <a:cubicBezTo>
                    <a:pt x="554" y="716"/>
                    <a:pt x="749" y="521"/>
                    <a:pt x="976" y="521"/>
                  </a:cubicBezTo>
                  <a:lnTo>
                    <a:pt x="2440" y="521"/>
                  </a:lnTo>
                  <a:cubicBezTo>
                    <a:pt x="2407" y="619"/>
                    <a:pt x="2375" y="749"/>
                    <a:pt x="2375" y="846"/>
                  </a:cubicBezTo>
                  <a:lnTo>
                    <a:pt x="2375" y="1041"/>
                  </a:lnTo>
                  <a:lnTo>
                    <a:pt x="1301" y="1041"/>
                  </a:lnTo>
                  <a:cubicBezTo>
                    <a:pt x="1139" y="1041"/>
                    <a:pt x="1041" y="1171"/>
                    <a:pt x="1041" y="1302"/>
                  </a:cubicBezTo>
                  <a:lnTo>
                    <a:pt x="1041" y="5432"/>
                  </a:lnTo>
                  <a:cubicBezTo>
                    <a:pt x="1041" y="5594"/>
                    <a:pt x="1139" y="5692"/>
                    <a:pt x="1301" y="5692"/>
                  </a:cubicBezTo>
                  <a:cubicBezTo>
                    <a:pt x="1432" y="5692"/>
                    <a:pt x="1562" y="5594"/>
                    <a:pt x="1562" y="5432"/>
                  </a:cubicBezTo>
                  <a:lnTo>
                    <a:pt x="1562" y="1562"/>
                  </a:lnTo>
                  <a:lnTo>
                    <a:pt x="2375" y="1562"/>
                  </a:lnTo>
                  <a:lnTo>
                    <a:pt x="2375" y="9334"/>
                  </a:lnTo>
                  <a:cubicBezTo>
                    <a:pt x="2375" y="9692"/>
                    <a:pt x="2635" y="10017"/>
                    <a:pt x="3025" y="10082"/>
                  </a:cubicBezTo>
                  <a:lnTo>
                    <a:pt x="5822" y="10537"/>
                  </a:lnTo>
                  <a:lnTo>
                    <a:pt x="1562" y="10537"/>
                  </a:lnTo>
                  <a:lnTo>
                    <a:pt x="1562" y="6505"/>
                  </a:lnTo>
                  <a:cubicBezTo>
                    <a:pt x="1562" y="6375"/>
                    <a:pt x="1432" y="6245"/>
                    <a:pt x="1301" y="6245"/>
                  </a:cubicBezTo>
                  <a:cubicBezTo>
                    <a:pt x="1139" y="6245"/>
                    <a:pt x="1041" y="6375"/>
                    <a:pt x="1041" y="6505"/>
                  </a:cubicBezTo>
                  <a:lnTo>
                    <a:pt x="1041" y="10797"/>
                  </a:lnTo>
                  <a:cubicBezTo>
                    <a:pt x="1041" y="10960"/>
                    <a:pt x="1139" y="11057"/>
                    <a:pt x="1301" y="11057"/>
                  </a:cubicBezTo>
                  <a:lnTo>
                    <a:pt x="17171" y="11057"/>
                  </a:lnTo>
                  <a:cubicBezTo>
                    <a:pt x="17334" y="11057"/>
                    <a:pt x="17464" y="10960"/>
                    <a:pt x="17464" y="10797"/>
                  </a:cubicBezTo>
                  <a:lnTo>
                    <a:pt x="17464" y="6505"/>
                  </a:lnTo>
                  <a:cubicBezTo>
                    <a:pt x="17464" y="6375"/>
                    <a:pt x="17334" y="6245"/>
                    <a:pt x="17171" y="6245"/>
                  </a:cubicBezTo>
                  <a:cubicBezTo>
                    <a:pt x="17041" y="6245"/>
                    <a:pt x="16911" y="6375"/>
                    <a:pt x="16911" y="6505"/>
                  </a:cubicBezTo>
                  <a:lnTo>
                    <a:pt x="16911" y="10537"/>
                  </a:lnTo>
                  <a:lnTo>
                    <a:pt x="12683" y="10537"/>
                  </a:lnTo>
                  <a:lnTo>
                    <a:pt x="15448" y="10082"/>
                  </a:lnTo>
                  <a:cubicBezTo>
                    <a:pt x="15838" y="10017"/>
                    <a:pt x="16098" y="9692"/>
                    <a:pt x="16098" y="9334"/>
                  </a:cubicBezTo>
                  <a:lnTo>
                    <a:pt x="16098" y="1562"/>
                  </a:lnTo>
                  <a:lnTo>
                    <a:pt x="16911" y="1562"/>
                  </a:lnTo>
                  <a:lnTo>
                    <a:pt x="16911" y="5399"/>
                  </a:lnTo>
                  <a:cubicBezTo>
                    <a:pt x="16911" y="5562"/>
                    <a:pt x="17041" y="5692"/>
                    <a:pt x="17171" y="5692"/>
                  </a:cubicBezTo>
                  <a:cubicBezTo>
                    <a:pt x="17334" y="5692"/>
                    <a:pt x="17464" y="5562"/>
                    <a:pt x="17464" y="5399"/>
                  </a:cubicBezTo>
                  <a:lnTo>
                    <a:pt x="17464" y="1302"/>
                  </a:lnTo>
                  <a:cubicBezTo>
                    <a:pt x="17464" y="1139"/>
                    <a:pt x="17334" y="1041"/>
                    <a:pt x="17171" y="1041"/>
                  </a:cubicBezTo>
                  <a:lnTo>
                    <a:pt x="16098" y="1041"/>
                  </a:lnTo>
                  <a:lnTo>
                    <a:pt x="16098" y="846"/>
                  </a:lnTo>
                  <a:cubicBezTo>
                    <a:pt x="16098" y="716"/>
                    <a:pt x="16065" y="619"/>
                    <a:pt x="16033" y="521"/>
                  </a:cubicBezTo>
                  <a:close/>
                  <a:moveTo>
                    <a:pt x="17919" y="12131"/>
                  </a:moveTo>
                  <a:lnTo>
                    <a:pt x="17919" y="13171"/>
                  </a:lnTo>
                  <a:cubicBezTo>
                    <a:pt x="17919" y="13431"/>
                    <a:pt x="17724" y="13626"/>
                    <a:pt x="17496" y="13626"/>
                  </a:cubicBezTo>
                  <a:lnTo>
                    <a:pt x="976" y="13626"/>
                  </a:lnTo>
                  <a:cubicBezTo>
                    <a:pt x="749" y="13626"/>
                    <a:pt x="554" y="13431"/>
                    <a:pt x="554" y="13171"/>
                  </a:cubicBezTo>
                  <a:lnTo>
                    <a:pt x="554" y="12131"/>
                  </a:lnTo>
                  <a:close/>
                  <a:moveTo>
                    <a:pt x="10505" y="14147"/>
                  </a:moveTo>
                  <a:cubicBezTo>
                    <a:pt x="10667" y="14797"/>
                    <a:pt x="10927" y="15383"/>
                    <a:pt x="11253" y="15935"/>
                  </a:cubicBezTo>
                  <a:lnTo>
                    <a:pt x="7220" y="15935"/>
                  </a:lnTo>
                  <a:cubicBezTo>
                    <a:pt x="7545" y="15383"/>
                    <a:pt x="7773" y="14797"/>
                    <a:pt x="7968" y="14147"/>
                  </a:cubicBezTo>
                  <a:close/>
                  <a:moveTo>
                    <a:pt x="12423" y="16488"/>
                  </a:moveTo>
                  <a:cubicBezTo>
                    <a:pt x="12878" y="16488"/>
                    <a:pt x="13269" y="16846"/>
                    <a:pt x="13269" y="17301"/>
                  </a:cubicBezTo>
                  <a:cubicBezTo>
                    <a:pt x="13269" y="17334"/>
                    <a:pt x="13236" y="17366"/>
                    <a:pt x="13171" y="17366"/>
                  </a:cubicBezTo>
                  <a:lnTo>
                    <a:pt x="5301" y="17366"/>
                  </a:lnTo>
                  <a:cubicBezTo>
                    <a:pt x="5236" y="17366"/>
                    <a:pt x="5204" y="17334"/>
                    <a:pt x="5204" y="17301"/>
                  </a:cubicBezTo>
                  <a:cubicBezTo>
                    <a:pt x="5204" y="16846"/>
                    <a:pt x="5594" y="16488"/>
                    <a:pt x="6049" y="16488"/>
                  </a:cubicBezTo>
                  <a:close/>
                  <a:moveTo>
                    <a:pt x="976" y="1"/>
                  </a:moveTo>
                  <a:cubicBezTo>
                    <a:pt x="456" y="1"/>
                    <a:pt x="1" y="424"/>
                    <a:pt x="1" y="976"/>
                  </a:cubicBezTo>
                  <a:lnTo>
                    <a:pt x="1" y="13204"/>
                  </a:lnTo>
                  <a:cubicBezTo>
                    <a:pt x="1" y="13724"/>
                    <a:pt x="456" y="14147"/>
                    <a:pt x="976" y="14147"/>
                  </a:cubicBezTo>
                  <a:lnTo>
                    <a:pt x="7415" y="14147"/>
                  </a:lnTo>
                  <a:cubicBezTo>
                    <a:pt x="7220" y="14797"/>
                    <a:pt x="6927" y="15383"/>
                    <a:pt x="6602" y="15935"/>
                  </a:cubicBezTo>
                  <a:lnTo>
                    <a:pt x="6049" y="15935"/>
                  </a:lnTo>
                  <a:cubicBezTo>
                    <a:pt x="5301" y="15935"/>
                    <a:pt x="4684" y="16553"/>
                    <a:pt x="4684" y="17301"/>
                  </a:cubicBezTo>
                  <a:cubicBezTo>
                    <a:pt x="4684" y="17626"/>
                    <a:pt x="4944" y="17919"/>
                    <a:pt x="5301" y="17919"/>
                  </a:cubicBezTo>
                  <a:lnTo>
                    <a:pt x="13171" y="17919"/>
                  </a:lnTo>
                  <a:cubicBezTo>
                    <a:pt x="13529" y="17919"/>
                    <a:pt x="13789" y="17626"/>
                    <a:pt x="13789" y="17301"/>
                  </a:cubicBezTo>
                  <a:cubicBezTo>
                    <a:pt x="13789" y="16553"/>
                    <a:pt x="13171" y="15935"/>
                    <a:pt x="12423" y="15935"/>
                  </a:cubicBezTo>
                  <a:lnTo>
                    <a:pt x="11870" y="15935"/>
                  </a:lnTo>
                  <a:cubicBezTo>
                    <a:pt x="11545" y="15383"/>
                    <a:pt x="11253" y="14797"/>
                    <a:pt x="11057" y="14147"/>
                  </a:cubicBezTo>
                  <a:lnTo>
                    <a:pt x="17496" y="14147"/>
                  </a:lnTo>
                  <a:cubicBezTo>
                    <a:pt x="18017" y="14147"/>
                    <a:pt x="18472" y="13724"/>
                    <a:pt x="18472" y="13204"/>
                  </a:cubicBezTo>
                  <a:lnTo>
                    <a:pt x="18472" y="944"/>
                  </a:lnTo>
                  <a:cubicBezTo>
                    <a:pt x="18472" y="424"/>
                    <a:pt x="18017" y="1"/>
                    <a:pt x="174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21" name="Google Shape;721;p40"/>
          <p:cNvSpPr txBox="1">
            <a:spLocks noGrp="1"/>
          </p:cNvSpPr>
          <p:nvPr>
            <p:ph type="subTitle" idx="5"/>
          </p:nvPr>
        </p:nvSpPr>
        <p:spPr>
          <a:xfrm>
            <a:off x="2011913" y="1631204"/>
            <a:ext cx="2385900" cy="6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latin typeface="Garamond" panose="02020404030301010803" pitchFamily="18" charset="0"/>
              </a:rPr>
              <a:t>Students are eager to share, to discuss topical issues and questions that are relevant to them.</a:t>
            </a:r>
          </a:p>
        </p:txBody>
      </p:sp>
      <p:sp>
        <p:nvSpPr>
          <p:cNvPr id="722" name="Google Shape;722;p40"/>
          <p:cNvSpPr txBox="1">
            <a:spLocks noGrp="1"/>
          </p:cNvSpPr>
          <p:nvPr>
            <p:ph type="subTitle" idx="6"/>
          </p:nvPr>
        </p:nvSpPr>
        <p:spPr>
          <a:xfrm>
            <a:off x="6033762" y="1665240"/>
            <a:ext cx="3110238" cy="6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latin typeface="Garamond" panose="02020404030301010803" pitchFamily="18" charset="0"/>
              </a:rPr>
              <a:t>The episodes can be used for language development BUT the students also gained knowledge of </a:t>
            </a:r>
            <a:r>
              <a:rPr lang="en-GB" sz="1800">
                <a:latin typeface="Garamond" panose="02020404030301010803" pitchFamily="18" charset="0"/>
              </a:rPr>
              <a:t>world issues.</a:t>
            </a:r>
            <a:endParaRPr lang="en-GB" sz="1800" dirty="0">
              <a:latin typeface="Garamond" panose="02020404030301010803" pitchFamily="18" charset="0"/>
            </a:endParaRPr>
          </a:p>
        </p:txBody>
      </p:sp>
      <p:sp>
        <p:nvSpPr>
          <p:cNvPr id="723" name="Google Shape;723;p40"/>
          <p:cNvSpPr txBox="1">
            <a:spLocks noGrp="1"/>
          </p:cNvSpPr>
          <p:nvPr>
            <p:ph type="subTitle" idx="7"/>
          </p:nvPr>
        </p:nvSpPr>
        <p:spPr>
          <a:xfrm>
            <a:off x="1988280" y="3204720"/>
            <a:ext cx="2385900" cy="6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latin typeface="Garamond" panose="02020404030301010803" pitchFamily="18" charset="0"/>
              </a:rPr>
              <a:t>Many episodes can be used in general EFL lessons. Some even fit into a general EFL syllabus.</a:t>
            </a:r>
            <a:endParaRPr lang="en-GB" dirty="0"/>
          </a:p>
        </p:txBody>
      </p:sp>
      <p:sp>
        <p:nvSpPr>
          <p:cNvPr id="724" name="Google Shape;724;p40"/>
          <p:cNvSpPr txBox="1">
            <a:spLocks noGrp="1"/>
          </p:cNvSpPr>
          <p:nvPr>
            <p:ph type="subTitle" idx="8"/>
          </p:nvPr>
        </p:nvSpPr>
        <p:spPr>
          <a:xfrm>
            <a:off x="6033762" y="3152903"/>
            <a:ext cx="2994276" cy="6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just"/>
            <a:r>
              <a:rPr lang="en-GB" sz="1800" dirty="0">
                <a:latin typeface="Garamond" panose="02020404030301010803" pitchFamily="18" charset="0"/>
              </a:rPr>
              <a:t>The length of the episodes may be problematic.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Garamond" panose="02020404030301010803" pitchFamily="18" charset="0"/>
            </a:endParaRPr>
          </a:p>
        </p:txBody>
      </p:sp>
      <p:sp>
        <p:nvSpPr>
          <p:cNvPr id="725" name="Google Shape;725;p4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latin typeface="Garamond" panose="02020404030301010803" pitchFamily="18" charset="0"/>
              </a:rPr>
              <a:t>The lessons I learnt…</a:t>
            </a:r>
            <a:endParaRPr sz="2800" b="1" dirty="0">
              <a:latin typeface="Garamond" panose="02020404030301010803" pitchFamily="18" charset="0"/>
            </a:endParaRPr>
          </a:p>
        </p:txBody>
      </p:sp>
      <p:grpSp>
        <p:nvGrpSpPr>
          <p:cNvPr id="2" name="Google Shape;1092;p55">
            <a:extLst>
              <a:ext uri="{FF2B5EF4-FFF2-40B4-BE49-F238E27FC236}">
                <a16:creationId xmlns:a16="http://schemas.microsoft.com/office/drawing/2014/main" id="{1290A4A8-8FCC-AE86-5CE6-3FA51493F41C}"/>
              </a:ext>
            </a:extLst>
          </p:cNvPr>
          <p:cNvGrpSpPr/>
          <p:nvPr/>
        </p:nvGrpSpPr>
        <p:grpSpPr>
          <a:xfrm>
            <a:off x="1148645" y="1825351"/>
            <a:ext cx="460975" cy="461800"/>
            <a:chOff x="-2364850" y="3567350"/>
            <a:chExt cx="460975" cy="461800"/>
          </a:xfrm>
        </p:grpSpPr>
        <p:sp>
          <p:nvSpPr>
            <p:cNvPr id="3" name="Google Shape;1093;p55">
              <a:extLst>
                <a:ext uri="{FF2B5EF4-FFF2-40B4-BE49-F238E27FC236}">
                  <a16:creationId xmlns:a16="http://schemas.microsoft.com/office/drawing/2014/main" id="{FF5DA0C1-9AB7-4153-AECF-922A55C92414}"/>
                </a:ext>
              </a:extLst>
            </p:cNvPr>
            <p:cNvSpPr/>
            <p:nvPr/>
          </p:nvSpPr>
          <p:spPr>
            <a:xfrm>
              <a:off x="-2021775" y="3595800"/>
              <a:ext cx="14650" cy="14650"/>
            </a:xfrm>
            <a:custGeom>
              <a:avLst/>
              <a:gdLst/>
              <a:ahLst/>
              <a:cxnLst/>
              <a:rect l="l" t="t" r="r" b="b"/>
              <a:pathLst>
                <a:path w="586" h="586" extrusionOk="0">
                  <a:moveTo>
                    <a:pt x="293" y="0"/>
                  </a:moveTo>
                  <a:cubicBezTo>
                    <a:pt x="131" y="0"/>
                    <a:pt x="1" y="130"/>
                    <a:pt x="1" y="293"/>
                  </a:cubicBezTo>
                  <a:cubicBezTo>
                    <a:pt x="1" y="455"/>
                    <a:pt x="131" y="586"/>
                    <a:pt x="293" y="586"/>
                  </a:cubicBezTo>
                  <a:cubicBezTo>
                    <a:pt x="456" y="586"/>
                    <a:pt x="586" y="455"/>
                    <a:pt x="586" y="293"/>
                  </a:cubicBezTo>
                  <a:cubicBezTo>
                    <a:pt x="586" y="130"/>
                    <a:pt x="456" y="0"/>
                    <a:pt x="29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1094;p55">
              <a:extLst>
                <a:ext uri="{FF2B5EF4-FFF2-40B4-BE49-F238E27FC236}">
                  <a16:creationId xmlns:a16="http://schemas.microsoft.com/office/drawing/2014/main" id="{76B21399-3E25-1EB9-5880-4F933B2FD05E}"/>
                </a:ext>
              </a:extLst>
            </p:cNvPr>
            <p:cNvSpPr/>
            <p:nvPr/>
          </p:nvSpPr>
          <p:spPr>
            <a:xfrm>
              <a:off x="-1986825" y="3595800"/>
              <a:ext cx="14675" cy="14650"/>
            </a:xfrm>
            <a:custGeom>
              <a:avLst/>
              <a:gdLst/>
              <a:ahLst/>
              <a:cxnLst/>
              <a:rect l="l" t="t" r="r" b="b"/>
              <a:pathLst>
                <a:path w="587" h="586" extrusionOk="0">
                  <a:moveTo>
                    <a:pt x="294" y="0"/>
                  </a:moveTo>
                  <a:cubicBezTo>
                    <a:pt x="131" y="0"/>
                    <a:pt x="1" y="130"/>
                    <a:pt x="1" y="293"/>
                  </a:cubicBezTo>
                  <a:cubicBezTo>
                    <a:pt x="1" y="455"/>
                    <a:pt x="131" y="586"/>
                    <a:pt x="294" y="586"/>
                  </a:cubicBezTo>
                  <a:cubicBezTo>
                    <a:pt x="456" y="586"/>
                    <a:pt x="586" y="455"/>
                    <a:pt x="586" y="293"/>
                  </a:cubicBezTo>
                  <a:cubicBezTo>
                    <a:pt x="586" y="130"/>
                    <a:pt x="456" y="0"/>
                    <a:pt x="29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1095;p55">
              <a:extLst>
                <a:ext uri="{FF2B5EF4-FFF2-40B4-BE49-F238E27FC236}">
                  <a16:creationId xmlns:a16="http://schemas.microsoft.com/office/drawing/2014/main" id="{565F936C-9CB6-1ADA-240B-F4666417C041}"/>
                </a:ext>
              </a:extLst>
            </p:cNvPr>
            <p:cNvSpPr/>
            <p:nvPr/>
          </p:nvSpPr>
          <p:spPr>
            <a:xfrm>
              <a:off x="-1951850" y="3595800"/>
              <a:ext cx="14650" cy="14650"/>
            </a:xfrm>
            <a:custGeom>
              <a:avLst/>
              <a:gdLst/>
              <a:ahLst/>
              <a:cxnLst/>
              <a:rect l="l" t="t" r="r" b="b"/>
              <a:pathLst>
                <a:path w="586" h="586" extrusionOk="0">
                  <a:moveTo>
                    <a:pt x="293" y="0"/>
                  </a:moveTo>
                  <a:cubicBezTo>
                    <a:pt x="130" y="0"/>
                    <a:pt x="0" y="130"/>
                    <a:pt x="0" y="293"/>
                  </a:cubicBezTo>
                  <a:cubicBezTo>
                    <a:pt x="0" y="455"/>
                    <a:pt x="130" y="586"/>
                    <a:pt x="293" y="586"/>
                  </a:cubicBezTo>
                  <a:cubicBezTo>
                    <a:pt x="456" y="586"/>
                    <a:pt x="586" y="455"/>
                    <a:pt x="586" y="293"/>
                  </a:cubicBezTo>
                  <a:cubicBezTo>
                    <a:pt x="586" y="130"/>
                    <a:pt x="456" y="0"/>
                    <a:pt x="29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1096;p55">
              <a:extLst>
                <a:ext uri="{FF2B5EF4-FFF2-40B4-BE49-F238E27FC236}">
                  <a16:creationId xmlns:a16="http://schemas.microsoft.com/office/drawing/2014/main" id="{8423A58D-F977-D611-FD45-4B20F2A51186}"/>
                </a:ext>
              </a:extLst>
            </p:cNvPr>
            <p:cNvSpPr/>
            <p:nvPr/>
          </p:nvSpPr>
          <p:spPr>
            <a:xfrm>
              <a:off x="-2269725" y="3596600"/>
              <a:ext cx="155300" cy="13050"/>
            </a:xfrm>
            <a:custGeom>
              <a:avLst/>
              <a:gdLst/>
              <a:ahLst/>
              <a:cxnLst/>
              <a:rect l="l" t="t" r="r" b="b"/>
              <a:pathLst>
                <a:path w="6212" h="522" extrusionOk="0">
                  <a:moveTo>
                    <a:pt x="260" y="1"/>
                  </a:moveTo>
                  <a:cubicBezTo>
                    <a:pt x="130" y="1"/>
                    <a:pt x="0" y="98"/>
                    <a:pt x="0" y="261"/>
                  </a:cubicBezTo>
                  <a:cubicBezTo>
                    <a:pt x="0" y="391"/>
                    <a:pt x="130" y="521"/>
                    <a:pt x="260" y="521"/>
                  </a:cubicBezTo>
                  <a:lnTo>
                    <a:pt x="5951" y="521"/>
                  </a:lnTo>
                  <a:cubicBezTo>
                    <a:pt x="6114" y="521"/>
                    <a:pt x="6211" y="391"/>
                    <a:pt x="6211" y="261"/>
                  </a:cubicBezTo>
                  <a:cubicBezTo>
                    <a:pt x="6211" y="98"/>
                    <a:pt x="6114" y="1"/>
                    <a:pt x="59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097;p55">
              <a:extLst>
                <a:ext uri="{FF2B5EF4-FFF2-40B4-BE49-F238E27FC236}">
                  <a16:creationId xmlns:a16="http://schemas.microsoft.com/office/drawing/2014/main" id="{928F5471-C091-6B30-7F38-586AB751D97A}"/>
                </a:ext>
              </a:extLst>
            </p:cNvPr>
            <p:cNvSpPr/>
            <p:nvPr/>
          </p:nvSpPr>
          <p:spPr>
            <a:xfrm>
              <a:off x="-2157550" y="3720175"/>
              <a:ext cx="108150" cy="102475"/>
            </a:xfrm>
            <a:custGeom>
              <a:avLst/>
              <a:gdLst/>
              <a:ahLst/>
              <a:cxnLst/>
              <a:rect l="l" t="t" r="r" b="b"/>
              <a:pathLst>
                <a:path w="4326" h="4099" extrusionOk="0">
                  <a:moveTo>
                    <a:pt x="2180" y="586"/>
                  </a:moveTo>
                  <a:lnTo>
                    <a:pt x="2505" y="1497"/>
                  </a:lnTo>
                  <a:cubicBezTo>
                    <a:pt x="2537" y="1594"/>
                    <a:pt x="2635" y="1659"/>
                    <a:pt x="2732" y="1692"/>
                  </a:cubicBezTo>
                  <a:lnTo>
                    <a:pt x="3708" y="1692"/>
                  </a:lnTo>
                  <a:lnTo>
                    <a:pt x="2928" y="2310"/>
                  </a:lnTo>
                  <a:cubicBezTo>
                    <a:pt x="2830" y="2375"/>
                    <a:pt x="2798" y="2472"/>
                    <a:pt x="2830" y="2570"/>
                  </a:cubicBezTo>
                  <a:lnTo>
                    <a:pt x="3123" y="3513"/>
                  </a:lnTo>
                  <a:lnTo>
                    <a:pt x="3123" y="3513"/>
                  </a:lnTo>
                  <a:lnTo>
                    <a:pt x="2310" y="2960"/>
                  </a:lnTo>
                  <a:cubicBezTo>
                    <a:pt x="2277" y="2927"/>
                    <a:pt x="2212" y="2927"/>
                    <a:pt x="2180" y="2927"/>
                  </a:cubicBezTo>
                  <a:cubicBezTo>
                    <a:pt x="2115" y="2927"/>
                    <a:pt x="2050" y="2927"/>
                    <a:pt x="2017" y="2960"/>
                  </a:cubicBezTo>
                  <a:lnTo>
                    <a:pt x="1237" y="3513"/>
                  </a:lnTo>
                  <a:lnTo>
                    <a:pt x="1497" y="2570"/>
                  </a:lnTo>
                  <a:cubicBezTo>
                    <a:pt x="1529" y="2472"/>
                    <a:pt x="1497" y="2375"/>
                    <a:pt x="1399" y="2310"/>
                  </a:cubicBezTo>
                  <a:lnTo>
                    <a:pt x="651" y="1692"/>
                  </a:lnTo>
                  <a:lnTo>
                    <a:pt x="1594" y="1692"/>
                  </a:lnTo>
                  <a:cubicBezTo>
                    <a:pt x="1724" y="1659"/>
                    <a:pt x="1822" y="1594"/>
                    <a:pt x="1854" y="1497"/>
                  </a:cubicBezTo>
                  <a:lnTo>
                    <a:pt x="2180" y="586"/>
                  </a:lnTo>
                  <a:close/>
                  <a:moveTo>
                    <a:pt x="2180" y="1"/>
                  </a:moveTo>
                  <a:cubicBezTo>
                    <a:pt x="1952" y="1"/>
                    <a:pt x="1757" y="131"/>
                    <a:pt x="1692" y="326"/>
                  </a:cubicBezTo>
                  <a:lnTo>
                    <a:pt x="1399" y="1139"/>
                  </a:lnTo>
                  <a:lnTo>
                    <a:pt x="554" y="1171"/>
                  </a:lnTo>
                  <a:cubicBezTo>
                    <a:pt x="326" y="1171"/>
                    <a:pt x="131" y="1301"/>
                    <a:pt x="66" y="1529"/>
                  </a:cubicBezTo>
                  <a:cubicBezTo>
                    <a:pt x="1" y="1724"/>
                    <a:pt x="66" y="1952"/>
                    <a:pt x="228" y="2082"/>
                  </a:cubicBezTo>
                  <a:lnTo>
                    <a:pt x="911" y="2602"/>
                  </a:lnTo>
                  <a:lnTo>
                    <a:pt x="684" y="3448"/>
                  </a:lnTo>
                  <a:cubicBezTo>
                    <a:pt x="619" y="3578"/>
                    <a:pt x="651" y="3740"/>
                    <a:pt x="749" y="3871"/>
                  </a:cubicBezTo>
                  <a:cubicBezTo>
                    <a:pt x="846" y="4001"/>
                    <a:pt x="1009" y="4098"/>
                    <a:pt x="1172" y="4098"/>
                  </a:cubicBezTo>
                  <a:cubicBezTo>
                    <a:pt x="1269" y="4098"/>
                    <a:pt x="1367" y="4066"/>
                    <a:pt x="1464" y="4001"/>
                  </a:cubicBezTo>
                  <a:lnTo>
                    <a:pt x="2180" y="3513"/>
                  </a:lnTo>
                  <a:lnTo>
                    <a:pt x="2863" y="4001"/>
                  </a:lnTo>
                  <a:cubicBezTo>
                    <a:pt x="2960" y="4066"/>
                    <a:pt x="3058" y="4098"/>
                    <a:pt x="3155" y="4098"/>
                  </a:cubicBezTo>
                  <a:cubicBezTo>
                    <a:pt x="3318" y="4098"/>
                    <a:pt x="3480" y="4001"/>
                    <a:pt x="3578" y="3871"/>
                  </a:cubicBezTo>
                  <a:cubicBezTo>
                    <a:pt x="3676" y="3740"/>
                    <a:pt x="3708" y="3578"/>
                    <a:pt x="3643" y="3448"/>
                  </a:cubicBezTo>
                  <a:lnTo>
                    <a:pt x="3415" y="2602"/>
                  </a:lnTo>
                  <a:lnTo>
                    <a:pt x="4098" y="2082"/>
                  </a:lnTo>
                  <a:cubicBezTo>
                    <a:pt x="4261" y="1952"/>
                    <a:pt x="4326" y="1724"/>
                    <a:pt x="4261" y="1529"/>
                  </a:cubicBezTo>
                  <a:cubicBezTo>
                    <a:pt x="4196" y="1301"/>
                    <a:pt x="4001" y="1171"/>
                    <a:pt x="3806" y="1171"/>
                  </a:cubicBezTo>
                  <a:lnTo>
                    <a:pt x="2928" y="1139"/>
                  </a:lnTo>
                  <a:lnTo>
                    <a:pt x="2635" y="326"/>
                  </a:lnTo>
                  <a:cubicBezTo>
                    <a:pt x="2570" y="131"/>
                    <a:pt x="2375" y="1"/>
                    <a:pt x="218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" name="Google Shape;1098;p55">
              <a:extLst>
                <a:ext uri="{FF2B5EF4-FFF2-40B4-BE49-F238E27FC236}">
                  <a16:creationId xmlns:a16="http://schemas.microsoft.com/office/drawing/2014/main" id="{B6B9E3D3-6668-99C2-1AF1-9C62B3467625}"/>
                </a:ext>
              </a:extLst>
            </p:cNvPr>
            <p:cNvSpPr/>
            <p:nvPr/>
          </p:nvSpPr>
          <p:spPr>
            <a:xfrm>
              <a:off x="-2041275" y="3720175"/>
              <a:ext cx="108950" cy="102475"/>
            </a:xfrm>
            <a:custGeom>
              <a:avLst/>
              <a:gdLst/>
              <a:ahLst/>
              <a:cxnLst/>
              <a:rect l="l" t="t" r="r" b="b"/>
              <a:pathLst>
                <a:path w="4358" h="4099" extrusionOk="0">
                  <a:moveTo>
                    <a:pt x="2179" y="586"/>
                  </a:moveTo>
                  <a:lnTo>
                    <a:pt x="2504" y="1497"/>
                  </a:lnTo>
                  <a:cubicBezTo>
                    <a:pt x="2537" y="1594"/>
                    <a:pt x="2634" y="1659"/>
                    <a:pt x="2764" y="1692"/>
                  </a:cubicBezTo>
                  <a:lnTo>
                    <a:pt x="3707" y="1692"/>
                  </a:lnTo>
                  <a:lnTo>
                    <a:pt x="2959" y="2310"/>
                  </a:lnTo>
                  <a:cubicBezTo>
                    <a:pt x="2862" y="2375"/>
                    <a:pt x="2829" y="2472"/>
                    <a:pt x="2862" y="2570"/>
                  </a:cubicBezTo>
                  <a:lnTo>
                    <a:pt x="3122" y="3513"/>
                  </a:lnTo>
                  <a:lnTo>
                    <a:pt x="3122" y="3513"/>
                  </a:lnTo>
                  <a:lnTo>
                    <a:pt x="2342" y="2960"/>
                  </a:lnTo>
                  <a:cubicBezTo>
                    <a:pt x="2293" y="2927"/>
                    <a:pt x="2236" y="2911"/>
                    <a:pt x="2179" y="2911"/>
                  </a:cubicBezTo>
                  <a:cubicBezTo>
                    <a:pt x="2122" y="2911"/>
                    <a:pt x="2065" y="2927"/>
                    <a:pt x="2016" y="2960"/>
                  </a:cubicBezTo>
                  <a:lnTo>
                    <a:pt x="1236" y="3513"/>
                  </a:lnTo>
                  <a:lnTo>
                    <a:pt x="1496" y="2570"/>
                  </a:lnTo>
                  <a:cubicBezTo>
                    <a:pt x="1529" y="2472"/>
                    <a:pt x="1496" y="2375"/>
                    <a:pt x="1398" y="2310"/>
                  </a:cubicBezTo>
                  <a:lnTo>
                    <a:pt x="651" y="1692"/>
                  </a:lnTo>
                  <a:lnTo>
                    <a:pt x="1626" y="1692"/>
                  </a:lnTo>
                  <a:cubicBezTo>
                    <a:pt x="1724" y="1659"/>
                    <a:pt x="1821" y="1594"/>
                    <a:pt x="1854" y="1497"/>
                  </a:cubicBezTo>
                  <a:lnTo>
                    <a:pt x="2179" y="586"/>
                  </a:lnTo>
                  <a:close/>
                  <a:moveTo>
                    <a:pt x="2179" y="1"/>
                  </a:moveTo>
                  <a:cubicBezTo>
                    <a:pt x="1951" y="1"/>
                    <a:pt x="1789" y="131"/>
                    <a:pt x="1691" y="326"/>
                  </a:cubicBezTo>
                  <a:lnTo>
                    <a:pt x="1398" y="1139"/>
                  </a:lnTo>
                  <a:lnTo>
                    <a:pt x="553" y="1171"/>
                  </a:lnTo>
                  <a:cubicBezTo>
                    <a:pt x="325" y="1171"/>
                    <a:pt x="163" y="1301"/>
                    <a:pt x="98" y="1529"/>
                  </a:cubicBezTo>
                  <a:cubicBezTo>
                    <a:pt x="0" y="1724"/>
                    <a:pt x="98" y="1952"/>
                    <a:pt x="260" y="2082"/>
                  </a:cubicBezTo>
                  <a:lnTo>
                    <a:pt x="943" y="2602"/>
                  </a:lnTo>
                  <a:lnTo>
                    <a:pt x="683" y="3448"/>
                  </a:lnTo>
                  <a:cubicBezTo>
                    <a:pt x="651" y="3578"/>
                    <a:pt x="683" y="3740"/>
                    <a:pt x="781" y="3871"/>
                  </a:cubicBezTo>
                  <a:cubicBezTo>
                    <a:pt x="878" y="4001"/>
                    <a:pt x="1041" y="4098"/>
                    <a:pt x="1203" y="4098"/>
                  </a:cubicBezTo>
                  <a:cubicBezTo>
                    <a:pt x="1301" y="4098"/>
                    <a:pt x="1398" y="4066"/>
                    <a:pt x="1464" y="4001"/>
                  </a:cubicBezTo>
                  <a:lnTo>
                    <a:pt x="2179" y="3513"/>
                  </a:lnTo>
                  <a:lnTo>
                    <a:pt x="2894" y="4001"/>
                  </a:lnTo>
                  <a:cubicBezTo>
                    <a:pt x="2992" y="4066"/>
                    <a:pt x="3089" y="4098"/>
                    <a:pt x="3187" y="4098"/>
                  </a:cubicBezTo>
                  <a:cubicBezTo>
                    <a:pt x="3350" y="4098"/>
                    <a:pt x="3480" y="4001"/>
                    <a:pt x="3577" y="3871"/>
                  </a:cubicBezTo>
                  <a:cubicBezTo>
                    <a:pt x="3675" y="3740"/>
                    <a:pt x="3707" y="3578"/>
                    <a:pt x="3675" y="3448"/>
                  </a:cubicBezTo>
                  <a:lnTo>
                    <a:pt x="3447" y="2602"/>
                  </a:lnTo>
                  <a:lnTo>
                    <a:pt x="4098" y="2082"/>
                  </a:lnTo>
                  <a:cubicBezTo>
                    <a:pt x="4293" y="1952"/>
                    <a:pt x="4358" y="1724"/>
                    <a:pt x="4293" y="1529"/>
                  </a:cubicBezTo>
                  <a:cubicBezTo>
                    <a:pt x="4195" y="1301"/>
                    <a:pt x="4033" y="1171"/>
                    <a:pt x="3805" y="1171"/>
                  </a:cubicBezTo>
                  <a:lnTo>
                    <a:pt x="2959" y="1139"/>
                  </a:lnTo>
                  <a:lnTo>
                    <a:pt x="2667" y="326"/>
                  </a:lnTo>
                  <a:cubicBezTo>
                    <a:pt x="2602" y="131"/>
                    <a:pt x="2407" y="1"/>
                    <a:pt x="217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099;p55">
              <a:extLst>
                <a:ext uri="{FF2B5EF4-FFF2-40B4-BE49-F238E27FC236}">
                  <a16:creationId xmlns:a16="http://schemas.microsoft.com/office/drawing/2014/main" id="{0CFFA41C-9539-2E93-2D1C-311830E8AB09}"/>
                </a:ext>
              </a:extLst>
            </p:cNvPr>
            <p:cNvSpPr/>
            <p:nvPr/>
          </p:nvSpPr>
          <p:spPr>
            <a:xfrm>
              <a:off x="-2303075" y="3567350"/>
              <a:ext cx="399200" cy="399200"/>
            </a:xfrm>
            <a:custGeom>
              <a:avLst/>
              <a:gdLst/>
              <a:ahLst/>
              <a:cxnLst/>
              <a:rect l="l" t="t" r="r" b="b"/>
              <a:pathLst>
                <a:path w="15968" h="15968" extrusionOk="0">
                  <a:moveTo>
                    <a:pt x="15122" y="553"/>
                  </a:moveTo>
                  <a:cubicBezTo>
                    <a:pt x="15285" y="553"/>
                    <a:pt x="15415" y="683"/>
                    <a:pt x="15415" y="846"/>
                  </a:cubicBezTo>
                  <a:lnTo>
                    <a:pt x="15415" y="2309"/>
                  </a:lnTo>
                  <a:lnTo>
                    <a:pt x="521" y="2309"/>
                  </a:lnTo>
                  <a:lnTo>
                    <a:pt x="521" y="846"/>
                  </a:lnTo>
                  <a:cubicBezTo>
                    <a:pt x="521" y="683"/>
                    <a:pt x="651" y="553"/>
                    <a:pt x="846" y="553"/>
                  </a:cubicBezTo>
                  <a:close/>
                  <a:moveTo>
                    <a:pt x="846" y="0"/>
                  </a:moveTo>
                  <a:cubicBezTo>
                    <a:pt x="359" y="0"/>
                    <a:pt x="1" y="390"/>
                    <a:pt x="1" y="846"/>
                  </a:cubicBezTo>
                  <a:lnTo>
                    <a:pt x="1" y="8683"/>
                  </a:lnTo>
                  <a:cubicBezTo>
                    <a:pt x="1" y="8845"/>
                    <a:pt x="98" y="8943"/>
                    <a:pt x="261" y="8943"/>
                  </a:cubicBezTo>
                  <a:cubicBezTo>
                    <a:pt x="424" y="8943"/>
                    <a:pt x="521" y="8845"/>
                    <a:pt x="521" y="8683"/>
                  </a:cubicBezTo>
                  <a:lnTo>
                    <a:pt x="521" y="2862"/>
                  </a:lnTo>
                  <a:lnTo>
                    <a:pt x="15448" y="2862"/>
                  </a:lnTo>
                  <a:lnTo>
                    <a:pt x="15448" y="15122"/>
                  </a:lnTo>
                  <a:cubicBezTo>
                    <a:pt x="15448" y="15317"/>
                    <a:pt x="15285" y="15447"/>
                    <a:pt x="15122" y="15447"/>
                  </a:cubicBezTo>
                  <a:lnTo>
                    <a:pt x="4651" y="15447"/>
                  </a:lnTo>
                  <a:cubicBezTo>
                    <a:pt x="4521" y="15447"/>
                    <a:pt x="4391" y="15577"/>
                    <a:pt x="4391" y="15707"/>
                  </a:cubicBezTo>
                  <a:cubicBezTo>
                    <a:pt x="4391" y="15870"/>
                    <a:pt x="4521" y="15967"/>
                    <a:pt x="4651" y="15967"/>
                  </a:cubicBezTo>
                  <a:lnTo>
                    <a:pt x="15122" y="15967"/>
                  </a:lnTo>
                  <a:cubicBezTo>
                    <a:pt x="15578" y="15967"/>
                    <a:pt x="15968" y="15609"/>
                    <a:pt x="15968" y="15122"/>
                  </a:cubicBezTo>
                  <a:lnTo>
                    <a:pt x="15968" y="846"/>
                  </a:lnTo>
                  <a:cubicBezTo>
                    <a:pt x="15968" y="390"/>
                    <a:pt x="15610" y="0"/>
                    <a:pt x="1512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100;p55">
              <a:extLst>
                <a:ext uri="{FF2B5EF4-FFF2-40B4-BE49-F238E27FC236}">
                  <a16:creationId xmlns:a16="http://schemas.microsoft.com/office/drawing/2014/main" id="{68CEA544-51D4-769D-5D47-FFA8D647BA9A}"/>
                </a:ext>
              </a:extLst>
            </p:cNvPr>
            <p:cNvSpPr/>
            <p:nvPr/>
          </p:nvSpPr>
          <p:spPr>
            <a:xfrm>
              <a:off x="-2364850" y="3720175"/>
              <a:ext cx="212200" cy="308975"/>
            </a:xfrm>
            <a:custGeom>
              <a:avLst/>
              <a:gdLst/>
              <a:ahLst/>
              <a:cxnLst/>
              <a:rect l="l" t="t" r="r" b="b"/>
              <a:pathLst>
                <a:path w="8488" h="12359" extrusionOk="0">
                  <a:moveTo>
                    <a:pt x="5919" y="586"/>
                  </a:moveTo>
                  <a:lnTo>
                    <a:pt x="6244" y="1497"/>
                  </a:lnTo>
                  <a:cubicBezTo>
                    <a:pt x="6309" y="1594"/>
                    <a:pt x="6407" y="1659"/>
                    <a:pt x="6504" y="1692"/>
                  </a:cubicBezTo>
                  <a:lnTo>
                    <a:pt x="6569" y="1692"/>
                  </a:lnTo>
                  <a:lnTo>
                    <a:pt x="5041" y="3318"/>
                  </a:lnTo>
                  <a:lnTo>
                    <a:pt x="5041" y="3318"/>
                  </a:lnTo>
                  <a:lnTo>
                    <a:pt x="5269" y="2570"/>
                  </a:lnTo>
                  <a:cubicBezTo>
                    <a:pt x="5301" y="2472"/>
                    <a:pt x="5236" y="2375"/>
                    <a:pt x="5171" y="2310"/>
                  </a:cubicBezTo>
                  <a:lnTo>
                    <a:pt x="4390" y="1692"/>
                  </a:lnTo>
                  <a:lnTo>
                    <a:pt x="5366" y="1692"/>
                  </a:lnTo>
                  <a:cubicBezTo>
                    <a:pt x="5464" y="1659"/>
                    <a:pt x="5561" y="1594"/>
                    <a:pt x="5594" y="1497"/>
                  </a:cubicBezTo>
                  <a:lnTo>
                    <a:pt x="5919" y="586"/>
                  </a:lnTo>
                  <a:close/>
                  <a:moveTo>
                    <a:pt x="7187" y="1952"/>
                  </a:moveTo>
                  <a:cubicBezTo>
                    <a:pt x="7252" y="1952"/>
                    <a:pt x="7350" y="1984"/>
                    <a:pt x="7415" y="2017"/>
                  </a:cubicBezTo>
                  <a:lnTo>
                    <a:pt x="7415" y="2049"/>
                  </a:lnTo>
                  <a:lnTo>
                    <a:pt x="7447" y="2049"/>
                  </a:lnTo>
                  <a:cubicBezTo>
                    <a:pt x="7447" y="2082"/>
                    <a:pt x="7447" y="2082"/>
                    <a:pt x="7447" y="2082"/>
                  </a:cubicBezTo>
                  <a:cubicBezTo>
                    <a:pt x="7545" y="2212"/>
                    <a:pt x="7512" y="2375"/>
                    <a:pt x="7415" y="2505"/>
                  </a:cubicBezTo>
                  <a:lnTo>
                    <a:pt x="6894" y="3058"/>
                  </a:lnTo>
                  <a:lnTo>
                    <a:pt x="6894" y="3090"/>
                  </a:lnTo>
                  <a:lnTo>
                    <a:pt x="6472" y="3513"/>
                  </a:lnTo>
                  <a:lnTo>
                    <a:pt x="5626" y="4423"/>
                  </a:lnTo>
                  <a:lnTo>
                    <a:pt x="5561" y="4488"/>
                  </a:lnTo>
                  <a:cubicBezTo>
                    <a:pt x="5464" y="4618"/>
                    <a:pt x="5464" y="4781"/>
                    <a:pt x="5594" y="4879"/>
                  </a:cubicBezTo>
                  <a:cubicBezTo>
                    <a:pt x="5642" y="4927"/>
                    <a:pt x="5708" y="4952"/>
                    <a:pt x="5773" y="4952"/>
                  </a:cubicBezTo>
                  <a:cubicBezTo>
                    <a:pt x="5838" y="4952"/>
                    <a:pt x="5903" y="4927"/>
                    <a:pt x="5951" y="4879"/>
                  </a:cubicBezTo>
                  <a:lnTo>
                    <a:pt x="6016" y="4781"/>
                  </a:lnTo>
                  <a:cubicBezTo>
                    <a:pt x="6049" y="4749"/>
                    <a:pt x="6114" y="4749"/>
                    <a:pt x="6147" y="4749"/>
                  </a:cubicBezTo>
                  <a:cubicBezTo>
                    <a:pt x="6212" y="4749"/>
                    <a:pt x="6244" y="4749"/>
                    <a:pt x="6277" y="4781"/>
                  </a:cubicBezTo>
                  <a:lnTo>
                    <a:pt x="6504" y="4976"/>
                  </a:lnTo>
                  <a:cubicBezTo>
                    <a:pt x="6569" y="5041"/>
                    <a:pt x="6569" y="5171"/>
                    <a:pt x="6504" y="5236"/>
                  </a:cubicBezTo>
                  <a:lnTo>
                    <a:pt x="6374" y="5399"/>
                  </a:lnTo>
                  <a:cubicBezTo>
                    <a:pt x="6244" y="5529"/>
                    <a:pt x="6277" y="5692"/>
                    <a:pt x="6374" y="5789"/>
                  </a:cubicBezTo>
                  <a:cubicBezTo>
                    <a:pt x="6419" y="5834"/>
                    <a:pt x="6486" y="5859"/>
                    <a:pt x="6554" y="5859"/>
                  </a:cubicBezTo>
                  <a:cubicBezTo>
                    <a:pt x="6632" y="5859"/>
                    <a:pt x="6712" y="5826"/>
                    <a:pt x="6764" y="5757"/>
                  </a:cubicBezTo>
                  <a:cubicBezTo>
                    <a:pt x="6797" y="5724"/>
                    <a:pt x="6838" y="5708"/>
                    <a:pt x="6882" y="5708"/>
                  </a:cubicBezTo>
                  <a:cubicBezTo>
                    <a:pt x="6927" y="5708"/>
                    <a:pt x="6976" y="5724"/>
                    <a:pt x="7025" y="5757"/>
                  </a:cubicBezTo>
                  <a:lnTo>
                    <a:pt x="7220" y="5952"/>
                  </a:lnTo>
                  <a:cubicBezTo>
                    <a:pt x="7252" y="5984"/>
                    <a:pt x="7285" y="6017"/>
                    <a:pt x="7285" y="6082"/>
                  </a:cubicBezTo>
                  <a:cubicBezTo>
                    <a:pt x="7285" y="6114"/>
                    <a:pt x="7252" y="6179"/>
                    <a:pt x="7220" y="6212"/>
                  </a:cubicBezTo>
                  <a:lnTo>
                    <a:pt x="6992" y="6472"/>
                  </a:lnTo>
                  <a:cubicBezTo>
                    <a:pt x="6862" y="6602"/>
                    <a:pt x="6894" y="6765"/>
                    <a:pt x="6992" y="6862"/>
                  </a:cubicBezTo>
                  <a:cubicBezTo>
                    <a:pt x="7041" y="6911"/>
                    <a:pt x="7114" y="6935"/>
                    <a:pt x="7187" y="6935"/>
                  </a:cubicBezTo>
                  <a:cubicBezTo>
                    <a:pt x="7260" y="6935"/>
                    <a:pt x="7333" y="6911"/>
                    <a:pt x="7382" y="6862"/>
                  </a:cubicBezTo>
                  <a:lnTo>
                    <a:pt x="7447" y="6797"/>
                  </a:lnTo>
                  <a:cubicBezTo>
                    <a:pt x="7480" y="6765"/>
                    <a:pt x="7512" y="6732"/>
                    <a:pt x="7545" y="6732"/>
                  </a:cubicBezTo>
                  <a:cubicBezTo>
                    <a:pt x="7610" y="6732"/>
                    <a:pt x="7642" y="6732"/>
                    <a:pt x="7675" y="6765"/>
                  </a:cubicBezTo>
                  <a:lnTo>
                    <a:pt x="7903" y="6960"/>
                  </a:lnTo>
                  <a:cubicBezTo>
                    <a:pt x="7935" y="6992"/>
                    <a:pt x="7968" y="7057"/>
                    <a:pt x="7968" y="7090"/>
                  </a:cubicBezTo>
                  <a:cubicBezTo>
                    <a:pt x="7968" y="7155"/>
                    <a:pt x="7935" y="7188"/>
                    <a:pt x="7903" y="7220"/>
                  </a:cubicBezTo>
                  <a:lnTo>
                    <a:pt x="6634" y="8618"/>
                  </a:lnTo>
                  <a:cubicBezTo>
                    <a:pt x="6342" y="8944"/>
                    <a:pt x="5984" y="9204"/>
                    <a:pt x="5594" y="9431"/>
                  </a:cubicBezTo>
                  <a:lnTo>
                    <a:pt x="4488" y="10017"/>
                  </a:lnTo>
                  <a:cubicBezTo>
                    <a:pt x="4456" y="10049"/>
                    <a:pt x="4390" y="10082"/>
                    <a:pt x="4358" y="10147"/>
                  </a:cubicBezTo>
                  <a:lnTo>
                    <a:pt x="4000" y="10537"/>
                  </a:lnTo>
                  <a:lnTo>
                    <a:pt x="1724" y="8423"/>
                  </a:lnTo>
                  <a:lnTo>
                    <a:pt x="2017" y="8131"/>
                  </a:lnTo>
                  <a:cubicBezTo>
                    <a:pt x="2147" y="8001"/>
                    <a:pt x="2179" y="7805"/>
                    <a:pt x="2147" y="7643"/>
                  </a:cubicBezTo>
                  <a:lnTo>
                    <a:pt x="2179" y="4196"/>
                  </a:lnTo>
                  <a:cubicBezTo>
                    <a:pt x="2179" y="4066"/>
                    <a:pt x="2277" y="3936"/>
                    <a:pt x="2407" y="3903"/>
                  </a:cubicBezTo>
                  <a:cubicBezTo>
                    <a:pt x="2435" y="3894"/>
                    <a:pt x="2461" y="3890"/>
                    <a:pt x="2486" y="3890"/>
                  </a:cubicBezTo>
                  <a:cubicBezTo>
                    <a:pt x="2545" y="3890"/>
                    <a:pt x="2598" y="3913"/>
                    <a:pt x="2667" y="3936"/>
                  </a:cubicBezTo>
                  <a:cubicBezTo>
                    <a:pt x="2732" y="4001"/>
                    <a:pt x="2797" y="4066"/>
                    <a:pt x="2797" y="4163"/>
                  </a:cubicBezTo>
                  <a:lnTo>
                    <a:pt x="2992" y="5692"/>
                  </a:lnTo>
                  <a:cubicBezTo>
                    <a:pt x="2992" y="5822"/>
                    <a:pt x="3057" y="5887"/>
                    <a:pt x="3155" y="5919"/>
                  </a:cubicBezTo>
                  <a:cubicBezTo>
                    <a:pt x="3181" y="5928"/>
                    <a:pt x="3209" y="5932"/>
                    <a:pt x="3238" y="5932"/>
                  </a:cubicBezTo>
                  <a:cubicBezTo>
                    <a:pt x="3317" y="5932"/>
                    <a:pt x="3400" y="5902"/>
                    <a:pt x="3447" y="5854"/>
                  </a:cubicBezTo>
                  <a:lnTo>
                    <a:pt x="6960" y="2049"/>
                  </a:lnTo>
                  <a:cubicBezTo>
                    <a:pt x="7025" y="1984"/>
                    <a:pt x="7090" y="1952"/>
                    <a:pt x="7187" y="1952"/>
                  </a:cubicBezTo>
                  <a:close/>
                  <a:moveTo>
                    <a:pt x="1106" y="8586"/>
                  </a:moveTo>
                  <a:lnTo>
                    <a:pt x="1171" y="8651"/>
                  </a:lnTo>
                  <a:lnTo>
                    <a:pt x="3805" y="11090"/>
                  </a:lnTo>
                  <a:lnTo>
                    <a:pt x="3903" y="11187"/>
                  </a:lnTo>
                  <a:cubicBezTo>
                    <a:pt x="3935" y="11220"/>
                    <a:pt x="3935" y="11220"/>
                    <a:pt x="3903" y="11220"/>
                  </a:cubicBezTo>
                  <a:lnTo>
                    <a:pt x="3415" y="11773"/>
                  </a:lnTo>
                  <a:lnTo>
                    <a:pt x="3382" y="11773"/>
                  </a:lnTo>
                  <a:lnTo>
                    <a:pt x="553" y="9171"/>
                  </a:lnTo>
                  <a:cubicBezTo>
                    <a:pt x="553" y="9171"/>
                    <a:pt x="553" y="9139"/>
                    <a:pt x="553" y="9139"/>
                  </a:cubicBezTo>
                  <a:lnTo>
                    <a:pt x="1073" y="8586"/>
                  </a:lnTo>
                  <a:close/>
                  <a:moveTo>
                    <a:pt x="5919" y="1"/>
                  </a:moveTo>
                  <a:cubicBezTo>
                    <a:pt x="5724" y="1"/>
                    <a:pt x="5529" y="131"/>
                    <a:pt x="5464" y="326"/>
                  </a:cubicBezTo>
                  <a:lnTo>
                    <a:pt x="5171" y="1139"/>
                  </a:lnTo>
                  <a:lnTo>
                    <a:pt x="4293" y="1171"/>
                  </a:lnTo>
                  <a:cubicBezTo>
                    <a:pt x="4098" y="1171"/>
                    <a:pt x="3903" y="1334"/>
                    <a:pt x="3838" y="1529"/>
                  </a:cubicBezTo>
                  <a:cubicBezTo>
                    <a:pt x="3773" y="1724"/>
                    <a:pt x="3838" y="1952"/>
                    <a:pt x="4000" y="2082"/>
                  </a:cubicBezTo>
                  <a:lnTo>
                    <a:pt x="4683" y="2602"/>
                  </a:lnTo>
                  <a:lnTo>
                    <a:pt x="4456" y="3448"/>
                  </a:lnTo>
                  <a:cubicBezTo>
                    <a:pt x="4390" y="3578"/>
                    <a:pt x="4423" y="3773"/>
                    <a:pt x="4521" y="3903"/>
                  </a:cubicBezTo>
                  <a:lnTo>
                    <a:pt x="3447" y="5074"/>
                  </a:lnTo>
                  <a:lnTo>
                    <a:pt x="3350" y="4098"/>
                  </a:lnTo>
                  <a:cubicBezTo>
                    <a:pt x="3317" y="3871"/>
                    <a:pt x="3155" y="3643"/>
                    <a:pt x="2960" y="3513"/>
                  </a:cubicBezTo>
                  <a:cubicBezTo>
                    <a:pt x="2826" y="3402"/>
                    <a:pt x="2663" y="3351"/>
                    <a:pt x="2489" y="3351"/>
                  </a:cubicBezTo>
                  <a:cubicBezTo>
                    <a:pt x="2409" y="3351"/>
                    <a:pt x="2327" y="3362"/>
                    <a:pt x="2244" y="3383"/>
                  </a:cubicBezTo>
                  <a:cubicBezTo>
                    <a:pt x="1886" y="3480"/>
                    <a:pt x="1626" y="3838"/>
                    <a:pt x="1626" y="4196"/>
                  </a:cubicBezTo>
                  <a:lnTo>
                    <a:pt x="1626" y="7675"/>
                  </a:lnTo>
                  <a:cubicBezTo>
                    <a:pt x="1626" y="7708"/>
                    <a:pt x="1626" y="7708"/>
                    <a:pt x="1626" y="7740"/>
                  </a:cubicBezTo>
                  <a:cubicBezTo>
                    <a:pt x="1626" y="7740"/>
                    <a:pt x="1626" y="7773"/>
                    <a:pt x="1626" y="7773"/>
                  </a:cubicBezTo>
                  <a:lnTo>
                    <a:pt x="1301" y="8098"/>
                  </a:lnTo>
                  <a:cubicBezTo>
                    <a:pt x="1239" y="8067"/>
                    <a:pt x="1169" y="8052"/>
                    <a:pt x="1099" y="8052"/>
                  </a:cubicBezTo>
                  <a:cubicBezTo>
                    <a:pt x="949" y="8052"/>
                    <a:pt x="794" y="8118"/>
                    <a:pt x="683" y="8228"/>
                  </a:cubicBezTo>
                  <a:lnTo>
                    <a:pt x="163" y="8781"/>
                  </a:lnTo>
                  <a:cubicBezTo>
                    <a:pt x="65" y="8911"/>
                    <a:pt x="0" y="9041"/>
                    <a:pt x="0" y="9204"/>
                  </a:cubicBezTo>
                  <a:cubicBezTo>
                    <a:pt x="33" y="9334"/>
                    <a:pt x="98" y="9496"/>
                    <a:pt x="195" y="9594"/>
                  </a:cubicBezTo>
                  <a:lnTo>
                    <a:pt x="3025" y="12196"/>
                  </a:lnTo>
                  <a:cubicBezTo>
                    <a:pt x="3122" y="12293"/>
                    <a:pt x="3252" y="12358"/>
                    <a:pt x="3382" y="12358"/>
                  </a:cubicBezTo>
                  <a:lnTo>
                    <a:pt x="3415" y="12358"/>
                  </a:lnTo>
                  <a:cubicBezTo>
                    <a:pt x="3577" y="12326"/>
                    <a:pt x="3708" y="12261"/>
                    <a:pt x="3805" y="12163"/>
                  </a:cubicBezTo>
                  <a:lnTo>
                    <a:pt x="4325" y="11610"/>
                  </a:lnTo>
                  <a:cubicBezTo>
                    <a:pt x="4423" y="11513"/>
                    <a:pt x="4488" y="11350"/>
                    <a:pt x="4488" y="11220"/>
                  </a:cubicBezTo>
                  <a:cubicBezTo>
                    <a:pt x="4456" y="11090"/>
                    <a:pt x="4456" y="11025"/>
                    <a:pt x="4390" y="10927"/>
                  </a:cubicBezTo>
                  <a:lnTo>
                    <a:pt x="4748" y="10505"/>
                  </a:lnTo>
                  <a:lnTo>
                    <a:pt x="4781" y="10505"/>
                  </a:lnTo>
                  <a:lnTo>
                    <a:pt x="5854" y="9919"/>
                  </a:lnTo>
                  <a:cubicBezTo>
                    <a:pt x="6277" y="9659"/>
                    <a:pt x="6699" y="9366"/>
                    <a:pt x="7025" y="8976"/>
                  </a:cubicBezTo>
                  <a:lnTo>
                    <a:pt x="8293" y="7610"/>
                  </a:lnTo>
                  <a:cubicBezTo>
                    <a:pt x="8423" y="7448"/>
                    <a:pt x="8488" y="7285"/>
                    <a:pt x="8488" y="7090"/>
                  </a:cubicBezTo>
                  <a:cubicBezTo>
                    <a:pt x="8488" y="6895"/>
                    <a:pt x="8390" y="6732"/>
                    <a:pt x="8260" y="6602"/>
                  </a:cubicBezTo>
                  <a:lnTo>
                    <a:pt x="8065" y="6407"/>
                  </a:lnTo>
                  <a:cubicBezTo>
                    <a:pt x="7968" y="6309"/>
                    <a:pt x="7903" y="6277"/>
                    <a:pt x="7805" y="6244"/>
                  </a:cubicBezTo>
                  <a:cubicBezTo>
                    <a:pt x="7805" y="6179"/>
                    <a:pt x="7805" y="6114"/>
                    <a:pt x="7805" y="6082"/>
                  </a:cubicBezTo>
                  <a:cubicBezTo>
                    <a:pt x="7805" y="5887"/>
                    <a:pt x="7740" y="5692"/>
                    <a:pt x="7577" y="5562"/>
                  </a:cubicBezTo>
                  <a:lnTo>
                    <a:pt x="7382" y="5366"/>
                  </a:lnTo>
                  <a:cubicBezTo>
                    <a:pt x="7285" y="5301"/>
                    <a:pt x="7187" y="5236"/>
                    <a:pt x="7090" y="5204"/>
                  </a:cubicBezTo>
                  <a:cubicBezTo>
                    <a:pt x="7122" y="4976"/>
                    <a:pt x="7025" y="4749"/>
                    <a:pt x="6862" y="4586"/>
                  </a:cubicBezTo>
                  <a:lnTo>
                    <a:pt x="6667" y="4391"/>
                  </a:lnTo>
                  <a:cubicBezTo>
                    <a:pt x="6602" y="4358"/>
                    <a:pt x="6569" y="4326"/>
                    <a:pt x="6504" y="4293"/>
                  </a:cubicBezTo>
                  <a:lnTo>
                    <a:pt x="6732" y="4066"/>
                  </a:lnTo>
                  <a:cubicBezTo>
                    <a:pt x="6797" y="4098"/>
                    <a:pt x="6862" y="4098"/>
                    <a:pt x="6927" y="4098"/>
                  </a:cubicBezTo>
                  <a:cubicBezTo>
                    <a:pt x="7090" y="4098"/>
                    <a:pt x="7252" y="4033"/>
                    <a:pt x="7350" y="3903"/>
                  </a:cubicBezTo>
                  <a:cubicBezTo>
                    <a:pt x="7447" y="3773"/>
                    <a:pt x="7447" y="3610"/>
                    <a:pt x="7415" y="3448"/>
                  </a:cubicBezTo>
                  <a:lnTo>
                    <a:pt x="7382" y="3350"/>
                  </a:lnTo>
                  <a:lnTo>
                    <a:pt x="7838" y="2862"/>
                  </a:lnTo>
                  <a:cubicBezTo>
                    <a:pt x="8065" y="2602"/>
                    <a:pt x="8130" y="2245"/>
                    <a:pt x="8000" y="1952"/>
                  </a:cubicBezTo>
                  <a:cubicBezTo>
                    <a:pt x="8065" y="1822"/>
                    <a:pt x="8098" y="1659"/>
                    <a:pt x="8033" y="1529"/>
                  </a:cubicBezTo>
                  <a:cubicBezTo>
                    <a:pt x="7968" y="1334"/>
                    <a:pt x="7773" y="1171"/>
                    <a:pt x="7577" y="1171"/>
                  </a:cubicBezTo>
                  <a:lnTo>
                    <a:pt x="6699" y="1139"/>
                  </a:lnTo>
                  <a:lnTo>
                    <a:pt x="6407" y="326"/>
                  </a:lnTo>
                  <a:cubicBezTo>
                    <a:pt x="6342" y="131"/>
                    <a:pt x="6147" y="1"/>
                    <a:pt x="591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0" name="Google Shape;1280;p60"/>
          <p:cNvGrpSpPr/>
          <p:nvPr/>
        </p:nvGrpSpPr>
        <p:grpSpPr>
          <a:xfrm>
            <a:off x="2029097" y="418011"/>
            <a:ext cx="6092353" cy="3606391"/>
            <a:chOff x="4517850" y="1119097"/>
            <a:chExt cx="3603600" cy="2905305"/>
          </a:xfrm>
        </p:grpSpPr>
        <p:sp>
          <p:nvSpPr>
            <p:cNvPr id="1281" name="Google Shape;1281;p60"/>
            <p:cNvSpPr/>
            <p:nvPr/>
          </p:nvSpPr>
          <p:spPr>
            <a:xfrm>
              <a:off x="5928510" y="3429516"/>
              <a:ext cx="782100" cy="409500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2" name="Google Shape;1282;p60"/>
            <p:cNvSpPr/>
            <p:nvPr/>
          </p:nvSpPr>
          <p:spPr>
            <a:xfrm>
              <a:off x="4517850" y="1119097"/>
              <a:ext cx="3603600" cy="2442300"/>
            </a:xfrm>
            <a:prstGeom prst="roundRect">
              <a:avLst>
                <a:gd name="adj" fmla="val 8895"/>
              </a:avLst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3" name="Google Shape;1283;p60"/>
            <p:cNvSpPr/>
            <p:nvPr/>
          </p:nvSpPr>
          <p:spPr>
            <a:xfrm>
              <a:off x="5112386" y="3718103"/>
              <a:ext cx="2414400" cy="306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4" name="Google Shape;1284;p60"/>
            <p:cNvSpPr/>
            <p:nvPr/>
          </p:nvSpPr>
          <p:spPr>
            <a:xfrm>
              <a:off x="6219475" y="3242196"/>
              <a:ext cx="200350" cy="196543"/>
            </a:xfrm>
            <a:custGeom>
              <a:avLst/>
              <a:gdLst/>
              <a:ahLst/>
              <a:cxnLst/>
              <a:rect l="l" t="t" r="r" b="b"/>
              <a:pathLst>
                <a:path w="59144" h="58020" extrusionOk="0">
                  <a:moveTo>
                    <a:pt x="31702" y="0"/>
                  </a:moveTo>
                  <a:cubicBezTo>
                    <a:pt x="29499" y="0"/>
                    <a:pt x="27306" y="220"/>
                    <a:pt x="25123" y="569"/>
                  </a:cubicBezTo>
                  <a:cubicBezTo>
                    <a:pt x="22713" y="940"/>
                    <a:pt x="20279" y="1357"/>
                    <a:pt x="17892" y="1890"/>
                  </a:cubicBezTo>
                  <a:cubicBezTo>
                    <a:pt x="14230" y="2724"/>
                    <a:pt x="11357" y="4879"/>
                    <a:pt x="8993" y="7707"/>
                  </a:cubicBezTo>
                  <a:cubicBezTo>
                    <a:pt x="4891" y="12620"/>
                    <a:pt x="2550" y="18367"/>
                    <a:pt x="997" y="24509"/>
                  </a:cubicBezTo>
                  <a:cubicBezTo>
                    <a:pt x="372" y="26942"/>
                    <a:pt x="1" y="29422"/>
                    <a:pt x="24" y="31971"/>
                  </a:cubicBezTo>
                  <a:cubicBezTo>
                    <a:pt x="140" y="38020"/>
                    <a:pt x="1971" y="43489"/>
                    <a:pt x="5632" y="48310"/>
                  </a:cubicBezTo>
                  <a:cubicBezTo>
                    <a:pt x="8854" y="52597"/>
                    <a:pt x="12979" y="55633"/>
                    <a:pt x="18217" y="56977"/>
                  </a:cubicBezTo>
                  <a:cubicBezTo>
                    <a:pt x="20047" y="57441"/>
                    <a:pt x="21994" y="57603"/>
                    <a:pt x="23871" y="57904"/>
                  </a:cubicBezTo>
                  <a:cubicBezTo>
                    <a:pt x="24103" y="57950"/>
                    <a:pt x="24335" y="57997"/>
                    <a:pt x="24567" y="58020"/>
                  </a:cubicBezTo>
                  <a:lnTo>
                    <a:pt x="28506" y="58020"/>
                  </a:lnTo>
                  <a:cubicBezTo>
                    <a:pt x="29294" y="57950"/>
                    <a:pt x="30082" y="57881"/>
                    <a:pt x="30847" y="57765"/>
                  </a:cubicBezTo>
                  <a:cubicBezTo>
                    <a:pt x="37104" y="57023"/>
                    <a:pt x="43107" y="55448"/>
                    <a:pt x="48622" y="52365"/>
                  </a:cubicBezTo>
                  <a:cubicBezTo>
                    <a:pt x="52400" y="50233"/>
                    <a:pt x="54926" y="47058"/>
                    <a:pt x="56247" y="42910"/>
                  </a:cubicBezTo>
                  <a:cubicBezTo>
                    <a:pt x="57220" y="39827"/>
                    <a:pt x="58287" y="36768"/>
                    <a:pt x="58820" y="33547"/>
                  </a:cubicBezTo>
                  <a:cubicBezTo>
                    <a:pt x="58935" y="32898"/>
                    <a:pt x="59028" y="32226"/>
                    <a:pt x="59144" y="31577"/>
                  </a:cubicBezTo>
                  <a:lnTo>
                    <a:pt x="59144" y="28588"/>
                  </a:lnTo>
                  <a:cubicBezTo>
                    <a:pt x="59028" y="27800"/>
                    <a:pt x="58912" y="26988"/>
                    <a:pt x="58796" y="26200"/>
                  </a:cubicBezTo>
                  <a:cubicBezTo>
                    <a:pt x="58171" y="21728"/>
                    <a:pt x="56525" y="17649"/>
                    <a:pt x="54069" y="13871"/>
                  </a:cubicBezTo>
                  <a:cubicBezTo>
                    <a:pt x="52238" y="11113"/>
                    <a:pt x="50222" y="8495"/>
                    <a:pt x="47788" y="6224"/>
                  </a:cubicBezTo>
                  <a:cubicBezTo>
                    <a:pt x="44219" y="2886"/>
                    <a:pt x="40071" y="801"/>
                    <a:pt x="35204" y="198"/>
                  </a:cubicBezTo>
                  <a:cubicBezTo>
                    <a:pt x="34034" y="62"/>
                    <a:pt x="32867" y="0"/>
                    <a:pt x="3170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" name="Kép 2">
            <a:extLst>
              <a:ext uri="{FF2B5EF4-FFF2-40B4-BE49-F238E27FC236}">
                <a16:creationId xmlns:a16="http://schemas.microsoft.com/office/drawing/2014/main" id="{40E55C71-1788-52CA-ADA5-210D757397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092" y="418010"/>
            <a:ext cx="2996055" cy="2996055"/>
          </a:xfrm>
          <a:prstGeom prst="rect">
            <a:avLst/>
          </a:prstGeom>
        </p:spPr>
      </p:pic>
      <p:sp>
        <p:nvSpPr>
          <p:cNvPr id="5" name="Alcím 4">
            <a:extLst>
              <a:ext uri="{FF2B5EF4-FFF2-40B4-BE49-F238E27FC236}">
                <a16:creationId xmlns:a16="http://schemas.microsoft.com/office/drawing/2014/main" id="{4F1190D2-0815-4345-9C92-FB9274EA1A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57847" y="3664824"/>
            <a:ext cx="3087300" cy="1108200"/>
          </a:xfrm>
        </p:spPr>
        <p:txBody>
          <a:bodyPr/>
          <a:lstStyle/>
          <a:p>
            <a:r>
              <a:rPr lang="hu-HU" sz="1800" b="1" dirty="0">
                <a:latin typeface="Garamond" panose="02020404030301010803" pitchFamily="18" charset="0"/>
              </a:rPr>
              <a:t>Access </a:t>
            </a:r>
            <a:r>
              <a:rPr lang="hu-HU" sz="1800" b="1" dirty="0" err="1">
                <a:latin typeface="Garamond" panose="02020404030301010803" pitchFamily="18" charset="0"/>
              </a:rPr>
              <a:t>the</a:t>
            </a:r>
            <a:r>
              <a:rPr lang="hu-HU" sz="1800" b="1" dirty="0">
                <a:latin typeface="Garamond" panose="02020404030301010803" pitchFamily="18" charset="0"/>
              </a:rPr>
              <a:t> </a:t>
            </a:r>
            <a:r>
              <a:rPr lang="hu-HU" sz="1800" b="1">
                <a:latin typeface="Garamond" panose="02020404030301010803" pitchFamily="18" charset="0"/>
              </a:rPr>
              <a:t>worksheets </a:t>
            </a:r>
            <a:r>
              <a:rPr lang="hu-HU" sz="1800" b="1" dirty="0" err="1">
                <a:latin typeface="Garamond" panose="02020404030301010803" pitchFamily="18" charset="0"/>
              </a:rPr>
              <a:t>with</a:t>
            </a:r>
            <a:r>
              <a:rPr lang="hu-HU" sz="1800" b="1" dirty="0">
                <a:latin typeface="Garamond" panose="02020404030301010803" pitchFamily="18" charset="0"/>
              </a:rPr>
              <a:t> </a:t>
            </a:r>
            <a:r>
              <a:rPr lang="hu-HU" sz="1800" b="1" dirty="0" err="1">
                <a:latin typeface="Garamond" panose="02020404030301010803" pitchFamily="18" charset="0"/>
              </a:rPr>
              <a:t>the</a:t>
            </a:r>
            <a:r>
              <a:rPr lang="hu-HU" sz="1800" b="1" dirty="0">
                <a:latin typeface="Garamond" panose="02020404030301010803" pitchFamily="18" charset="0"/>
              </a:rPr>
              <a:t> </a:t>
            </a:r>
            <a:r>
              <a:rPr lang="hu-HU" sz="1800" b="1" dirty="0" err="1">
                <a:latin typeface="Garamond" panose="02020404030301010803" pitchFamily="18" charset="0"/>
              </a:rPr>
              <a:t>help</a:t>
            </a:r>
            <a:r>
              <a:rPr lang="hu-HU" sz="1800" b="1" dirty="0">
                <a:latin typeface="Garamond" panose="02020404030301010803" pitchFamily="18" charset="0"/>
              </a:rPr>
              <a:t> of </a:t>
            </a:r>
            <a:r>
              <a:rPr lang="hu-HU" sz="1800" b="1" dirty="0" err="1">
                <a:latin typeface="Garamond" panose="02020404030301010803" pitchFamily="18" charset="0"/>
              </a:rPr>
              <a:t>the</a:t>
            </a:r>
            <a:r>
              <a:rPr lang="hu-HU" sz="1800" b="1" dirty="0">
                <a:latin typeface="Garamond" panose="02020404030301010803" pitchFamily="18" charset="0"/>
              </a:rPr>
              <a:t> </a:t>
            </a:r>
            <a:r>
              <a:rPr lang="hu-HU" sz="1800" b="1" dirty="0" err="1">
                <a:latin typeface="Garamond" panose="02020404030301010803" pitchFamily="18" charset="0"/>
              </a:rPr>
              <a:t>following</a:t>
            </a:r>
            <a:r>
              <a:rPr lang="hu-HU" sz="1800" b="1" dirty="0">
                <a:latin typeface="Garamond" panose="02020404030301010803" pitchFamily="18" charset="0"/>
              </a:rPr>
              <a:t> QR </a:t>
            </a:r>
            <a:r>
              <a:rPr lang="hu-HU" sz="1800" b="1" dirty="0" err="1">
                <a:latin typeface="Garamond" panose="02020404030301010803" pitchFamily="18" charset="0"/>
              </a:rPr>
              <a:t>code</a:t>
            </a:r>
            <a:r>
              <a:rPr lang="hu-HU" sz="1800" b="1" dirty="0">
                <a:latin typeface="Garamond" panose="02020404030301010803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p47"/>
          <p:cNvSpPr txBox="1">
            <a:spLocks noGrp="1"/>
          </p:cNvSpPr>
          <p:nvPr>
            <p:ph type="title"/>
          </p:nvPr>
        </p:nvSpPr>
        <p:spPr>
          <a:xfrm>
            <a:off x="862149" y="825000"/>
            <a:ext cx="7184571" cy="372958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>
              <a:lnSpc>
                <a:spcPct val="100000"/>
              </a:lnSpc>
            </a:pPr>
            <a:br>
              <a:rPr lang="hu-HU" sz="16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</a:br>
            <a:br>
              <a:rPr lang="hu-HU" sz="16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</a:br>
            <a:br>
              <a:rPr lang="hu-HU" sz="1600" b="1" dirty="0">
                <a:solidFill>
                  <a:schemeClr val="accent2">
                    <a:lumMod val="50000"/>
                  </a:schemeClr>
                </a:solidFill>
                <a:latin typeface="Garamond" panose="02020404030301010803" pitchFamily="18" charset="0"/>
              </a:rPr>
            </a:b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Baranowska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K. (2020).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Learning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most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with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least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effort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: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subtitles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and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cognitive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load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.</a:t>
            </a:r>
            <a:b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</a:b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	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ELT Journal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, 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74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(2), 105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–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115. </a:t>
            </a:r>
            <a:b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</a:b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Enever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,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J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. (2011).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ELLiE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: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Early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language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learning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in Europe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. British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Council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.</a:t>
            </a:r>
            <a:b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</a:b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Fajt, B. (2021).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Hungarian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Secondary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School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Students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’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Extramural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English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Interests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: The 		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Development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and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Validation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of a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Questionnaire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.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WoPaLP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, 16.</a:t>
            </a:r>
            <a:b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</a:b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Harji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M.B.,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Woods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P.C.,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Alavi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Z.K. (2010). T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he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Effect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Of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Viewing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Subtitled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Videos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On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		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Vocabulary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Learning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. Journal of College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Teaching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and </a:t>
            </a:r>
            <a:r>
              <a:rPr lang="hu-HU" sz="1400" i="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Learning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, 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7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(9).</a:t>
            </a:r>
            <a:b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</a:b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J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ózsa, K., &amp; Imre, I. A. (2013): Az iskolán kívüli angol nyelvű tevékenységek összefüggése a 	nyelvtudással és a nyelvtanulási motivációval. 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Iskolakultúra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, 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23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(1), 38–51.</a:t>
            </a:r>
            <a:b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</a:b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Qiang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N.,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Hai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T., &amp; Wolff, M. (2007).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China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EFL: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Teaching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with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movies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. 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English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Today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23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	39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–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46.</a:t>
            </a:r>
            <a:b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</a:b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Sundqvist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P. (2009).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Extramural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English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Matters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Out-of-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School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English and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Its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Impact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on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Swedish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Ninth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	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Graders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'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Oral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Proficiency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 and </a:t>
            </a:r>
            <a:r>
              <a:rPr lang="hu-HU" sz="1400" i="1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Vocabulary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. 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PhD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dissertation</a:t>
            </a:r>
            <a:r>
              <a:rPr lang="hu-HU" sz="140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.</a:t>
            </a:r>
            <a:br>
              <a:rPr lang="hu-HU" sz="140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</a:br>
            <a:r>
              <a:rPr lang="hu-HU" sz="140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Trinder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, R. (2017).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Informal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and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deliberate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learning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with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new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r>
              <a:rPr lang="hu-HU" sz="1400" dirty="0" err="1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technologies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. 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ELT Journal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, </a:t>
            </a:r>
            <a:r>
              <a:rPr lang="hu-HU" sz="1400" i="1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71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(4). 	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401</a:t>
            </a:r>
            <a:r>
              <a:rPr lang="hu-HU" sz="1400" i="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–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  <a:t>412.</a:t>
            </a:r>
            <a:r>
              <a:rPr lang="hu-HU" sz="1400" dirty="0">
                <a:solidFill>
                  <a:schemeClr val="bg2">
                    <a:lumMod val="25000"/>
                  </a:schemeClr>
                </a:solidFill>
                <a:effectLst/>
                <a:latin typeface="Garamond" panose="02020404030301010803" pitchFamily="18" charset="0"/>
              </a:rPr>
              <a:t> </a:t>
            </a:r>
            <a:br>
              <a:rPr lang="hu-HU" sz="1400" dirty="0">
                <a:solidFill>
                  <a:schemeClr val="bg2">
                    <a:lumMod val="25000"/>
                  </a:schemeClr>
                </a:solidFill>
                <a:latin typeface="Garamond" panose="02020404030301010803" pitchFamily="18" charset="0"/>
              </a:rPr>
            </a:br>
            <a:endParaRPr sz="1600" dirty="0">
              <a:latin typeface="Garamond" panose="02020404030301010803" pitchFamily="18" charset="0"/>
            </a:endParaRPr>
          </a:p>
        </p:txBody>
      </p:sp>
      <p:sp>
        <p:nvSpPr>
          <p:cNvPr id="861" name="Google Shape;861;p47"/>
          <p:cNvSpPr txBox="1">
            <a:spLocks noGrp="1"/>
          </p:cNvSpPr>
          <p:nvPr>
            <p:ph type="subTitle" idx="1"/>
          </p:nvPr>
        </p:nvSpPr>
        <p:spPr>
          <a:xfrm>
            <a:off x="2763150" y="415500"/>
            <a:ext cx="3617700" cy="40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latin typeface="Garamond" panose="02020404030301010803" pitchFamily="18" charset="0"/>
              </a:rPr>
              <a:t>References</a:t>
            </a:r>
            <a:endParaRPr sz="28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2" name="Google Shape;1292;p61"/>
          <p:cNvSpPr txBox="1">
            <a:spLocks noGrp="1"/>
          </p:cNvSpPr>
          <p:nvPr>
            <p:ph type="title"/>
          </p:nvPr>
        </p:nvSpPr>
        <p:spPr>
          <a:xfrm>
            <a:off x="2652300" y="572950"/>
            <a:ext cx="3839400" cy="105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latin typeface="Garamond" panose="02020404030301010803" pitchFamily="18" charset="0"/>
              </a:rPr>
              <a:t>Thank you for your attention!</a:t>
            </a:r>
            <a:endParaRPr sz="2800" dirty="0">
              <a:latin typeface="Garamond" panose="02020404030301010803" pitchFamily="18" charset="0"/>
            </a:endParaRPr>
          </a:p>
        </p:txBody>
      </p:sp>
      <p:sp>
        <p:nvSpPr>
          <p:cNvPr id="1293" name="Google Shape;1293;p61"/>
          <p:cNvSpPr txBox="1">
            <a:spLocks noGrp="1"/>
          </p:cNvSpPr>
          <p:nvPr>
            <p:ph type="subTitle" idx="1"/>
          </p:nvPr>
        </p:nvSpPr>
        <p:spPr>
          <a:xfrm>
            <a:off x="2652300" y="2440575"/>
            <a:ext cx="3839400" cy="846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dirty="0">
                <a:latin typeface="Krub SemiBold"/>
                <a:ea typeface="Krub SemiBold"/>
                <a:cs typeface="Krub SemiBold"/>
                <a:sym typeface="Krub SemiBold"/>
              </a:rPr>
              <a:t>Do you have any questions?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latin typeface="Krub SemiBold"/>
              <a:ea typeface="Krub SemiBold"/>
              <a:cs typeface="Krub SemiBold"/>
              <a:sym typeface="Krub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dirty="0" err="1"/>
              <a:t>an.pereszlenyi@gmail.com</a:t>
            </a:r>
            <a:endParaRPr sz="1500" dirty="0"/>
          </a:p>
        </p:txBody>
      </p:sp>
      <p:sp>
        <p:nvSpPr>
          <p:cNvPr id="1294" name="Google Shape;1294;p61"/>
          <p:cNvSpPr/>
          <p:nvPr/>
        </p:nvSpPr>
        <p:spPr>
          <a:xfrm>
            <a:off x="3013146" y="1776725"/>
            <a:ext cx="590257" cy="579040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5" name="Google Shape;1295;p61"/>
          <p:cNvSpPr/>
          <p:nvPr/>
        </p:nvSpPr>
        <p:spPr>
          <a:xfrm>
            <a:off x="3779252" y="1776725"/>
            <a:ext cx="590257" cy="579040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6" name="Google Shape;1296;p61"/>
          <p:cNvSpPr/>
          <p:nvPr/>
        </p:nvSpPr>
        <p:spPr>
          <a:xfrm>
            <a:off x="4545358" y="1776725"/>
            <a:ext cx="590257" cy="579040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7" name="Google Shape;1297;p61"/>
          <p:cNvSpPr/>
          <p:nvPr/>
        </p:nvSpPr>
        <p:spPr>
          <a:xfrm>
            <a:off x="5311463" y="1776725"/>
            <a:ext cx="590257" cy="579040"/>
          </a:xfrm>
          <a:custGeom>
            <a:avLst/>
            <a:gdLst/>
            <a:ahLst/>
            <a:cxnLst/>
            <a:rect l="l" t="t" r="r" b="b"/>
            <a:pathLst>
              <a:path w="59144" h="58020" extrusionOk="0">
                <a:moveTo>
                  <a:pt x="31702" y="0"/>
                </a:moveTo>
                <a:cubicBezTo>
                  <a:pt x="29499" y="0"/>
                  <a:pt x="27306" y="220"/>
                  <a:pt x="25123" y="569"/>
                </a:cubicBezTo>
                <a:cubicBezTo>
                  <a:pt x="22713" y="940"/>
                  <a:pt x="20279" y="1357"/>
                  <a:pt x="17892" y="1890"/>
                </a:cubicBezTo>
                <a:cubicBezTo>
                  <a:pt x="14230" y="2724"/>
                  <a:pt x="11357" y="4879"/>
                  <a:pt x="8993" y="7707"/>
                </a:cubicBezTo>
                <a:cubicBezTo>
                  <a:pt x="4891" y="12620"/>
                  <a:pt x="2550" y="18367"/>
                  <a:pt x="997" y="24509"/>
                </a:cubicBezTo>
                <a:cubicBezTo>
                  <a:pt x="372" y="26942"/>
                  <a:pt x="1" y="29422"/>
                  <a:pt x="24" y="31971"/>
                </a:cubicBezTo>
                <a:cubicBezTo>
                  <a:pt x="140" y="38020"/>
                  <a:pt x="1971" y="43489"/>
                  <a:pt x="5632" y="48310"/>
                </a:cubicBezTo>
                <a:cubicBezTo>
                  <a:pt x="8854" y="52597"/>
                  <a:pt x="12979" y="55633"/>
                  <a:pt x="18217" y="56977"/>
                </a:cubicBezTo>
                <a:cubicBezTo>
                  <a:pt x="20047" y="57441"/>
                  <a:pt x="21994" y="57603"/>
                  <a:pt x="23871" y="57904"/>
                </a:cubicBezTo>
                <a:cubicBezTo>
                  <a:pt x="24103" y="57950"/>
                  <a:pt x="24335" y="57997"/>
                  <a:pt x="24567" y="58020"/>
                </a:cubicBezTo>
                <a:lnTo>
                  <a:pt x="28506" y="58020"/>
                </a:lnTo>
                <a:cubicBezTo>
                  <a:pt x="29294" y="57950"/>
                  <a:pt x="30082" y="57881"/>
                  <a:pt x="30847" y="57765"/>
                </a:cubicBezTo>
                <a:cubicBezTo>
                  <a:pt x="37104" y="57023"/>
                  <a:pt x="43107" y="55448"/>
                  <a:pt x="48622" y="52365"/>
                </a:cubicBezTo>
                <a:cubicBezTo>
                  <a:pt x="52400" y="50233"/>
                  <a:pt x="54926" y="47058"/>
                  <a:pt x="56247" y="42910"/>
                </a:cubicBezTo>
                <a:cubicBezTo>
                  <a:pt x="57220" y="39827"/>
                  <a:pt x="58287" y="36768"/>
                  <a:pt x="58820" y="33547"/>
                </a:cubicBezTo>
                <a:cubicBezTo>
                  <a:pt x="58935" y="32898"/>
                  <a:pt x="59028" y="32226"/>
                  <a:pt x="59144" y="31577"/>
                </a:cubicBezTo>
                <a:lnTo>
                  <a:pt x="59144" y="28588"/>
                </a:lnTo>
                <a:cubicBezTo>
                  <a:pt x="59028" y="27800"/>
                  <a:pt x="58912" y="26988"/>
                  <a:pt x="58796" y="26200"/>
                </a:cubicBezTo>
                <a:cubicBezTo>
                  <a:pt x="58171" y="21728"/>
                  <a:pt x="56525" y="17649"/>
                  <a:pt x="54069" y="13871"/>
                </a:cubicBezTo>
                <a:cubicBezTo>
                  <a:pt x="52238" y="11113"/>
                  <a:pt x="50222" y="8495"/>
                  <a:pt x="47788" y="6224"/>
                </a:cubicBezTo>
                <a:cubicBezTo>
                  <a:pt x="44219" y="2886"/>
                  <a:pt x="40071" y="801"/>
                  <a:pt x="35204" y="198"/>
                </a:cubicBezTo>
                <a:cubicBezTo>
                  <a:pt x="34034" y="62"/>
                  <a:pt x="32867" y="0"/>
                  <a:pt x="31702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8" name="Google Shape;1298;p61"/>
          <p:cNvSpPr/>
          <p:nvPr/>
        </p:nvSpPr>
        <p:spPr>
          <a:xfrm>
            <a:off x="3135630" y="1893224"/>
            <a:ext cx="345674" cy="346056"/>
          </a:xfrm>
          <a:custGeom>
            <a:avLst/>
            <a:gdLst/>
            <a:ahLst/>
            <a:cxnLst/>
            <a:rect l="l" t="t" r="r" b="b"/>
            <a:pathLst>
              <a:path w="10860" h="10872" extrusionOk="0">
                <a:moveTo>
                  <a:pt x="5430" y="1"/>
                </a:moveTo>
                <a:cubicBezTo>
                  <a:pt x="3990" y="1"/>
                  <a:pt x="2608" y="560"/>
                  <a:pt x="1596" y="1584"/>
                </a:cubicBezTo>
                <a:cubicBezTo>
                  <a:pt x="561" y="2620"/>
                  <a:pt x="1" y="3989"/>
                  <a:pt x="1" y="5430"/>
                </a:cubicBezTo>
                <a:cubicBezTo>
                  <a:pt x="1" y="6561"/>
                  <a:pt x="346" y="7645"/>
                  <a:pt x="1001" y="8573"/>
                </a:cubicBezTo>
                <a:cubicBezTo>
                  <a:pt x="1632" y="9466"/>
                  <a:pt x="2513" y="10145"/>
                  <a:pt x="3537" y="10538"/>
                </a:cubicBezTo>
                <a:cubicBezTo>
                  <a:pt x="3559" y="10544"/>
                  <a:pt x="3579" y="10547"/>
                  <a:pt x="3599" y="10547"/>
                </a:cubicBezTo>
                <a:cubicBezTo>
                  <a:pt x="3656" y="10547"/>
                  <a:pt x="3704" y="10522"/>
                  <a:pt x="3740" y="10478"/>
                </a:cubicBezTo>
                <a:cubicBezTo>
                  <a:pt x="3763" y="10443"/>
                  <a:pt x="3763" y="10395"/>
                  <a:pt x="3763" y="10371"/>
                </a:cubicBezTo>
                <a:lnTo>
                  <a:pt x="3763" y="7275"/>
                </a:lnTo>
                <a:cubicBezTo>
                  <a:pt x="3763" y="7180"/>
                  <a:pt x="3692" y="7097"/>
                  <a:pt x="3585" y="7097"/>
                </a:cubicBezTo>
                <a:lnTo>
                  <a:pt x="2156" y="7097"/>
                </a:lnTo>
                <a:lnTo>
                  <a:pt x="2156" y="5835"/>
                </a:lnTo>
                <a:lnTo>
                  <a:pt x="3585" y="5835"/>
                </a:lnTo>
                <a:cubicBezTo>
                  <a:pt x="3680" y="5835"/>
                  <a:pt x="3763" y="5751"/>
                  <a:pt x="3763" y="5656"/>
                </a:cubicBezTo>
                <a:lnTo>
                  <a:pt x="3763" y="5430"/>
                </a:lnTo>
                <a:cubicBezTo>
                  <a:pt x="3763" y="3942"/>
                  <a:pt x="5180" y="2632"/>
                  <a:pt x="6799" y="2632"/>
                </a:cubicBezTo>
                <a:lnTo>
                  <a:pt x="7550" y="2632"/>
                </a:lnTo>
                <a:lnTo>
                  <a:pt x="7550" y="3894"/>
                </a:lnTo>
                <a:lnTo>
                  <a:pt x="6799" y="3894"/>
                </a:lnTo>
                <a:cubicBezTo>
                  <a:pt x="6311" y="3894"/>
                  <a:pt x="5883" y="4025"/>
                  <a:pt x="5561" y="4287"/>
                </a:cubicBezTo>
                <a:cubicBezTo>
                  <a:pt x="5228" y="4561"/>
                  <a:pt x="5025" y="4966"/>
                  <a:pt x="5025" y="5430"/>
                </a:cubicBezTo>
                <a:lnTo>
                  <a:pt x="5025" y="5656"/>
                </a:lnTo>
                <a:cubicBezTo>
                  <a:pt x="5025" y="5740"/>
                  <a:pt x="5109" y="5835"/>
                  <a:pt x="5204" y="5835"/>
                </a:cubicBezTo>
                <a:lnTo>
                  <a:pt x="5883" y="5835"/>
                </a:lnTo>
                <a:cubicBezTo>
                  <a:pt x="5966" y="5835"/>
                  <a:pt x="6061" y="5751"/>
                  <a:pt x="6061" y="5656"/>
                </a:cubicBezTo>
                <a:cubicBezTo>
                  <a:pt x="6061" y="5561"/>
                  <a:pt x="5978" y="5478"/>
                  <a:pt x="5883" y="5478"/>
                </a:cubicBezTo>
                <a:lnTo>
                  <a:pt x="5371" y="5478"/>
                </a:lnTo>
                <a:lnTo>
                  <a:pt x="5371" y="5418"/>
                </a:lnTo>
                <a:cubicBezTo>
                  <a:pt x="5371" y="4525"/>
                  <a:pt x="6145" y="4204"/>
                  <a:pt x="6799" y="4204"/>
                </a:cubicBezTo>
                <a:lnTo>
                  <a:pt x="7704" y="4204"/>
                </a:lnTo>
                <a:cubicBezTo>
                  <a:pt x="7800" y="4204"/>
                  <a:pt x="7883" y="4132"/>
                  <a:pt x="7883" y="4025"/>
                </a:cubicBezTo>
                <a:lnTo>
                  <a:pt x="7883" y="2418"/>
                </a:lnTo>
                <a:cubicBezTo>
                  <a:pt x="7883" y="2334"/>
                  <a:pt x="7811" y="2239"/>
                  <a:pt x="7704" y="2239"/>
                </a:cubicBezTo>
                <a:lnTo>
                  <a:pt x="6799" y="2239"/>
                </a:lnTo>
                <a:cubicBezTo>
                  <a:pt x="5966" y="2239"/>
                  <a:pt x="5121" y="2572"/>
                  <a:pt x="4466" y="3156"/>
                </a:cubicBezTo>
                <a:cubicBezTo>
                  <a:pt x="3799" y="3763"/>
                  <a:pt x="3418" y="4549"/>
                  <a:pt x="3418" y="5382"/>
                </a:cubicBezTo>
                <a:lnTo>
                  <a:pt x="3418" y="5442"/>
                </a:lnTo>
                <a:lnTo>
                  <a:pt x="1989" y="5442"/>
                </a:lnTo>
                <a:cubicBezTo>
                  <a:pt x="1906" y="5442"/>
                  <a:pt x="1811" y="5513"/>
                  <a:pt x="1811" y="5620"/>
                </a:cubicBezTo>
                <a:lnTo>
                  <a:pt x="1811" y="7228"/>
                </a:lnTo>
                <a:cubicBezTo>
                  <a:pt x="1811" y="7323"/>
                  <a:pt x="1894" y="7406"/>
                  <a:pt x="1989" y="7406"/>
                </a:cubicBezTo>
                <a:lnTo>
                  <a:pt x="3418" y="7406"/>
                </a:lnTo>
                <a:lnTo>
                  <a:pt x="3418" y="10085"/>
                </a:lnTo>
                <a:cubicBezTo>
                  <a:pt x="1561" y="9300"/>
                  <a:pt x="346" y="7442"/>
                  <a:pt x="346" y="5418"/>
                </a:cubicBezTo>
                <a:cubicBezTo>
                  <a:pt x="346" y="2596"/>
                  <a:pt x="2620" y="322"/>
                  <a:pt x="5430" y="322"/>
                </a:cubicBezTo>
                <a:cubicBezTo>
                  <a:pt x="8228" y="322"/>
                  <a:pt x="10526" y="2620"/>
                  <a:pt x="10526" y="5418"/>
                </a:cubicBezTo>
                <a:cubicBezTo>
                  <a:pt x="10526" y="8228"/>
                  <a:pt x="8240" y="10502"/>
                  <a:pt x="5430" y="10502"/>
                </a:cubicBezTo>
                <a:lnTo>
                  <a:pt x="5371" y="10502"/>
                </a:lnTo>
                <a:lnTo>
                  <a:pt x="5371" y="7418"/>
                </a:lnTo>
                <a:lnTo>
                  <a:pt x="7728" y="7418"/>
                </a:lnTo>
                <a:cubicBezTo>
                  <a:pt x="7811" y="7418"/>
                  <a:pt x="7907" y="7347"/>
                  <a:pt x="7907" y="7240"/>
                </a:cubicBezTo>
                <a:lnTo>
                  <a:pt x="7907" y="5656"/>
                </a:lnTo>
                <a:cubicBezTo>
                  <a:pt x="7907" y="5561"/>
                  <a:pt x="7823" y="5478"/>
                  <a:pt x="7728" y="5478"/>
                </a:cubicBezTo>
                <a:lnTo>
                  <a:pt x="6728" y="5478"/>
                </a:lnTo>
                <a:cubicBezTo>
                  <a:pt x="6633" y="5478"/>
                  <a:pt x="6549" y="5549"/>
                  <a:pt x="6549" y="5656"/>
                </a:cubicBezTo>
                <a:cubicBezTo>
                  <a:pt x="6549" y="5740"/>
                  <a:pt x="6621" y="5835"/>
                  <a:pt x="6728" y="5835"/>
                </a:cubicBezTo>
                <a:lnTo>
                  <a:pt x="7561" y="5835"/>
                </a:lnTo>
                <a:lnTo>
                  <a:pt x="7561" y="7097"/>
                </a:lnTo>
                <a:lnTo>
                  <a:pt x="5204" y="7097"/>
                </a:lnTo>
                <a:cubicBezTo>
                  <a:pt x="5121" y="7097"/>
                  <a:pt x="5025" y="7168"/>
                  <a:pt x="5025" y="7275"/>
                </a:cubicBezTo>
                <a:lnTo>
                  <a:pt x="5025" y="10693"/>
                </a:lnTo>
                <a:cubicBezTo>
                  <a:pt x="5025" y="10788"/>
                  <a:pt x="5109" y="10859"/>
                  <a:pt x="5192" y="10871"/>
                </a:cubicBezTo>
                <a:lnTo>
                  <a:pt x="5430" y="10871"/>
                </a:lnTo>
                <a:cubicBezTo>
                  <a:pt x="6871" y="10871"/>
                  <a:pt x="8240" y="10312"/>
                  <a:pt x="9276" y="9288"/>
                </a:cubicBezTo>
                <a:cubicBezTo>
                  <a:pt x="10300" y="8252"/>
                  <a:pt x="10859" y="6883"/>
                  <a:pt x="10859" y="5442"/>
                </a:cubicBezTo>
                <a:cubicBezTo>
                  <a:pt x="10859" y="3989"/>
                  <a:pt x="10300" y="2620"/>
                  <a:pt x="9276" y="1584"/>
                </a:cubicBezTo>
                <a:cubicBezTo>
                  <a:pt x="8240" y="560"/>
                  <a:pt x="6871" y="1"/>
                  <a:pt x="543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99" name="Google Shape;1299;p61"/>
          <p:cNvGrpSpPr/>
          <p:nvPr/>
        </p:nvGrpSpPr>
        <p:grpSpPr>
          <a:xfrm>
            <a:off x="3901352" y="1893415"/>
            <a:ext cx="346056" cy="345674"/>
            <a:chOff x="3303268" y="3817349"/>
            <a:chExt cx="346056" cy="345674"/>
          </a:xfrm>
        </p:grpSpPr>
        <p:sp>
          <p:nvSpPr>
            <p:cNvPr id="1300" name="Google Shape;1300;p61"/>
            <p:cNvSpPr/>
            <p:nvPr/>
          </p:nvSpPr>
          <p:spPr>
            <a:xfrm>
              <a:off x="3303268" y="3817349"/>
              <a:ext cx="346056" cy="345674"/>
            </a:xfrm>
            <a:custGeom>
              <a:avLst/>
              <a:gdLst/>
              <a:ahLst/>
              <a:cxnLst/>
              <a:rect l="l" t="t" r="r" b="b"/>
              <a:pathLst>
                <a:path w="10872" h="10860" extrusionOk="0">
                  <a:moveTo>
                    <a:pt x="5418" y="334"/>
                  </a:moveTo>
                  <a:cubicBezTo>
                    <a:pt x="8228" y="334"/>
                    <a:pt x="10514" y="2608"/>
                    <a:pt x="10514" y="5430"/>
                  </a:cubicBezTo>
                  <a:cubicBezTo>
                    <a:pt x="10514" y="8240"/>
                    <a:pt x="8228" y="10514"/>
                    <a:pt x="5418" y="10514"/>
                  </a:cubicBezTo>
                  <a:cubicBezTo>
                    <a:pt x="2608" y="10514"/>
                    <a:pt x="334" y="8240"/>
                    <a:pt x="334" y="5430"/>
                  </a:cubicBezTo>
                  <a:cubicBezTo>
                    <a:pt x="334" y="2608"/>
                    <a:pt x="2608" y="334"/>
                    <a:pt x="5418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3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3" y="1"/>
                    <a:pt x="5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1" name="Google Shape;1301;p61"/>
            <p:cNvSpPr/>
            <p:nvPr/>
          </p:nvSpPr>
          <p:spPr>
            <a:xfrm>
              <a:off x="3368074" y="3882537"/>
              <a:ext cx="215298" cy="215298"/>
            </a:xfrm>
            <a:custGeom>
              <a:avLst/>
              <a:gdLst/>
              <a:ahLst/>
              <a:cxnLst/>
              <a:rect l="l" t="t" r="r" b="b"/>
              <a:pathLst>
                <a:path w="6764" h="6764" extrusionOk="0">
                  <a:moveTo>
                    <a:pt x="5335" y="346"/>
                  </a:moveTo>
                  <a:cubicBezTo>
                    <a:pt x="5930" y="346"/>
                    <a:pt x="6418" y="834"/>
                    <a:pt x="6418" y="1429"/>
                  </a:cubicBezTo>
                  <a:lnTo>
                    <a:pt x="6418" y="5335"/>
                  </a:lnTo>
                  <a:cubicBezTo>
                    <a:pt x="6418" y="5930"/>
                    <a:pt x="5930" y="6418"/>
                    <a:pt x="5335" y="6418"/>
                  </a:cubicBezTo>
                  <a:lnTo>
                    <a:pt x="1429" y="6418"/>
                  </a:lnTo>
                  <a:cubicBezTo>
                    <a:pt x="834" y="6418"/>
                    <a:pt x="346" y="5930"/>
                    <a:pt x="346" y="5335"/>
                  </a:cubicBezTo>
                  <a:lnTo>
                    <a:pt x="346" y="1429"/>
                  </a:lnTo>
                  <a:cubicBezTo>
                    <a:pt x="346" y="834"/>
                    <a:pt x="834" y="346"/>
                    <a:pt x="1429" y="346"/>
                  </a:cubicBezTo>
                  <a:close/>
                  <a:moveTo>
                    <a:pt x="1429" y="1"/>
                  </a:moveTo>
                  <a:cubicBezTo>
                    <a:pt x="644" y="1"/>
                    <a:pt x="1" y="644"/>
                    <a:pt x="1" y="1429"/>
                  </a:cubicBezTo>
                  <a:lnTo>
                    <a:pt x="1" y="5335"/>
                  </a:lnTo>
                  <a:cubicBezTo>
                    <a:pt x="1" y="6120"/>
                    <a:pt x="644" y="6763"/>
                    <a:pt x="1429" y="6763"/>
                  </a:cubicBezTo>
                  <a:lnTo>
                    <a:pt x="5335" y="6763"/>
                  </a:lnTo>
                  <a:cubicBezTo>
                    <a:pt x="6121" y="6763"/>
                    <a:pt x="6763" y="6120"/>
                    <a:pt x="6763" y="5335"/>
                  </a:cubicBezTo>
                  <a:lnTo>
                    <a:pt x="6763" y="1429"/>
                  </a:lnTo>
                  <a:cubicBezTo>
                    <a:pt x="6763" y="644"/>
                    <a:pt x="6121" y="1"/>
                    <a:pt x="533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2" name="Google Shape;1302;p61"/>
            <p:cNvSpPr/>
            <p:nvPr/>
          </p:nvSpPr>
          <p:spPr>
            <a:xfrm>
              <a:off x="3418143" y="3933656"/>
              <a:ext cx="114811" cy="112742"/>
            </a:xfrm>
            <a:custGeom>
              <a:avLst/>
              <a:gdLst/>
              <a:ahLst/>
              <a:cxnLst/>
              <a:rect l="l" t="t" r="r" b="b"/>
              <a:pathLst>
                <a:path w="3607" h="3542" extrusionOk="0">
                  <a:moveTo>
                    <a:pt x="1822" y="0"/>
                  </a:moveTo>
                  <a:cubicBezTo>
                    <a:pt x="812" y="0"/>
                    <a:pt x="1" y="851"/>
                    <a:pt x="59" y="1859"/>
                  </a:cubicBezTo>
                  <a:cubicBezTo>
                    <a:pt x="95" y="2776"/>
                    <a:pt x="833" y="3502"/>
                    <a:pt x="1726" y="3538"/>
                  </a:cubicBezTo>
                  <a:cubicBezTo>
                    <a:pt x="1764" y="3541"/>
                    <a:pt x="1802" y="3542"/>
                    <a:pt x="1840" y="3542"/>
                  </a:cubicBezTo>
                  <a:cubicBezTo>
                    <a:pt x="2178" y="3542"/>
                    <a:pt x="2494" y="3447"/>
                    <a:pt x="2762" y="3276"/>
                  </a:cubicBezTo>
                  <a:cubicBezTo>
                    <a:pt x="2857" y="3217"/>
                    <a:pt x="2869" y="3086"/>
                    <a:pt x="2797" y="3014"/>
                  </a:cubicBezTo>
                  <a:cubicBezTo>
                    <a:pt x="2761" y="2978"/>
                    <a:pt x="2711" y="2964"/>
                    <a:pt x="2664" y="2964"/>
                  </a:cubicBezTo>
                  <a:cubicBezTo>
                    <a:pt x="2634" y="2964"/>
                    <a:pt x="2606" y="2969"/>
                    <a:pt x="2583" y="2979"/>
                  </a:cubicBezTo>
                  <a:cubicBezTo>
                    <a:pt x="2380" y="3096"/>
                    <a:pt x="2149" y="3185"/>
                    <a:pt x="1897" y="3185"/>
                  </a:cubicBezTo>
                  <a:cubicBezTo>
                    <a:pt x="1868" y="3185"/>
                    <a:pt x="1839" y="3183"/>
                    <a:pt x="1809" y="3181"/>
                  </a:cubicBezTo>
                  <a:cubicBezTo>
                    <a:pt x="1023" y="3169"/>
                    <a:pt x="380" y="2514"/>
                    <a:pt x="392" y="1716"/>
                  </a:cubicBezTo>
                  <a:cubicBezTo>
                    <a:pt x="426" y="948"/>
                    <a:pt x="1028" y="330"/>
                    <a:pt x="1792" y="330"/>
                  </a:cubicBezTo>
                  <a:cubicBezTo>
                    <a:pt x="1833" y="330"/>
                    <a:pt x="1874" y="332"/>
                    <a:pt x="1916" y="335"/>
                  </a:cubicBezTo>
                  <a:cubicBezTo>
                    <a:pt x="2619" y="371"/>
                    <a:pt x="3190" y="943"/>
                    <a:pt x="3250" y="1633"/>
                  </a:cubicBezTo>
                  <a:cubicBezTo>
                    <a:pt x="3285" y="1919"/>
                    <a:pt x="3214" y="2193"/>
                    <a:pt x="3095" y="2431"/>
                  </a:cubicBezTo>
                  <a:cubicBezTo>
                    <a:pt x="3059" y="2490"/>
                    <a:pt x="3059" y="2574"/>
                    <a:pt x="3119" y="2633"/>
                  </a:cubicBezTo>
                  <a:cubicBezTo>
                    <a:pt x="3149" y="2663"/>
                    <a:pt x="3191" y="2678"/>
                    <a:pt x="3234" y="2678"/>
                  </a:cubicBezTo>
                  <a:cubicBezTo>
                    <a:pt x="3295" y="2678"/>
                    <a:pt x="3358" y="2648"/>
                    <a:pt x="3393" y="2586"/>
                  </a:cubicBezTo>
                  <a:cubicBezTo>
                    <a:pt x="3536" y="2324"/>
                    <a:pt x="3607" y="2014"/>
                    <a:pt x="3583" y="1669"/>
                  </a:cubicBezTo>
                  <a:cubicBezTo>
                    <a:pt x="3536" y="764"/>
                    <a:pt x="2797" y="50"/>
                    <a:pt x="1904" y="2"/>
                  </a:cubicBezTo>
                  <a:cubicBezTo>
                    <a:pt x="1877" y="1"/>
                    <a:pt x="1849" y="0"/>
                    <a:pt x="182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61"/>
            <p:cNvSpPr/>
            <p:nvPr/>
          </p:nvSpPr>
          <p:spPr>
            <a:xfrm>
              <a:off x="3519298" y="3910197"/>
              <a:ext cx="29570" cy="29220"/>
            </a:xfrm>
            <a:custGeom>
              <a:avLst/>
              <a:gdLst/>
              <a:ahLst/>
              <a:cxnLst/>
              <a:rect l="l" t="t" r="r" b="b"/>
              <a:pathLst>
                <a:path w="929" h="918" extrusionOk="0">
                  <a:moveTo>
                    <a:pt x="465" y="1"/>
                  </a:moveTo>
                  <a:cubicBezTo>
                    <a:pt x="203" y="1"/>
                    <a:pt x="0" y="203"/>
                    <a:pt x="0" y="453"/>
                  </a:cubicBezTo>
                  <a:cubicBezTo>
                    <a:pt x="0" y="715"/>
                    <a:pt x="203" y="918"/>
                    <a:pt x="465" y="918"/>
                  </a:cubicBezTo>
                  <a:cubicBezTo>
                    <a:pt x="715" y="918"/>
                    <a:pt x="929" y="715"/>
                    <a:pt x="929" y="453"/>
                  </a:cubicBezTo>
                  <a:cubicBezTo>
                    <a:pt x="929" y="203"/>
                    <a:pt x="715" y="1"/>
                    <a:pt x="46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04" name="Google Shape;1304;p61"/>
          <p:cNvGrpSpPr/>
          <p:nvPr/>
        </p:nvGrpSpPr>
        <p:grpSpPr>
          <a:xfrm>
            <a:off x="4667454" y="1893415"/>
            <a:ext cx="346056" cy="345674"/>
            <a:chOff x="3752358" y="3817349"/>
            <a:chExt cx="346056" cy="345674"/>
          </a:xfrm>
        </p:grpSpPr>
        <p:sp>
          <p:nvSpPr>
            <p:cNvPr id="1305" name="Google Shape;1305;p61"/>
            <p:cNvSpPr/>
            <p:nvPr/>
          </p:nvSpPr>
          <p:spPr>
            <a:xfrm>
              <a:off x="3752358" y="3817349"/>
              <a:ext cx="346056" cy="345674"/>
            </a:xfrm>
            <a:custGeom>
              <a:avLst/>
              <a:gdLst/>
              <a:ahLst/>
              <a:cxnLst/>
              <a:rect l="l" t="t" r="r" b="b"/>
              <a:pathLst>
                <a:path w="10872" h="10860" extrusionOk="0">
                  <a:moveTo>
                    <a:pt x="5430" y="334"/>
                  </a:moveTo>
                  <a:cubicBezTo>
                    <a:pt x="8252" y="334"/>
                    <a:pt x="10526" y="2608"/>
                    <a:pt x="10526" y="5430"/>
                  </a:cubicBezTo>
                  <a:cubicBezTo>
                    <a:pt x="10526" y="8240"/>
                    <a:pt x="8228" y="10514"/>
                    <a:pt x="5430" y="10514"/>
                  </a:cubicBezTo>
                  <a:cubicBezTo>
                    <a:pt x="2620" y="10514"/>
                    <a:pt x="346" y="8240"/>
                    <a:pt x="346" y="5430"/>
                  </a:cubicBezTo>
                  <a:cubicBezTo>
                    <a:pt x="346" y="2608"/>
                    <a:pt x="2620" y="334"/>
                    <a:pt x="5430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2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2" y="1"/>
                    <a:pt x="5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61"/>
            <p:cNvSpPr/>
            <p:nvPr/>
          </p:nvSpPr>
          <p:spPr>
            <a:xfrm>
              <a:off x="3831933" y="3955682"/>
              <a:ext cx="47809" cy="120540"/>
            </a:xfrm>
            <a:custGeom>
              <a:avLst/>
              <a:gdLst/>
              <a:ahLst/>
              <a:cxnLst/>
              <a:rect l="l" t="t" r="r" b="b"/>
              <a:pathLst>
                <a:path w="1502" h="3787" extrusionOk="0">
                  <a:moveTo>
                    <a:pt x="1168" y="346"/>
                  </a:moveTo>
                  <a:lnTo>
                    <a:pt x="1168" y="3430"/>
                  </a:lnTo>
                  <a:lnTo>
                    <a:pt x="358" y="3430"/>
                  </a:lnTo>
                  <a:lnTo>
                    <a:pt x="358" y="346"/>
                  </a:lnTo>
                  <a:close/>
                  <a:moveTo>
                    <a:pt x="180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72" y="3787"/>
                    <a:pt x="180" y="3787"/>
                  </a:cubicBezTo>
                  <a:lnTo>
                    <a:pt x="1323" y="3787"/>
                  </a:lnTo>
                  <a:cubicBezTo>
                    <a:pt x="1418" y="3787"/>
                    <a:pt x="1501" y="3715"/>
                    <a:pt x="1501" y="3608"/>
                  </a:cubicBezTo>
                  <a:lnTo>
                    <a:pt x="1501" y="179"/>
                  </a:lnTo>
                  <a:cubicBezTo>
                    <a:pt x="1501" y="72"/>
                    <a:pt x="1430" y="1"/>
                    <a:pt x="132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61"/>
            <p:cNvSpPr/>
            <p:nvPr/>
          </p:nvSpPr>
          <p:spPr>
            <a:xfrm>
              <a:off x="3824739" y="3890112"/>
              <a:ext cx="55002" cy="55002"/>
            </a:xfrm>
            <a:custGeom>
              <a:avLst/>
              <a:gdLst/>
              <a:ahLst/>
              <a:cxnLst/>
              <a:rect l="l" t="t" r="r" b="b"/>
              <a:pathLst>
                <a:path w="1728" h="1728" extrusionOk="0">
                  <a:moveTo>
                    <a:pt x="870" y="334"/>
                  </a:moveTo>
                  <a:cubicBezTo>
                    <a:pt x="1156" y="334"/>
                    <a:pt x="1394" y="572"/>
                    <a:pt x="1394" y="846"/>
                  </a:cubicBezTo>
                  <a:cubicBezTo>
                    <a:pt x="1394" y="1132"/>
                    <a:pt x="1156" y="1370"/>
                    <a:pt x="870" y="1370"/>
                  </a:cubicBezTo>
                  <a:cubicBezTo>
                    <a:pt x="584" y="1370"/>
                    <a:pt x="346" y="1132"/>
                    <a:pt x="346" y="846"/>
                  </a:cubicBezTo>
                  <a:cubicBezTo>
                    <a:pt x="346" y="572"/>
                    <a:pt x="584" y="334"/>
                    <a:pt x="870" y="334"/>
                  </a:cubicBezTo>
                  <a:close/>
                  <a:moveTo>
                    <a:pt x="870" y="1"/>
                  </a:moveTo>
                  <a:cubicBezTo>
                    <a:pt x="394" y="1"/>
                    <a:pt x="1" y="394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4"/>
                    <a:pt x="1346" y="1"/>
                    <a:pt x="8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61"/>
            <p:cNvSpPr/>
            <p:nvPr/>
          </p:nvSpPr>
          <p:spPr>
            <a:xfrm>
              <a:off x="3904696" y="3955682"/>
              <a:ext cx="128148" cy="120540"/>
            </a:xfrm>
            <a:custGeom>
              <a:avLst/>
              <a:gdLst/>
              <a:ahLst/>
              <a:cxnLst/>
              <a:rect l="l" t="t" r="r" b="b"/>
              <a:pathLst>
                <a:path w="4026" h="3787" extrusionOk="0">
                  <a:moveTo>
                    <a:pt x="191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84" y="3787"/>
                    <a:pt x="191" y="3787"/>
                  </a:cubicBezTo>
                  <a:lnTo>
                    <a:pt x="1334" y="3787"/>
                  </a:lnTo>
                  <a:cubicBezTo>
                    <a:pt x="1418" y="3787"/>
                    <a:pt x="1513" y="3715"/>
                    <a:pt x="1513" y="3608"/>
                  </a:cubicBezTo>
                  <a:lnTo>
                    <a:pt x="1513" y="2382"/>
                  </a:lnTo>
                  <a:cubicBezTo>
                    <a:pt x="1513" y="1977"/>
                    <a:pt x="1596" y="1501"/>
                    <a:pt x="2037" y="1501"/>
                  </a:cubicBezTo>
                  <a:cubicBezTo>
                    <a:pt x="2347" y="1501"/>
                    <a:pt x="2477" y="1763"/>
                    <a:pt x="2525" y="2060"/>
                  </a:cubicBezTo>
                  <a:cubicBezTo>
                    <a:pt x="2537" y="2156"/>
                    <a:pt x="2608" y="2215"/>
                    <a:pt x="2692" y="2215"/>
                  </a:cubicBezTo>
                  <a:cubicBezTo>
                    <a:pt x="2787" y="2215"/>
                    <a:pt x="2870" y="2120"/>
                    <a:pt x="2847" y="2025"/>
                  </a:cubicBezTo>
                  <a:cubicBezTo>
                    <a:pt x="2763" y="1465"/>
                    <a:pt x="2477" y="1155"/>
                    <a:pt x="2013" y="1155"/>
                  </a:cubicBezTo>
                  <a:cubicBezTo>
                    <a:pt x="1465" y="1155"/>
                    <a:pt x="1156" y="1608"/>
                    <a:pt x="1156" y="2382"/>
                  </a:cubicBezTo>
                  <a:lnTo>
                    <a:pt x="1156" y="3430"/>
                  </a:lnTo>
                  <a:lnTo>
                    <a:pt x="346" y="3430"/>
                  </a:lnTo>
                  <a:lnTo>
                    <a:pt x="346" y="358"/>
                  </a:lnTo>
                  <a:lnTo>
                    <a:pt x="918" y="358"/>
                  </a:lnTo>
                  <a:lnTo>
                    <a:pt x="918" y="572"/>
                  </a:lnTo>
                  <a:cubicBezTo>
                    <a:pt x="918" y="632"/>
                    <a:pt x="930" y="679"/>
                    <a:pt x="977" y="715"/>
                  </a:cubicBezTo>
                  <a:cubicBezTo>
                    <a:pt x="1007" y="733"/>
                    <a:pt x="1043" y="742"/>
                    <a:pt x="1078" y="742"/>
                  </a:cubicBezTo>
                  <a:cubicBezTo>
                    <a:pt x="1114" y="742"/>
                    <a:pt x="1150" y="733"/>
                    <a:pt x="1180" y="715"/>
                  </a:cubicBezTo>
                  <a:cubicBezTo>
                    <a:pt x="1477" y="477"/>
                    <a:pt x="1835" y="358"/>
                    <a:pt x="2227" y="358"/>
                  </a:cubicBezTo>
                  <a:cubicBezTo>
                    <a:pt x="3204" y="358"/>
                    <a:pt x="3656" y="1191"/>
                    <a:pt x="3656" y="2001"/>
                  </a:cubicBezTo>
                  <a:lnTo>
                    <a:pt x="3656" y="3430"/>
                  </a:lnTo>
                  <a:lnTo>
                    <a:pt x="2847" y="3430"/>
                  </a:lnTo>
                  <a:lnTo>
                    <a:pt x="2847" y="2870"/>
                  </a:lnTo>
                  <a:cubicBezTo>
                    <a:pt x="2847" y="2775"/>
                    <a:pt x="2775" y="2703"/>
                    <a:pt x="2692" y="2703"/>
                  </a:cubicBezTo>
                  <a:cubicBezTo>
                    <a:pt x="2597" y="2703"/>
                    <a:pt x="2525" y="2775"/>
                    <a:pt x="2525" y="2870"/>
                  </a:cubicBezTo>
                  <a:lnTo>
                    <a:pt x="2525" y="3596"/>
                  </a:lnTo>
                  <a:cubicBezTo>
                    <a:pt x="2525" y="3691"/>
                    <a:pt x="2597" y="3775"/>
                    <a:pt x="2704" y="3775"/>
                  </a:cubicBezTo>
                  <a:lnTo>
                    <a:pt x="3847" y="3775"/>
                  </a:lnTo>
                  <a:cubicBezTo>
                    <a:pt x="3942" y="3775"/>
                    <a:pt x="4025" y="3703"/>
                    <a:pt x="4025" y="3596"/>
                  </a:cubicBezTo>
                  <a:lnTo>
                    <a:pt x="4025" y="1989"/>
                  </a:lnTo>
                  <a:cubicBezTo>
                    <a:pt x="4025" y="810"/>
                    <a:pt x="3299" y="1"/>
                    <a:pt x="2239" y="1"/>
                  </a:cubicBezTo>
                  <a:cubicBezTo>
                    <a:pt x="1894" y="1"/>
                    <a:pt x="1573" y="84"/>
                    <a:pt x="1275" y="251"/>
                  </a:cubicBezTo>
                  <a:lnTo>
                    <a:pt x="1275" y="179"/>
                  </a:lnTo>
                  <a:cubicBezTo>
                    <a:pt x="1275" y="84"/>
                    <a:pt x="1204" y="1"/>
                    <a:pt x="10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09" name="Google Shape;1309;p61"/>
          <p:cNvGrpSpPr/>
          <p:nvPr/>
        </p:nvGrpSpPr>
        <p:grpSpPr>
          <a:xfrm>
            <a:off x="5433593" y="1893415"/>
            <a:ext cx="346024" cy="345674"/>
            <a:chOff x="4201447" y="3817349"/>
            <a:chExt cx="346024" cy="345674"/>
          </a:xfrm>
        </p:grpSpPr>
        <p:sp>
          <p:nvSpPr>
            <p:cNvPr id="1310" name="Google Shape;1310;p61"/>
            <p:cNvSpPr/>
            <p:nvPr/>
          </p:nvSpPr>
          <p:spPr>
            <a:xfrm>
              <a:off x="4201447" y="3817349"/>
              <a:ext cx="346024" cy="345674"/>
            </a:xfrm>
            <a:custGeom>
              <a:avLst/>
              <a:gdLst/>
              <a:ahLst/>
              <a:cxnLst/>
              <a:rect l="l" t="t" r="r" b="b"/>
              <a:pathLst>
                <a:path w="10871" h="10860" extrusionOk="0">
                  <a:moveTo>
                    <a:pt x="5430" y="334"/>
                  </a:moveTo>
                  <a:cubicBezTo>
                    <a:pt x="8252" y="334"/>
                    <a:pt x="10526" y="2608"/>
                    <a:pt x="10526" y="5430"/>
                  </a:cubicBezTo>
                  <a:cubicBezTo>
                    <a:pt x="10526" y="8240"/>
                    <a:pt x="8252" y="10514"/>
                    <a:pt x="5430" y="10514"/>
                  </a:cubicBezTo>
                  <a:cubicBezTo>
                    <a:pt x="2620" y="10514"/>
                    <a:pt x="346" y="8240"/>
                    <a:pt x="346" y="5430"/>
                  </a:cubicBezTo>
                  <a:cubicBezTo>
                    <a:pt x="346" y="2608"/>
                    <a:pt x="2620" y="334"/>
                    <a:pt x="5430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2" y="10859"/>
                    <a:pt x="8252" y="10300"/>
                    <a:pt x="9276" y="9264"/>
                  </a:cubicBezTo>
                  <a:cubicBezTo>
                    <a:pt x="10299" y="8240"/>
                    <a:pt x="10871" y="6871"/>
                    <a:pt x="10871" y="5430"/>
                  </a:cubicBezTo>
                  <a:cubicBezTo>
                    <a:pt x="10871" y="3989"/>
                    <a:pt x="10299" y="2620"/>
                    <a:pt x="9276" y="1584"/>
                  </a:cubicBezTo>
                  <a:cubicBezTo>
                    <a:pt x="8252" y="560"/>
                    <a:pt x="6882" y="1"/>
                    <a:pt x="5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61"/>
            <p:cNvSpPr/>
            <p:nvPr/>
          </p:nvSpPr>
          <p:spPr>
            <a:xfrm>
              <a:off x="4271569" y="3904531"/>
              <a:ext cx="227394" cy="185728"/>
            </a:xfrm>
            <a:custGeom>
              <a:avLst/>
              <a:gdLst/>
              <a:ahLst/>
              <a:cxnLst/>
              <a:rect l="l" t="t" r="r" b="b"/>
              <a:pathLst>
                <a:path w="7144" h="5835" extrusionOk="0">
                  <a:moveTo>
                    <a:pt x="4620" y="0"/>
                  </a:moveTo>
                  <a:cubicBezTo>
                    <a:pt x="3727" y="0"/>
                    <a:pt x="2977" y="691"/>
                    <a:pt x="2905" y="1572"/>
                  </a:cubicBezTo>
                  <a:cubicBezTo>
                    <a:pt x="2727" y="1548"/>
                    <a:pt x="2358" y="1441"/>
                    <a:pt x="2262" y="1405"/>
                  </a:cubicBezTo>
                  <a:cubicBezTo>
                    <a:pt x="1643" y="1203"/>
                    <a:pt x="1072" y="810"/>
                    <a:pt x="631" y="322"/>
                  </a:cubicBezTo>
                  <a:cubicBezTo>
                    <a:pt x="596" y="298"/>
                    <a:pt x="572" y="274"/>
                    <a:pt x="524" y="262"/>
                  </a:cubicBezTo>
                  <a:cubicBezTo>
                    <a:pt x="517" y="261"/>
                    <a:pt x="509" y="260"/>
                    <a:pt x="501" y="260"/>
                  </a:cubicBezTo>
                  <a:cubicBezTo>
                    <a:pt x="436" y="260"/>
                    <a:pt x="367" y="304"/>
                    <a:pt x="346" y="357"/>
                  </a:cubicBezTo>
                  <a:cubicBezTo>
                    <a:pt x="238" y="572"/>
                    <a:pt x="179" y="810"/>
                    <a:pt x="179" y="1048"/>
                  </a:cubicBezTo>
                  <a:cubicBezTo>
                    <a:pt x="179" y="1393"/>
                    <a:pt x="286" y="1727"/>
                    <a:pt x="476" y="1977"/>
                  </a:cubicBezTo>
                  <a:cubicBezTo>
                    <a:pt x="466" y="1975"/>
                    <a:pt x="456" y="1974"/>
                    <a:pt x="446" y="1974"/>
                  </a:cubicBezTo>
                  <a:cubicBezTo>
                    <a:pt x="397" y="1974"/>
                    <a:pt x="349" y="1997"/>
                    <a:pt x="310" y="2036"/>
                  </a:cubicBezTo>
                  <a:cubicBezTo>
                    <a:pt x="286" y="2060"/>
                    <a:pt x="286" y="2108"/>
                    <a:pt x="274" y="2143"/>
                  </a:cubicBezTo>
                  <a:lnTo>
                    <a:pt x="274" y="2203"/>
                  </a:lnTo>
                  <a:cubicBezTo>
                    <a:pt x="274" y="2655"/>
                    <a:pt x="476" y="3072"/>
                    <a:pt x="822" y="3358"/>
                  </a:cubicBezTo>
                  <a:cubicBezTo>
                    <a:pt x="786" y="3370"/>
                    <a:pt x="774" y="3405"/>
                    <a:pt x="762" y="3417"/>
                  </a:cubicBezTo>
                  <a:cubicBezTo>
                    <a:pt x="750" y="3465"/>
                    <a:pt x="727" y="3513"/>
                    <a:pt x="750" y="3548"/>
                  </a:cubicBezTo>
                  <a:cubicBezTo>
                    <a:pt x="893" y="4024"/>
                    <a:pt x="1262" y="4405"/>
                    <a:pt x="1727" y="4548"/>
                  </a:cubicBezTo>
                  <a:cubicBezTo>
                    <a:pt x="1310" y="4798"/>
                    <a:pt x="834" y="4941"/>
                    <a:pt x="334" y="4941"/>
                  </a:cubicBezTo>
                  <a:lnTo>
                    <a:pt x="191" y="4941"/>
                  </a:lnTo>
                  <a:cubicBezTo>
                    <a:pt x="107" y="4941"/>
                    <a:pt x="36" y="5001"/>
                    <a:pt x="12" y="5084"/>
                  </a:cubicBezTo>
                  <a:cubicBezTo>
                    <a:pt x="0" y="5156"/>
                    <a:pt x="48" y="5239"/>
                    <a:pt x="107" y="5263"/>
                  </a:cubicBezTo>
                  <a:cubicBezTo>
                    <a:pt x="727" y="5632"/>
                    <a:pt x="1465" y="5834"/>
                    <a:pt x="2191" y="5834"/>
                  </a:cubicBezTo>
                  <a:cubicBezTo>
                    <a:pt x="3072" y="5834"/>
                    <a:pt x="3905" y="5560"/>
                    <a:pt x="4596" y="5060"/>
                  </a:cubicBezTo>
                  <a:cubicBezTo>
                    <a:pt x="4691" y="5001"/>
                    <a:pt x="4691" y="4858"/>
                    <a:pt x="4620" y="4786"/>
                  </a:cubicBezTo>
                  <a:cubicBezTo>
                    <a:pt x="4587" y="4754"/>
                    <a:pt x="4544" y="4735"/>
                    <a:pt x="4499" y="4735"/>
                  </a:cubicBezTo>
                  <a:cubicBezTo>
                    <a:pt x="4463" y="4735"/>
                    <a:pt x="4426" y="4748"/>
                    <a:pt x="4394" y="4775"/>
                  </a:cubicBezTo>
                  <a:cubicBezTo>
                    <a:pt x="3763" y="5215"/>
                    <a:pt x="3013" y="5489"/>
                    <a:pt x="2191" y="5489"/>
                  </a:cubicBezTo>
                  <a:cubicBezTo>
                    <a:pt x="1727" y="5489"/>
                    <a:pt x="1262" y="5394"/>
                    <a:pt x="846" y="5239"/>
                  </a:cubicBezTo>
                  <a:cubicBezTo>
                    <a:pt x="1369" y="5144"/>
                    <a:pt x="1846" y="4917"/>
                    <a:pt x="2262" y="4584"/>
                  </a:cubicBezTo>
                  <a:cubicBezTo>
                    <a:pt x="2310" y="4536"/>
                    <a:pt x="2334" y="4477"/>
                    <a:pt x="2322" y="4417"/>
                  </a:cubicBezTo>
                  <a:cubicBezTo>
                    <a:pt x="2310" y="4346"/>
                    <a:pt x="2239" y="4286"/>
                    <a:pt x="2155" y="4286"/>
                  </a:cubicBezTo>
                  <a:cubicBezTo>
                    <a:pt x="1739" y="4263"/>
                    <a:pt x="1369" y="4048"/>
                    <a:pt x="1167" y="3691"/>
                  </a:cubicBezTo>
                  <a:cubicBezTo>
                    <a:pt x="1250" y="3691"/>
                    <a:pt x="1358" y="3667"/>
                    <a:pt x="1441" y="3643"/>
                  </a:cubicBezTo>
                  <a:cubicBezTo>
                    <a:pt x="1524" y="3632"/>
                    <a:pt x="1584" y="3572"/>
                    <a:pt x="1584" y="3489"/>
                  </a:cubicBezTo>
                  <a:cubicBezTo>
                    <a:pt x="1596" y="3405"/>
                    <a:pt x="1536" y="3334"/>
                    <a:pt x="1441" y="3298"/>
                  </a:cubicBezTo>
                  <a:cubicBezTo>
                    <a:pt x="1000" y="3191"/>
                    <a:pt x="667" y="2822"/>
                    <a:pt x="596" y="2381"/>
                  </a:cubicBezTo>
                  <a:lnTo>
                    <a:pt x="596" y="2381"/>
                  </a:lnTo>
                  <a:cubicBezTo>
                    <a:pt x="727" y="2405"/>
                    <a:pt x="869" y="2417"/>
                    <a:pt x="1000" y="2417"/>
                  </a:cubicBezTo>
                  <a:cubicBezTo>
                    <a:pt x="1084" y="2417"/>
                    <a:pt x="1143" y="2358"/>
                    <a:pt x="1167" y="2274"/>
                  </a:cubicBezTo>
                  <a:cubicBezTo>
                    <a:pt x="1179" y="2203"/>
                    <a:pt x="1131" y="2143"/>
                    <a:pt x="1072" y="2108"/>
                  </a:cubicBezTo>
                  <a:cubicBezTo>
                    <a:pt x="703" y="1881"/>
                    <a:pt x="476" y="1488"/>
                    <a:pt x="476" y="1048"/>
                  </a:cubicBezTo>
                  <a:cubicBezTo>
                    <a:pt x="476" y="953"/>
                    <a:pt x="488" y="846"/>
                    <a:pt x="524" y="738"/>
                  </a:cubicBezTo>
                  <a:cubicBezTo>
                    <a:pt x="965" y="1191"/>
                    <a:pt x="1524" y="1524"/>
                    <a:pt x="2120" y="1727"/>
                  </a:cubicBezTo>
                  <a:cubicBezTo>
                    <a:pt x="2120" y="1727"/>
                    <a:pt x="2715" y="1905"/>
                    <a:pt x="2929" y="1917"/>
                  </a:cubicBezTo>
                  <a:lnTo>
                    <a:pt x="3024" y="1917"/>
                  </a:lnTo>
                  <a:cubicBezTo>
                    <a:pt x="3096" y="1917"/>
                    <a:pt x="3167" y="1869"/>
                    <a:pt x="3191" y="1798"/>
                  </a:cubicBezTo>
                  <a:cubicBezTo>
                    <a:pt x="3203" y="1786"/>
                    <a:pt x="3203" y="1750"/>
                    <a:pt x="3203" y="1738"/>
                  </a:cubicBezTo>
                  <a:lnTo>
                    <a:pt x="3203" y="1703"/>
                  </a:lnTo>
                  <a:cubicBezTo>
                    <a:pt x="3203" y="953"/>
                    <a:pt x="3810" y="334"/>
                    <a:pt x="4572" y="334"/>
                  </a:cubicBezTo>
                  <a:cubicBezTo>
                    <a:pt x="4941" y="334"/>
                    <a:pt x="5287" y="488"/>
                    <a:pt x="5549" y="750"/>
                  </a:cubicBezTo>
                  <a:cubicBezTo>
                    <a:pt x="5585" y="787"/>
                    <a:pt x="5621" y="802"/>
                    <a:pt x="5663" y="802"/>
                  </a:cubicBezTo>
                  <a:cubicBezTo>
                    <a:pt x="5676" y="802"/>
                    <a:pt x="5689" y="801"/>
                    <a:pt x="5703" y="798"/>
                  </a:cubicBezTo>
                  <a:cubicBezTo>
                    <a:pt x="5882" y="762"/>
                    <a:pt x="6049" y="738"/>
                    <a:pt x="6203" y="679"/>
                  </a:cubicBezTo>
                  <a:lnTo>
                    <a:pt x="6203" y="679"/>
                  </a:lnTo>
                  <a:cubicBezTo>
                    <a:pt x="6120" y="762"/>
                    <a:pt x="6013" y="857"/>
                    <a:pt x="5894" y="917"/>
                  </a:cubicBezTo>
                  <a:cubicBezTo>
                    <a:pt x="5822" y="965"/>
                    <a:pt x="5787" y="1048"/>
                    <a:pt x="5822" y="1143"/>
                  </a:cubicBezTo>
                  <a:cubicBezTo>
                    <a:pt x="5846" y="1203"/>
                    <a:pt x="5930" y="1250"/>
                    <a:pt x="6001" y="1250"/>
                  </a:cubicBezTo>
                  <a:cubicBezTo>
                    <a:pt x="6144" y="1227"/>
                    <a:pt x="6287" y="1215"/>
                    <a:pt x="6418" y="1167"/>
                  </a:cubicBezTo>
                  <a:lnTo>
                    <a:pt x="6418" y="1167"/>
                  </a:lnTo>
                  <a:cubicBezTo>
                    <a:pt x="6299" y="1286"/>
                    <a:pt x="6168" y="1405"/>
                    <a:pt x="6013" y="1512"/>
                  </a:cubicBezTo>
                  <a:cubicBezTo>
                    <a:pt x="5965" y="1548"/>
                    <a:pt x="5941" y="1608"/>
                    <a:pt x="5941" y="1655"/>
                  </a:cubicBezTo>
                  <a:lnTo>
                    <a:pt x="5941" y="1679"/>
                  </a:lnTo>
                  <a:lnTo>
                    <a:pt x="5941" y="1703"/>
                  </a:lnTo>
                  <a:lnTo>
                    <a:pt x="5941" y="1727"/>
                  </a:lnTo>
                  <a:cubicBezTo>
                    <a:pt x="5941" y="2691"/>
                    <a:pt x="5572" y="3572"/>
                    <a:pt x="4977" y="4227"/>
                  </a:cubicBezTo>
                  <a:cubicBezTo>
                    <a:pt x="4918" y="4298"/>
                    <a:pt x="4918" y="4405"/>
                    <a:pt x="4977" y="4465"/>
                  </a:cubicBezTo>
                  <a:cubicBezTo>
                    <a:pt x="5011" y="4499"/>
                    <a:pt x="5053" y="4514"/>
                    <a:pt x="5096" y="4514"/>
                  </a:cubicBezTo>
                  <a:cubicBezTo>
                    <a:pt x="5143" y="4514"/>
                    <a:pt x="5190" y="4496"/>
                    <a:pt x="5227" y="4465"/>
                  </a:cubicBezTo>
                  <a:cubicBezTo>
                    <a:pt x="5894" y="3715"/>
                    <a:pt x="6263" y="2762"/>
                    <a:pt x="6287" y="1750"/>
                  </a:cubicBezTo>
                  <a:cubicBezTo>
                    <a:pt x="6596" y="1524"/>
                    <a:pt x="6846" y="1250"/>
                    <a:pt x="7061" y="917"/>
                  </a:cubicBezTo>
                  <a:cubicBezTo>
                    <a:pt x="7144" y="857"/>
                    <a:pt x="7132" y="750"/>
                    <a:pt x="7061" y="715"/>
                  </a:cubicBezTo>
                  <a:cubicBezTo>
                    <a:pt x="7029" y="683"/>
                    <a:pt x="6987" y="667"/>
                    <a:pt x="6937" y="667"/>
                  </a:cubicBezTo>
                  <a:cubicBezTo>
                    <a:pt x="6912" y="667"/>
                    <a:pt x="6886" y="671"/>
                    <a:pt x="6858" y="679"/>
                  </a:cubicBezTo>
                  <a:cubicBezTo>
                    <a:pt x="6775" y="726"/>
                    <a:pt x="6680" y="750"/>
                    <a:pt x="6596" y="786"/>
                  </a:cubicBezTo>
                  <a:cubicBezTo>
                    <a:pt x="6680" y="667"/>
                    <a:pt x="6763" y="512"/>
                    <a:pt x="6823" y="369"/>
                  </a:cubicBezTo>
                  <a:cubicBezTo>
                    <a:pt x="6834" y="310"/>
                    <a:pt x="6834" y="238"/>
                    <a:pt x="6787" y="191"/>
                  </a:cubicBezTo>
                  <a:cubicBezTo>
                    <a:pt x="6750" y="153"/>
                    <a:pt x="6703" y="135"/>
                    <a:pt x="6659" y="135"/>
                  </a:cubicBezTo>
                  <a:cubicBezTo>
                    <a:pt x="6632" y="135"/>
                    <a:pt x="6607" y="142"/>
                    <a:pt x="6584" y="155"/>
                  </a:cubicBezTo>
                  <a:cubicBezTo>
                    <a:pt x="6322" y="310"/>
                    <a:pt x="6061" y="393"/>
                    <a:pt x="5775" y="441"/>
                  </a:cubicBezTo>
                  <a:cubicBezTo>
                    <a:pt x="5465" y="143"/>
                    <a:pt x="5048" y="0"/>
                    <a:pt x="462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312" name="Google Shape;1312;p61"/>
          <p:cNvPicPr preferRelativeResize="0"/>
          <p:nvPr/>
        </p:nvPicPr>
        <p:blipFill>
          <a:blip r:embed="rId3">
            <a:alphaModFix amt="80000"/>
          </a:blip>
          <a:stretch>
            <a:fillRect/>
          </a:stretch>
        </p:blipFill>
        <p:spPr>
          <a:xfrm rot="2700000" flipH="1">
            <a:off x="27375311" y="2267026"/>
            <a:ext cx="2704278" cy="2153661"/>
          </a:xfrm>
          <a:prstGeom prst="rect">
            <a:avLst/>
          </a:prstGeom>
          <a:noFill/>
          <a:ln>
            <a:noFill/>
          </a:ln>
        </p:spPr>
      </p:pic>
      <p:sp>
        <p:nvSpPr>
          <p:cNvPr id="1313" name="Google Shape;1313;p61"/>
          <p:cNvSpPr txBox="1">
            <a:spLocks noGrp="1"/>
          </p:cNvSpPr>
          <p:nvPr>
            <p:ph type="subTitle" idx="2"/>
          </p:nvPr>
        </p:nvSpPr>
        <p:spPr>
          <a:xfrm>
            <a:off x="2652284" y="3958875"/>
            <a:ext cx="3839400" cy="36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Please keep this slide for attribution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fessional &amp; Elegant Boho Watercolor Brushtrokes MK Plan by Slidesgo">
  <a:themeElements>
    <a:clrScheme name="Simple Light">
      <a:dk1>
        <a:srgbClr val="453121"/>
      </a:dk1>
      <a:lt1>
        <a:srgbClr val="F7F3E7"/>
      </a:lt1>
      <a:dk2>
        <a:srgbClr val="FAE2CB"/>
      </a:dk2>
      <a:lt2>
        <a:srgbClr val="FFAE96"/>
      </a:lt2>
      <a:accent1>
        <a:srgbClr val="FFC9B8"/>
      </a:accent1>
      <a:accent2>
        <a:srgbClr val="C1B3AD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45312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1410</Words>
  <Application>Microsoft Macintosh PowerPoint</Application>
  <PresentationFormat>Diavetítés a képernyőre (16:9 oldalarány)</PresentationFormat>
  <Paragraphs>153</Paragraphs>
  <Slides>23</Slides>
  <Notes>21</Notes>
  <HiddenSlides>0</HiddenSlides>
  <MMClips>2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23</vt:i4>
      </vt:variant>
    </vt:vector>
  </HeadingPairs>
  <TitlesOfParts>
    <vt:vector size="32" baseType="lpstr">
      <vt:lpstr>Arial</vt:lpstr>
      <vt:lpstr>Elsie</vt:lpstr>
      <vt:lpstr>Garamond</vt:lpstr>
      <vt:lpstr>Krub</vt:lpstr>
      <vt:lpstr>Krub SemiBold</vt:lpstr>
      <vt:lpstr>Roboto Condensed Light</vt:lpstr>
      <vt:lpstr>Times New Roman</vt:lpstr>
      <vt:lpstr>Wingdings</vt:lpstr>
      <vt:lpstr>Professional &amp; Elegant Boho Watercolor Brushtrokes MK Plan by Slidesgo</vt:lpstr>
      <vt:lpstr>Using Netflix in EFL teaching</vt:lpstr>
      <vt:lpstr>01</vt:lpstr>
      <vt:lpstr>Using series in the EFL classroom</vt:lpstr>
      <vt:lpstr>PowerPoint-bemutató</vt:lpstr>
      <vt:lpstr>Explained https://www.youtube.com/watch?v=WgFlpw7eD40</vt:lpstr>
      <vt:lpstr>Why to use Explained?</vt:lpstr>
      <vt:lpstr>Context</vt:lpstr>
      <vt:lpstr>Example 1: Why women are paid less</vt:lpstr>
      <vt:lpstr>The lesson</vt:lpstr>
      <vt:lpstr>True or false?</vt:lpstr>
      <vt:lpstr>In your opinion which causes for the pay gap are still present today? </vt:lpstr>
      <vt:lpstr>PowerPoint-bemutató</vt:lpstr>
      <vt:lpstr>Example 2: Music</vt:lpstr>
      <vt:lpstr>The lesson</vt:lpstr>
      <vt:lpstr>PowerPoint-bemutató</vt:lpstr>
      <vt:lpstr>True or false? https://www.youtube.com/watch?v=Xb33zXpEgCc&amp;list=RDQM-6HpJ8GoONE&amp;start_radio=1</vt:lpstr>
      <vt:lpstr>PowerPoint-bemutató</vt:lpstr>
      <vt:lpstr>True or false? https://www.youtube.com/watch?v=Xb33zXpEgCc&amp;list=RDQM-6HpJ8GoONE&amp;start_radio=1</vt:lpstr>
      <vt:lpstr>Feedback from the students</vt:lpstr>
      <vt:lpstr>The lessons I learnt…</vt:lpstr>
      <vt:lpstr>PowerPoint-bemutató</vt:lpstr>
      <vt:lpstr>   Baranowska, K. (2020). Learning most with least effort: subtitles and cognitive load.  ELT Journal, 74(2), 105–115.  Enever, J. (2011). ELLiE: Early language learning in Europe. British Council. Fajt, B. (2021). Hungarian Secondary School Students’ Extramural English Interests: The   Development and Validation of a Questionnaire. WoPaLP, 16. Harji, M.B., Woods, P.C., Alavi, Z.K. (2010). The Effect Of Viewing Subtitled Videos On   Vocabulary Learning. Journal of College Teaching and Learning, 7(9). Józsa, K., &amp; Imre, I. A. (2013): Az iskolán kívüli angol nyelvű tevékenységek összefüggése a  nyelvtudással és a nyelvtanulási motivációval. Iskolakultúra, 23(1), 38–51. Qiang, N., Hai, T., &amp; Wolff, M. (2007). China EFL: Teaching with movies. English Today, 23,  39–46. Sundqvist, P. (2009). Extramural English Matters Out-of-School English and Its Impact on Swedish Ninth  Graders' Oral Proficiency and Vocabulary. PhD dissertation. Trinder, R. (2017). Informal and deliberate learning with new technologies. ELT Journal, 71(4).  401–412.  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cp:lastModifiedBy>Microsoft Office User</cp:lastModifiedBy>
  <cp:revision>35</cp:revision>
  <dcterms:modified xsi:type="dcterms:W3CDTF">2022-11-11T23:10:52Z</dcterms:modified>
</cp:coreProperties>
</file>