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9" r:id="rId6"/>
    <p:sldId id="267" r:id="rId7"/>
    <p:sldId id="262" r:id="rId8"/>
    <p:sldId id="264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E58653-A667-57C1-420C-A9053848E6FB}" v="104" dt="2022-11-09T17:45:08.585"/>
    <p1510:client id="{4C2AB3C8-D492-D263-1BDF-E1ED1937D42C}" v="2" dt="2022-11-12T14:56:58.105"/>
    <p1510:client id="{56AD2676-E338-C44B-605B-CF679516DE9F}" v="36" dt="2022-11-10T22:21:07.538"/>
    <p1510:client id="{6043691D-C771-6012-EA9E-386A26316C32}" v="60" dt="2022-11-11T17:36:23.776"/>
    <p1510:client id="{830F5556-DE45-07DA-9179-8578AF6902B5}" v="19" dt="2022-11-12T06:45:28.680"/>
    <p1510:client id="{B51F42C0-70F5-95D6-5022-BC96EA53A24D}" v="5" dt="2022-11-10T17:19:40.945"/>
    <p1510:client id="{D64807FD-C26E-FA26-D862-632CE25F04E8}" v="181" dt="2022-11-09T17:46:06.885"/>
    <p1510:client id="{F3594903-EF69-401B-ABA2-C4C85040E9B6}" v="243" dt="2022-11-09T17:20:26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ra Bošnjak" userId="S::barbara.bosnjak1@skole.hr::4213a90a-0cbe-4bca-9041-4ef06bdcf4e2" providerId="AD" clId="Web-{830F5556-DE45-07DA-9179-8578AF6902B5}"/>
    <pc:docChg chg="modSld">
      <pc:chgData name="Barbara Bošnjak" userId="S::barbara.bosnjak1@skole.hr::4213a90a-0cbe-4bca-9041-4ef06bdcf4e2" providerId="AD" clId="Web-{830F5556-DE45-07DA-9179-8578AF6902B5}" dt="2022-11-12T06:45:28.680" v="19" actId="1076"/>
      <pc:docMkLst>
        <pc:docMk/>
      </pc:docMkLst>
      <pc:sldChg chg="addSp modSp">
        <pc:chgData name="Barbara Bošnjak" userId="S::barbara.bosnjak1@skole.hr::4213a90a-0cbe-4bca-9041-4ef06bdcf4e2" providerId="AD" clId="Web-{830F5556-DE45-07DA-9179-8578AF6902B5}" dt="2022-11-12T06:45:28.680" v="19" actId="1076"/>
        <pc:sldMkLst>
          <pc:docMk/>
          <pc:sldMk cId="613676015" sldId="270"/>
        </pc:sldMkLst>
        <pc:spChg chg="mod">
          <ac:chgData name="Barbara Bošnjak" userId="S::barbara.bosnjak1@skole.hr::4213a90a-0cbe-4bca-9041-4ef06bdcf4e2" providerId="AD" clId="Web-{830F5556-DE45-07DA-9179-8578AF6902B5}" dt="2022-11-12T06:45:18.679" v="16" actId="20577"/>
          <ac:spMkLst>
            <pc:docMk/>
            <pc:sldMk cId="613676015" sldId="270"/>
            <ac:spMk id="3" creationId="{5C93B55E-CB8B-40D0-AE25-B262D4335370}"/>
          </ac:spMkLst>
        </pc:spChg>
        <pc:picChg chg="mod">
          <ac:chgData name="Barbara Bošnjak" userId="S::barbara.bosnjak1@skole.hr::4213a90a-0cbe-4bca-9041-4ef06bdcf4e2" providerId="AD" clId="Web-{830F5556-DE45-07DA-9179-8578AF6902B5}" dt="2022-11-12T06:45:28.680" v="19" actId="1076"/>
          <ac:picMkLst>
            <pc:docMk/>
            <pc:sldMk cId="613676015" sldId="270"/>
            <ac:picMk id="4" creationId="{8885118E-A9F7-EF8B-CB2A-36DD054AC6F1}"/>
          </ac:picMkLst>
        </pc:picChg>
        <pc:picChg chg="add mod">
          <ac:chgData name="Barbara Bošnjak" userId="S::barbara.bosnjak1@skole.hr::4213a90a-0cbe-4bca-9041-4ef06bdcf4e2" providerId="AD" clId="Web-{830F5556-DE45-07DA-9179-8578AF6902B5}" dt="2022-11-12T06:45:26.851" v="18" actId="14100"/>
          <ac:picMkLst>
            <pc:docMk/>
            <pc:sldMk cId="613676015" sldId="270"/>
            <ac:picMk id="7" creationId="{4FB2F45F-697A-AD4D-E524-1F4C4BBD0AC8}"/>
          </ac:picMkLst>
        </pc:picChg>
      </pc:sldChg>
    </pc:docChg>
  </pc:docChgLst>
  <pc:docChgLst>
    <pc:chgData name="Barbara Bošnjak" userId="S::barbara.bosnjak1@skole.hr::4213a90a-0cbe-4bca-9041-4ef06bdcf4e2" providerId="AD" clId="Web-{F3594903-EF69-401B-ABA2-C4C85040E9B6}"/>
    <pc:docChg chg="addSld delSld modSld">
      <pc:chgData name="Barbara Bošnjak" userId="S::barbara.bosnjak1@skole.hr::4213a90a-0cbe-4bca-9041-4ef06bdcf4e2" providerId="AD" clId="Web-{F3594903-EF69-401B-ABA2-C4C85040E9B6}" dt="2022-11-09T17:20:26.039" v="248" actId="20577"/>
      <pc:docMkLst>
        <pc:docMk/>
      </pc:docMkLst>
      <pc:sldChg chg="modSp">
        <pc:chgData name="Barbara Bošnjak" userId="S::barbara.bosnjak1@skole.hr::4213a90a-0cbe-4bca-9041-4ef06bdcf4e2" providerId="AD" clId="Web-{F3594903-EF69-401B-ABA2-C4C85040E9B6}" dt="2022-11-09T16:48:50.495" v="41" actId="20577"/>
        <pc:sldMkLst>
          <pc:docMk/>
          <pc:sldMk cId="704810171" sldId="256"/>
        </pc:sldMkLst>
        <pc:spChg chg="mod">
          <ac:chgData name="Barbara Bošnjak" userId="S::barbara.bosnjak1@skole.hr::4213a90a-0cbe-4bca-9041-4ef06bdcf4e2" providerId="AD" clId="Web-{F3594903-EF69-401B-ABA2-C4C85040E9B6}" dt="2022-11-09T16:23:17.566" v="0"/>
          <ac:spMkLst>
            <pc:docMk/>
            <pc:sldMk cId="704810171" sldId="256"/>
            <ac:spMk id="2" creationId="{72684E5C-1F84-4FFA-8057-B8FE0091B522}"/>
          </ac:spMkLst>
        </pc:spChg>
        <pc:spChg chg="mod">
          <ac:chgData name="Barbara Bošnjak" userId="S::barbara.bosnjak1@skole.hr::4213a90a-0cbe-4bca-9041-4ef06bdcf4e2" providerId="AD" clId="Web-{F3594903-EF69-401B-ABA2-C4C85040E9B6}" dt="2022-11-09T16:48:50.495" v="41" actId="20577"/>
          <ac:spMkLst>
            <pc:docMk/>
            <pc:sldMk cId="704810171" sldId="256"/>
            <ac:spMk id="3" creationId="{0B8A5055-D100-4DE0-A0CA-FF0E3A9E4647}"/>
          </ac:spMkLst>
        </pc:spChg>
      </pc:sldChg>
      <pc:sldChg chg="modSp">
        <pc:chgData name="Barbara Bošnjak" userId="S::barbara.bosnjak1@skole.hr::4213a90a-0cbe-4bca-9041-4ef06bdcf4e2" providerId="AD" clId="Web-{F3594903-EF69-401B-ABA2-C4C85040E9B6}" dt="2022-11-09T16:49:44.027" v="48" actId="20577"/>
        <pc:sldMkLst>
          <pc:docMk/>
          <pc:sldMk cId="1473177788" sldId="257"/>
        </pc:sldMkLst>
        <pc:spChg chg="mod">
          <ac:chgData name="Barbara Bošnjak" userId="S::barbara.bosnjak1@skole.hr::4213a90a-0cbe-4bca-9041-4ef06bdcf4e2" providerId="AD" clId="Web-{F3594903-EF69-401B-ABA2-C4C85040E9B6}" dt="2022-11-09T16:49:44.027" v="48" actId="20577"/>
          <ac:spMkLst>
            <pc:docMk/>
            <pc:sldMk cId="1473177788" sldId="257"/>
            <ac:spMk id="3" creationId="{15B838CB-D5F7-4B6D-AB37-E57455DC46BC}"/>
          </ac:spMkLst>
        </pc:spChg>
      </pc:sldChg>
      <pc:sldChg chg="modSp">
        <pc:chgData name="Barbara Bošnjak" userId="S::barbara.bosnjak1@skole.hr::4213a90a-0cbe-4bca-9041-4ef06bdcf4e2" providerId="AD" clId="Web-{F3594903-EF69-401B-ABA2-C4C85040E9B6}" dt="2022-11-09T16:46:17.132" v="9" actId="20577"/>
        <pc:sldMkLst>
          <pc:docMk/>
          <pc:sldMk cId="2752786587" sldId="258"/>
        </pc:sldMkLst>
        <pc:spChg chg="mod">
          <ac:chgData name="Barbara Bošnjak" userId="S::barbara.bosnjak1@skole.hr::4213a90a-0cbe-4bca-9041-4ef06bdcf4e2" providerId="AD" clId="Web-{F3594903-EF69-401B-ABA2-C4C85040E9B6}" dt="2022-11-09T16:45:47.428" v="7" actId="20577"/>
          <ac:spMkLst>
            <pc:docMk/>
            <pc:sldMk cId="2752786587" sldId="258"/>
            <ac:spMk id="2" creationId="{7440F5FF-FD8D-4B89-985F-E6F2C353C3F2}"/>
          </ac:spMkLst>
        </pc:spChg>
        <pc:spChg chg="mod">
          <ac:chgData name="Barbara Bošnjak" userId="S::barbara.bosnjak1@skole.hr::4213a90a-0cbe-4bca-9041-4ef06bdcf4e2" providerId="AD" clId="Web-{F3594903-EF69-401B-ABA2-C4C85040E9B6}" dt="2022-11-09T16:46:17.132" v="9" actId="20577"/>
          <ac:spMkLst>
            <pc:docMk/>
            <pc:sldMk cId="2752786587" sldId="258"/>
            <ac:spMk id="3" creationId="{9D0047EB-5379-4843-B316-8DD68A908E5B}"/>
          </ac:spMkLst>
        </pc:spChg>
      </pc:sldChg>
      <pc:sldChg chg="modSp del">
        <pc:chgData name="Barbara Bošnjak" userId="S::barbara.bosnjak1@skole.hr::4213a90a-0cbe-4bca-9041-4ef06bdcf4e2" providerId="AD" clId="Web-{F3594903-EF69-401B-ABA2-C4C85040E9B6}" dt="2022-11-09T16:59:31.135" v="73"/>
        <pc:sldMkLst>
          <pc:docMk/>
          <pc:sldMk cId="313188302" sldId="260"/>
        </pc:sldMkLst>
        <pc:spChg chg="mod">
          <ac:chgData name="Barbara Bošnjak" userId="S::barbara.bosnjak1@skole.hr::4213a90a-0cbe-4bca-9041-4ef06bdcf4e2" providerId="AD" clId="Web-{F3594903-EF69-401B-ABA2-C4C85040E9B6}" dt="2022-11-09T16:51:05.263" v="63" actId="20577"/>
          <ac:spMkLst>
            <pc:docMk/>
            <pc:sldMk cId="313188302" sldId="260"/>
            <ac:spMk id="2" creationId="{93085E61-5230-4102-B642-F1C26CB87C48}"/>
          </ac:spMkLst>
        </pc:spChg>
      </pc:sldChg>
      <pc:sldChg chg="delSp modSp">
        <pc:chgData name="Barbara Bošnjak" userId="S::barbara.bosnjak1@skole.hr::4213a90a-0cbe-4bca-9041-4ef06bdcf4e2" providerId="AD" clId="Web-{F3594903-EF69-401B-ABA2-C4C85040E9B6}" dt="2022-11-09T17:20:26.039" v="248" actId="20577"/>
        <pc:sldMkLst>
          <pc:docMk/>
          <pc:sldMk cId="1369625732" sldId="262"/>
        </pc:sldMkLst>
        <pc:spChg chg="mod">
          <ac:chgData name="Barbara Bošnjak" userId="S::barbara.bosnjak1@skole.hr::4213a90a-0cbe-4bca-9041-4ef06bdcf4e2" providerId="AD" clId="Web-{F3594903-EF69-401B-ABA2-C4C85040E9B6}" dt="2022-11-09T17:20:26.039" v="248" actId="20577"/>
          <ac:spMkLst>
            <pc:docMk/>
            <pc:sldMk cId="1369625732" sldId="262"/>
            <ac:spMk id="3" creationId="{15B838CB-D5F7-4B6D-AB37-E57455DC46BC}"/>
          </ac:spMkLst>
        </pc:spChg>
        <pc:spChg chg="del mod">
          <ac:chgData name="Barbara Bošnjak" userId="S::barbara.bosnjak1@skole.hr::4213a90a-0cbe-4bca-9041-4ef06bdcf4e2" providerId="AD" clId="Web-{F3594903-EF69-401B-ABA2-C4C85040E9B6}" dt="2022-11-09T16:47:28.586" v="18"/>
          <ac:spMkLst>
            <pc:docMk/>
            <pc:sldMk cId="1369625732" sldId="262"/>
            <ac:spMk id="4" creationId="{75E11991-C534-4ED8-8E6A-875144343915}"/>
          </ac:spMkLst>
        </pc:spChg>
        <pc:picChg chg="mod">
          <ac:chgData name="Barbara Bošnjak" userId="S::barbara.bosnjak1@skole.hr::4213a90a-0cbe-4bca-9041-4ef06bdcf4e2" providerId="AD" clId="Web-{F3594903-EF69-401B-ABA2-C4C85040E9B6}" dt="2022-11-09T17:17:32.317" v="206" actId="1076"/>
          <ac:picMkLst>
            <pc:docMk/>
            <pc:sldMk cId="1369625732" sldId="262"/>
            <ac:picMk id="5" creationId="{35FB9B56-B1AD-4432-B99C-048557955C5E}"/>
          </ac:picMkLst>
        </pc:picChg>
        <pc:picChg chg="mod">
          <ac:chgData name="Barbara Bošnjak" userId="S::barbara.bosnjak1@skole.hr::4213a90a-0cbe-4bca-9041-4ef06bdcf4e2" providerId="AD" clId="Web-{F3594903-EF69-401B-ABA2-C4C85040E9B6}" dt="2022-11-09T17:17:31.254" v="205" actId="1076"/>
          <ac:picMkLst>
            <pc:docMk/>
            <pc:sldMk cId="1369625732" sldId="262"/>
            <ac:picMk id="6" creationId="{74F3FE66-7117-42E2-A58A-BA5D027D2AFF}"/>
          </ac:picMkLst>
        </pc:picChg>
        <pc:picChg chg="mod">
          <ac:chgData name="Barbara Bošnjak" userId="S::barbara.bosnjak1@skole.hr::4213a90a-0cbe-4bca-9041-4ef06bdcf4e2" providerId="AD" clId="Web-{F3594903-EF69-401B-ABA2-C4C85040E9B6}" dt="2022-11-09T17:17:30.192" v="204" actId="1076"/>
          <ac:picMkLst>
            <pc:docMk/>
            <pc:sldMk cId="1369625732" sldId="262"/>
            <ac:picMk id="7" creationId="{9E2A76BF-DF14-4C08-A931-86C9CD55C9E1}"/>
          </ac:picMkLst>
        </pc:picChg>
        <pc:picChg chg="mod">
          <ac:chgData name="Barbara Bošnjak" userId="S::barbara.bosnjak1@skole.hr::4213a90a-0cbe-4bca-9041-4ef06bdcf4e2" providerId="AD" clId="Web-{F3594903-EF69-401B-ABA2-C4C85040E9B6}" dt="2022-11-09T17:17:16.269" v="200" actId="1076"/>
          <ac:picMkLst>
            <pc:docMk/>
            <pc:sldMk cId="1369625732" sldId="262"/>
            <ac:picMk id="8" creationId="{CB745B8A-6A42-416D-A06B-DE35C32F5845}"/>
          </ac:picMkLst>
        </pc:picChg>
      </pc:sldChg>
      <pc:sldChg chg="modSp">
        <pc:chgData name="Barbara Bošnjak" userId="S::barbara.bosnjak1@skole.hr::4213a90a-0cbe-4bca-9041-4ef06bdcf4e2" providerId="AD" clId="Web-{F3594903-EF69-401B-ABA2-C4C85040E9B6}" dt="2022-11-09T17:16:52.722" v="199" actId="20577"/>
        <pc:sldMkLst>
          <pc:docMk/>
          <pc:sldMk cId="777977061" sldId="267"/>
        </pc:sldMkLst>
        <pc:spChg chg="mod">
          <ac:chgData name="Barbara Bošnjak" userId="S::barbara.bosnjak1@skole.hr::4213a90a-0cbe-4bca-9041-4ef06bdcf4e2" providerId="AD" clId="Web-{F3594903-EF69-401B-ABA2-C4C85040E9B6}" dt="2022-11-09T17:16:52.722" v="199" actId="20577"/>
          <ac:spMkLst>
            <pc:docMk/>
            <pc:sldMk cId="777977061" sldId="267"/>
            <ac:spMk id="2" creationId="{3BB3FE28-86D0-452D-952B-776EFE06B701}"/>
          </ac:spMkLst>
        </pc:spChg>
        <pc:spChg chg="mod">
          <ac:chgData name="Barbara Bošnjak" userId="S::barbara.bosnjak1@skole.hr::4213a90a-0cbe-4bca-9041-4ef06bdcf4e2" providerId="AD" clId="Web-{F3594903-EF69-401B-ABA2-C4C85040E9B6}" dt="2022-11-09T17:16:08.721" v="182" actId="14100"/>
          <ac:spMkLst>
            <pc:docMk/>
            <pc:sldMk cId="777977061" sldId="267"/>
            <ac:spMk id="3" creationId="{98A72D4A-88AA-4BA9-99E2-2C7D51A00593}"/>
          </ac:spMkLst>
        </pc:spChg>
      </pc:sldChg>
      <pc:sldChg chg="del">
        <pc:chgData name="Barbara Bošnjak" userId="S::barbara.bosnjak1@skole.hr::4213a90a-0cbe-4bca-9041-4ef06bdcf4e2" providerId="AD" clId="Web-{F3594903-EF69-401B-ABA2-C4C85040E9B6}" dt="2022-11-09T17:12:24.747" v="157"/>
        <pc:sldMkLst>
          <pc:docMk/>
          <pc:sldMk cId="673238277" sldId="268"/>
        </pc:sldMkLst>
      </pc:sldChg>
      <pc:sldChg chg="addSp modSp new addAnim delAnim modAnim">
        <pc:chgData name="Barbara Bošnjak" userId="S::barbara.bosnjak1@skole.hr::4213a90a-0cbe-4bca-9041-4ef06bdcf4e2" providerId="AD" clId="Web-{F3594903-EF69-401B-ABA2-C4C85040E9B6}" dt="2022-11-09T17:11:31.371" v="156" actId="1076"/>
        <pc:sldMkLst>
          <pc:docMk/>
          <pc:sldMk cId="199424770" sldId="269"/>
        </pc:sldMkLst>
        <pc:spChg chg="mod">
          <ac:chgData name="Barbara Bošnjak" userId="S::barbara.bosnjak1@skole.hr::4213a90a-0cbe-4bca-9041-4ef06bdcf4e2" providerId="AD" clId="Web-{F3594903-EF69-401B-ABA2-C4C85040E9B6}" dt="2022-11-09T16:59:27.682" v="72" actId="20577"/>
          <ac:spMkLst>
            <pc:docMk/>
            <pc:sldMk cId="199424770" sldId="269"/>
            <ac:spMk id="2" creationId="{F26827BF-5909-F1B0-1652-05A7B63BEC41}"/>
          </ac:spMkLst>
        </pc:spChg>
        <pc:spChg chg="mod">
          <ac:chgData name="Barbara Bošnjak" userId="S::barbara.bosnjak1@skole.hr::4213a90a-0cbe-4bca-9041-4ef06bdcf4e2" providerId="AD" clId="Web-{F3594903-EF69-401B-ABA2-C4C85040E9B6}" dt="2022-11-09T17:04:47.064" v="111" actId="20577"/>
          <ac:spMkLst>
            <pc:docMk/>
            <pc:sldMk cId="199424770" sldId="269"/>
            <ac:spMk id="3" creationId="{77D31F40-9FF4-9658-EBAD-302292A8F27D}"/>
          </ac:spMkLst>
        </pc:spChg>
        <pc:picChg chg="add">
          <ac:chgData name="Barbara Bošnjak" userId="S::barbara.bosnjak1@skole.hr::4213a90a-0cbe-4bca-9041-4ef06bdcf4e2" providerId="AD" clId="Web-{F3594903-EF69-401B-ABA2-C4C85040E9B6}" dt="2022-11-09T16:58:54.400" v="65"/>
          <ac:picMkLst>
            <pc:docMk/>
            <pc:sldMk cId="199424770" sldId="269"/>
            <ac:picMk id="5" creationId="{05B5ECC3-3E55-F9BC-7332-274A2AA2BD4D}"/>
          </ac:picMkLst>
        </pc:picChg>
        <pc:picChg chg="add mod">
          <ac:chgData name="Barbara Bošnjak" userId="S::barbara.bosnjak1@skole.hr::4213a90a-0cbe-4bca-9041-4ef06bdcf4e2" providerId="AD" clId="Web-{F3594903-EF69-401B-ABA2-C4C85040E9B6}" dt="2022-11-09T17:11:18.323" v="151" actId="1076"/>
          <ac:picMkLst>
            <pc:docMk/>
            <pc:sldMk cId="199424770" sldId="269"/>
            <ac:picMk id="6" creationId="{F01B4D08-7EE9-715B-C910-F58AED5928DD}"/>
          </ac:picMkLst>
        </pc:picChg>
        <pc:picChg chg="add mod">
          <ac:chgData name="Barbara Bošnjak" userId="S::barbara.bosnjak1@skole.hr::4213a90a-0cbe-4bca-9041-4ef06bdcf4e2" providerId="AD" clId="Web-{F3594903-EF69-401B-ABA2-C4C85040E9B6}" dt="2022-11-09T17:11:22.011" v="152" actId="1076"/>
          <ac:picMkLst>
            <pc:docMk/>
            <pc:sldMk cId="199424770" sldId="269"/>
            <ac:picMk id="7" creationId="{3FA15A80-45B3-B6D3-81BB-3CD96A8B62A1}"/>
          </ac:picMkLst>
        </pc:picChg>
        <pc:picChg chg="add mod">
          <ac:chgData name="Barbara Bošnjak" userId="S::barbara.bosnjak1@skole.hr::4213a90a-0cbe-4bca-9041-4ef06bdcf4e2" providerId="AD" clId="Web-{F3594903-EF69-401B-ABA2-C4C85040E9B6}" dt="2022-11-09T17:11:31.371" v="156" actId="1076"/>
          <ac:picMkLst>
            <pc:docMk/>
            <pc:sldMk cId="199424770" sldId="269"/>
            <ac:picMk id="8" creationId="{9EEB5C75-BC68-A879-E774-141636AC9355}"/>
          </ac:picMkLst>
        </pc:picChg>
        <pc:picChg chg="add mod">
          <ac:chgData name="Barbara Bošnjak" userId="S::barbara.bosnjak1@skole.hr::4213a90a-0cbe-4bca-9041-4ef06bdcf4e2" providerId="AD" clId="Web-{F3594903-EF69-401B-ABA2-C4C85040E9B6}" dt="2022-11-09T17:08:51.086" v="134" actId="1076"/>
          <ac:picMkLst>
            <pc:docMk/>
            <pc:sldMk cId="199424770" sldId="269"/>
            <ac:picMk id="9" creationId="{3ED464F4-8100-1C1F-F6D7-F6B11E0636F8}"/>
          </ac:picMkLst>
        </pc:picChg>
        <pc:picChg chg="add mod">
          <ac:chgData name="Barbara Bošnjak" userId="S::barbara.bosnjak1@skole.hr::4213a90a-0cbe-4bca-9041-4ef06bdcf4e2" providerId="AD" clId="Web-{F3594903-EF69-401B-ABA2-C4C85040E9B6}" dt="2022-11-09T17:11:26.792" v="154" actId="1076"/>
          <ac:picMkLst>
            <pc:docMk/>
            <pc:sldMk cId="199424770" sldId="269"/>
            <ac:picMk id="10" creationId="{70C4B2CF-2513-E44E-E24A-7EA112B47895}"/>
          </ac:picMkLst>
        </pc:picChg>
        <pc:picChg chg="add mod">
          <ac:chgData name="Barbara Bošnjak" userId="S::barbara.bosnjak1@skole.hr::4213a90a-0cbe-4bca-9041-4ef06bdcf4e2" providerId="AD" clId="Web-{F3594903-EF69-401B-ABA2-C4C85040E9B6}" dt="2022-11-09T17:11:29.699" v="155" actId="1076"/>
          <ac:picMkLst>
            <pc:docMk/>
            <pc:sldMk cId="199424770" sldId="269"/>
            <ac:picMk id="11" creationId="{B484C354-D57F-1BA3-17D7-BD2CEC7100F3}"/>
          </ac:picMkLst>
        </pc:picChg>
        <pc:picChg chg="add mod">
          <ac:chgData name="Barbara Bošnjak" userId="S::barbara.bosnjak1@skole.hr::4213a90a-0cbe-4bca-9041-4ef06bdcf4e2" providerId="AD" clId="Web-{F3594903-EF69-401B-ABA2-C4C85040E9B6}" dt="2022-11-09T17:11:15.417" v="150" actId="1076"/>
          <ac:picMkLst>
            <pc:docMk/>
            <pc:sldMk cId="199424770" sldId="269"/>
            <ac:picMk id="12" creationId="{5B1BF766-79A0-4198-5C8B-C973B47AE474}"/>
          </ac:picMkLst>
        </pc:picChg>
      </pc:sldChg>
    </pc:docChg>
  </pc:docChgLst>
  <pc:docChgLst>
    <pc:chgData name="Mirela Rukavina-Sabo" userId="S::mirela.rukavina-sabo@skole.hr::d0e4ef26-9634-4798-a1a1-38c1d635ed40" providerId="AD" clId="Web-{B51F42C0-70F5-95D6-5022-BC96EA53A24D}"/>
    <pc:docChg chg="modSld">
      <pc:chgData name="Mirela Rukavina-Sabo" userId="S::mirela.rukavina-sabo@skole.hr::d0e4ef26-9634-4798-a1a1-38c1d635ed40" providerId="AD" clId="Web-{B51F42C0-70F5-95D6-5022-BC96EA53A24D}" dt="2022-11-10T17:19:40.945" v="4" actId="20577"/>
      <pc:docMkLst>
        <pc:docMk/>
      </pc:docMkLst>
      <pc:sldChg chg="modSp">
        <pc:chgData name="Mirela Rukavina-Sabo" userId="S::mirela.rukavina-sabo@skole.hr::d0e4ef26-9634-4798-a1a1-38c1d635ed40" providerId="AD" clId="Web-{B51F42C0-70F5-95D6-5022-BC96EA53A24D}" dt="2022-11-10T17:19:40.945" v="4" actId="20577"/>
        <pc:sldMkLst>
          <pc:docMk/>
          <pc:sldMk cId="1473177788" sldId="257"/>
        </pc:sldMkLst>
        <pc:spChg chg="mod">
          <ac:chgData name="Mirela Rukavina-Sabo" userId="S::mirela.rukavina-sabo@skole.hr::d0e4ef26-9634-4798-a1a1-38c1d635ed40" providerId="AD" clId="Web-{B51F42C0-70F5-95D6-5022-BC96EA53A24D}" dt="2022-11-10T17:19:40.945" v="4" actId="20577"/>
          <ac:spMkLst>
            <pc:docMk/>
            <pc:sldMk cId="1473177788" sldId="257"/>
            <ac:spMk id="2" creationId="{93085E61-5230-4102-B642-F1C26CB87C48}"/>
          </ac:spMkLst>
        </pc:spChg>
      </pc:sldChg>
      <pc:sldChg chg="modSp">
        <pc:chgData name="Mirela Rukavina-Sabo" userId="S::mirela.rukavina-sabo@skole.hr::d0e4ef26-9634-4798-a1a1-38c1d635ed40" providerId="AD" clId="Web-{B51F42C0-70F5-95D6-5022-BC96EA53A24D}" dt="2022-11-10T17:19:03.428" v="1" actId="20577"/>
        <pc:sldMkLst>
          <pc:docMk/>
          <pc:sldMk cId="2752786587" sldId="258"/>
        </pc:sldMkLst>
        <pc:spChg chg="mod">
          <ac:chgData name="Mirela Rukavina-Sabo" userId="S::mirela.rukavina-sabo@skole.hr::d0e4ef26-9634-4798-a1a1-38c1d635ed40" providerId="AD" clId="Web-{B51F42C0-70F5-95D6-5022-BC96EA53A24D}" dt="2022-11-10T17:19:03.428" v="1" actId="20577"/>
          <ac:spMkLst>
            <pc:docMk/>
            <pc:sldMk cId="2752786587" sldId="258"/>
            <ac:spMk id="3" creationId="{9D0047EB-5379-4843-B316-8DD68A908E5B}"/>
          </ac:spMkLst>
        </pc:spChg>
      </pc:sldChg>
    </pc:docChg>
  </pc:docChgLst>
  <pc:docChgLst>
    <pc:chgData name="Mirela Rukavina-Sabo" userId="S::mirela.rukavina-sabo@skole.hr::d0e4ef26-9634-4798-a1a1-38c1d635ed40" providerId="AD" clId="Web-{56AD2676-E338-C44B-605B-CF679516DE9F}"/>
    <pc:docChg chg="modSld">
      <pc:chgData name="Mirela Rukavina-Sabo" userId="S::mirela.rukavina-sabo@skole.hr::d0e4ef26-9634-4798-a1a1-38c1d635ed40" providerId="AD" clId="Web-{56AD2676-E338-C44B-605B-CF679516DE9F}" dt="2022-11-10T22:21:07.538" v="40" actId="20577"/>
      <pc:docMkLst>
        <pc:docMk/>
      </pc:docMkLst>
      <pc:sldChg chg="modSp">
        <pc:chgData name="Mirela Rukavina-Sabo" userId="S::mirela.rukavina-sabo@skole.hr::d0e4ef26-9634-4798-a1a1-38c1d635ed40" providerId="AD" clId="Web-{56AD2676-E338-C44B-605B-CF679516DE9F}" dt="2022-11-10T22:02:52.339" v="14" actId="20577"/>
        <pc:sldMkLst>
          <pc:docMk/>
          <pc:sldMk cId="704810171" sldId="256"/>
        </pc:sldMkLst>
        <pc:spChg chg="mod">
          <ac:chgData name="Mirela Rukavina-Sabo" userId="S::mirela.rukavina-sabo@skole.hr::d0e4ef26-9634-4798-a1a1-38c1d635ed40" providerId="AD" clId="Web-{56AD2676-E338-C44B-605B-CF679516DE9F}" dt="2022-11-10T22:02:52.339" v="14" actId="20577"/>
          <ac:spMkLst>
            <pc:docMk/>
            <pc:sldMk cId="704810171" sldId="256"/>
            <ac:spMk id="3" creationId="{0B8A5055-D100-4DE0-A0CA-FF0E3A9E4647}"/>
          </ac:spMkLst>
        </pc:spChg>
      </pc:sldChg>
      <pc:sldChg chg="modSp">
        <pc:chgData name="Mirela Rukavina-Sabo" userId="S::mirela.rukavina-sabo@skole.hr::d0e4ef26-9634-4798-a1a1-38c1d635ed40" providerId="AD" clId="Web-{56AD2676-E338-C44B-605B-CF679516DE9F}" dt="2022-11-10T22:21:07.538" v="40" actId="20577"/>
        <pc:sldMkLst>
          <pc:docMk/>
          <pc:sldMk cId="2752786587" sldId="258"/>
        </pc:sldMkLst>
        <pc:spChg chg="mod">
          <ac:chgData name="Mirela Rukavina-Sabo" userId="S::mirela.rukavina-sabo@skole.hr::d0e4ef26-9634-4798-a1a1-38c1d635ed40" providerId="AD" clId="Web-{56AD2676-E338-C44B-605B-CF679516DE9F}" dt="2022-11-10T22:21:07.538" v="40" actId="20577"/>
          <ac:spMkLst>
            <pc:docMk/>
            <pc:sldMk cId="2752786587" sldId="258"/>
            <ac:spMk id="3" creationId="{9D0047EB-5379-4843-B316-8DD68A908E5B}"/>
          </ac:spMkLst>
        </pc:spChg>
      </pc:sldChg>
      <pc:sldChg chg="addSp delSp modSp">
        <pc:chgData name="Mirela Rukavina-Sabo" userId="S::mirela.rukavina-sabo@skole.hr::d0e4ef26-9634-4798-a1a1-38c1d635ed40" providerId="AD" clId="Web-{56AD2676-E338-C44B-605B-CF679516DE9F}" dt="2022-11-10T22:04:13.904" v="27" actId="20577"/>
        <pc:sldMkLst>
          <pc:docMk/>
          <pc:sldMk cId="3637312256" sldId="264"/>
        </pc:sldMkLst>
        <pc:spChg chg="mod">
          <ac:chgData name="Mirela Rukavina-Sabo" userId="S::mirela.rukavina-sabo@skole.hr::d0e4ef26-9634-4798-a1a1-38c1d635ed40" providerId="AD" clId="Web-{56AD2676-E338-C44B-605B-CF679516DE9F}" dt="2022-11-10T22:04:13.904" v="27" actId="20577"/>
          <ac:spMkLst>
            <pc:docMk/>
            <pc:sldMk cId="3637312256" sldId="264"/>
            <ac:spMk id="3" creationId="{5C93B55E-CB8B-40D0-AE25-B262D4335370}"/>
          </ac:spMkLst>
        </pc:spChg>
        <pc:picChg chg="add mod">
          <ac:chgData name="Mirela Rukavina-Sabo" userId="S::mirela.rukavina-sabo@skole.hr::d0e4ef26-9634-4798-a1a1-38c1d635ed40" providerId="AD" clId="Web-{56AD2676-E338-C44B-605B-CF679516DE9F}" dt="2022-11-10T22:04:02.263" v="26" actId="1076"/>
          <ac:picMkLst>
            <pc:docMk/>
            <pc:sldMk cId="3637312256" sldId="264"/>
            <ac:picMk id="6" creationId="{0414A5F6-1362-CB55-3096-15213F4A008A}"/>
          </ac:picMkLst>
        </pc:picChg>
        <pc:picChg chg="del mod">
          <ac:chgData name="Mirela Rukavina-Sabo" userId="S::mirela.rukavina-sabo@skole.hr::d0e4ef26-9634-4798-a1a1-38c1d635ed40" providerId="AD" clId="Web-{56AD2676-E338-C44B-605B-CF679516DE9F}" dt="2022-11-10T22:03:49.559" v="21"/>
          <ac:picMkLst>
            <pc:docMk/>
            <pc:sldMk cId="3637312256" sldId="264"/>
            <ac:picMk id="8194" creationId="{24BE7E6E-5925-4EE5-9A05-F3859FA03865}"/>
          </ac:picMkLst>
        </pc:picChg>
      </pc:sldChg>
    </pc:docChg>
  </pc:docChgLst>
  <pc:docChgLst>
    <pc:chgData name="Barbara Bošnjak" userId="S::barbara.bosnjak1@skole.hr::4213a90a-0cbe-4bca-9041-4ef06bdcf4e2" providerId="AD" clId="Web-{6043691D-C771-6012-EA9E-386A26316C32}"/>
    <pc:docChg chg="addSld modSld">
      <pc:chgData name="Barbara Bošnjak" userId="S::barbara.bosnjak1@skole.hr::4213a90a-0cbe-4bca-9041-4ef06bdcf4e2" providerId="AD" clId="Web-{6043691D-C771-6012-EA9E-386A26316C32}" dt="2022-11-11T17:36:23.791" v="60" actId="20577"/>
      <pc:docMkLst>
        <pc:docMk/>
      </pc:docMkLst>
      <pc:sldChg chg="modSp">
        <pc:chgData name="Barbara Bošnjak" userId="S::barbara.bosnjak1@skole.hr::4213a90a-0cbe-4bca-9041-4ef06bdcf4e2" providerId="AD" clId="Web-{6043691D-C771-6012-EA9E-386A26316C32}" dt="2022-11-11T17:32:58.847" v="24" actId="20577"/>
        <pc:sldMkLst>
          <pc:docMk/>
          <pc:sldMk cId="704810171" sldId="256"/>
        </pc:sldMkLst>
        <pc:spChg chg="mod">
          <ac:chgData name="Barbara Bošnjak" userId="S::barbara.bosnjak1@skole.hr::4213a90a-0cbe-4bca-9041-4ef06bdcf4e2" providerId="AD" clId="Web-{6043691D-C771-6012-EA9E-386A26316C32}" dt="2022-11-11T17:32:58.847" v="24" actId="20577"/>
          <ac:spMkLst>
            <pc:docMk/>
            <pc:sldMk cId="704810171" sldId="256"/>
            <ac:spMk id="3" creationId="{0B8A5055-D100-4DE0-A0CA-FF0E3A9E4647}"/>
          </ac:spMkLst>
        </pc:spChg>
      </pc:sldChg>
      <pc:sldChg chg="modSp">
        <pc:chgData name="Barbara Bošnjak" userId="S::barbara.bosnjak1@skole.hr::4213a90a-0cbe-4bca-9041-4ef06bdcf4e2" providerId="AD" clId="Web-{6043691D-C771-6012-EA9E-386A26316C32}" dt="2022-11-11T17:34:20.584" v="33" actId="20577"/>
        <pc:sldMkLst>
          <pc:docMk/>
          <pc:sldMk cId="2752786587" sldId="258"/>
        </pc:sldMkLst>
        <pc:spChg chg="mod">
          <ac:chgData name="Barbara Bošnjak" userId="S::barbara.bosnjak1@skole.hr::4213a90a-0cbe-4bca-9041-4ef06bdcf4e2" providerId="AD" clId="Web-{6043691D-C771-6012-EA9E-386A26316C32}" dt="2022-11-11T17:33:45.489" v="31" actId="20577"/>
          <ac:spMkLst>
            <pc:docMk/>
            <pc:sldMk cId="2752786587" sldId="258"/>
            <ac:spMk id="2" creationId="{7440F5FF-FD8D-4B89-985F-E6F2C353C3F2}"/>
          </ac:spMkLst>
        </pc:spChg>
        <pc:spChg chg="mod">
          <ac:chgData name="Barbara Bošnjak" userId="S::barbara.bosnjak1@skole.hr::4213a90a-0cbe-4bca-9041-4ef06bdcf4e2" providerId="AD" clId="Web-{6043691D-C771-6012-EA9E-386A26316C32}" dt="2022-11-11T17:34:20.584" v="33" actId="20577"/>
          <ac:spMkLst>
            <pc:docMk/>
            <pc:sldMk cId="2752786587" sldId="258"/>
            <ac:spMk id="3" creationId="{9D0047EB-5379-4843-B316-8DD68A908E5B}"/>
          </ac:spMkLst>
        </pc:spChg>
      </pc:sldChg>
      <pc:sldChg chg="modSp">
        <pc:chgData name="Barbara Bošnjak" userId="S::barbara.bosnjak1@skole.hr::4213a90a-0cbe-4bca-9041-4ef06bdcf4e2" providerId="AD" clId="Web-{6043691D-C771-6012-EA9E-386A26316C32}" dt="2022-11-11T17:31:21.828" v="17" actId="20577"/>
        <pc:sldMkLst>
          <pc:docMk/>
          <pc:sldMk cId="3637312256" sldId="264"/>
        </pc:sldMkLst>
        <pc:spChg chg="mod">
          <ac:chgData name="Barbara Bošnjak" userId="S::barbara.bosnjak1@skole.hr::4213a90a-0cbe-4bca-9041-4ef06bdcf4e2" providerId="AD" clId="Web-{6043691D-C771-6012-EA9E-386A26316C32}" dt="2022-11-11T17:31:21.828" v="17" actId="20577"/>
          <ac:spMkLst>
            <pc:docMk/>
            <pc:sldMk cId="3637312256" sldId="264"/>
            <ac:spMk id="3" creationId="{5C93B55E-CB8B-40D0-AE25-B262D4335370}"/>
          </ac:spMkLst>
        </pc:spChg>
      </pc:sldChg>
      <pc:sldChg chg="modSp add replId">
        <pc:chgData name="Barbara Bošnjak" userId="S::barbara.bosnjak1@skole.hr::4213a90a-0cbe-4bca-9041-4ef06bdcf4e2" providerId="AD" clId="Web-{6043691D-C771-6012-EA9E-386A26316C32}" dt="2022-11-11T17:36:23.791" v="60" actId="20577"/>
        <pc:sldMkLst>
          <pc:docMk/>
          <pc:sldMk cId="613676015" sldId="270"/>
        </pc:sldMkLst>
        <pc:spChg chg="mod">
          <ac:chgData name="Barbara Bošnjak" userId="S::barbara.bosnjak1@skole.hr::4213a90a-0cbe-4bca-9041-4ef06bdcf4e2" providerId="AD" clId="Web-{6043691D-C771-6012-EA9E-386A26316C32}" dt="2022-11-11T17:35:54.650" v="56" actId="20577"/>
          <ac:spMkLst>
            <pc:docMk/>
            <pc:sldMk cId="613676015" sldId="270"/>
            <ac:spMk id="2" creationId="{555C4BDB-30DF-46D6-9997-1433DBA99997}"/>
          </ac:spMkLst>
        </pc:spChg>
        <pc:spChg chg="mod">
          <ac:chgData name="Barbara Bošnjak" userId="S::barbara.bosnjak1@skole.hr::4213a90a-0cbe-4bca-9041-4ef06bdcf4e2" providerId="AD" clId="Web-{6043691D-C771-6012-EA9E-386A26316C32}" dt="2022-11-11T17:36:23.791" v="60" actId="20577"/>
          <ac:spMkLst>
            <pc:docMk/>
            <pc:sldMk cId="613676015" sldId="270"/>
            <ac:spMk id="3" creationId="{5C93B55E-CB8B-40D0-AE25-B262D4335370}"/>
          </ac:spMkLst>
        </pc:spChg>
        <pc:picChg chg="mod">
          <ac:chgData name="Barbara Bošnjak" userId="S::barbara.bosnjak1@skole.hr::4213a90a-0cbe-4bca-9041-4ef06bdcf4e2" providerId="AD" clId="Web-{6043691D-C771-6012-EA9E-386A26316C32}" dt="2022-11-11T17:36:08.853" v="57" actId="1076"/>
          <ac:picMkLst>
            <pc:docMk/>
            <pc:sldMk cId="613676015" sldId="270"/>
            <ac:picMk id="6" creationId="{0414A5F6-1362-CB55-3096-15213F4A008A}"/>
          </ac:picMkLst>
        </pc:picChg>
      </pc:sldChg>
    </pc:docChg>
  </pc:docChgLst>
  <pc:docChgLst>
    <pc:chgData name="Mirela Rukavina-Sabo" userId="S::mirela.rukavina-sabo@skole.hr::d0e4ef26-9634-4798-a1a1-38c1d635ed40" providerId="AD" clId="Web-{43E58653-A667-57C1-420C-A9053848E6FB}"/>
    <pc:docChg chg="modSld">
      <pc:chgData name="Mirela Rukavina-Sabo" userId="S::mirela.rukavina-sabo@skole.hr::d0e4ef26-9634-4798-a1a1-38c1d635ed40" providerId="AD" clId="Web-{43E58653-A667-57C1-420C-A9053848E6FB}" dt="2022-11-09T17:45:08.585" v="102" actId="1076"/>
      <pc:docMkLst>
        <pc:docMk/>
      </pc:docMkLst>
      <pc:sldChg chg="modSp">
        <pc:chgData name="Mirela Rukavina-Sabo" userId="S::mirela.rukavina-sabo@skole.hr::d0e4ef26-9634-4798-a1a1-38c1d635ed40" providerId="AD" clId="Web-{43E58653-A667-57C1-420C-A9053848E6FB}" dt="2022-11-09T17:33:29.301" v="76" actId="20577"/>
        <pc:sldMkLst>
          <pc:docMk/>
          <pc:sldMk cId="704810171" sldId="256"/>
        </pc:sldMkLst>
        <pc:spChg chg="mod">
          <ac:chgData name="Mirela Rukavina-Sabo" userId="S::mirela.rukavina-sabo@skole.hr::d0e4ef26-9634-4798-a1a1-38c1d635ed40" providerId="AD" clId="Web-{43E58653-A667-57C1-420C-A9053848E6FB}" dt="2022-11-09T17:33:29.301" v="76" actId="20577"/>
          <ac:spMkLst>
            <pc:docMk/>
            <pc:sldMk cId="704810171" sldId="256"/>
            <ac:spMk id="3" creationId="{0B8A5055-D100-4DE0-A0CA-FF0E3A9E4647}"/>
          </ac:spMkLst>
        </pc:spChg>
      </pc:sldChg>
      <pc:sldChg chg="modSp">
        <pc:chgData name="Mirela Rukavina-Sabo" userId="S::mirela.rukavina-sabo@skole.hr::d0e4ef26-9634-4798-a1a1-38c1d635ed40" providerId="AD" clId="Web-{43E58653-A667-57C1-420C-A9053848E6FB}" dt="2022-11-09T17:34:29.334" v="96" actId="20577"/>
        <pc:sldMkLst>
          <pc:docMk/>
          <pc:sldMk cId="2752786587" sldId="258"/>
        </pc:sldMkLst>
        <pc:spChg chg="mod">
          <ac:chgData name="Mirela Rukavina-Sabo" userId="S::mirela.rukavina-sabo@skole.hr::d0e4ef26-9634-4798-a1a1-38c1d635ed40" providerId="AD" clId="Web-{43E58653-A667-57C1-420C-A9053848E6FB}" dt="2022-11-09T17:34:29.334" v="96" actId="20577"/>
          <ac:spMkLst>
            <pc:docMk/>
            <pc:sldMk cId="2752786587" sldId="258"/>
            <ac:spMk id="3" creationId="{9D0047EB-5379-4843-B316-8DD68A908E5B}"/>
          </ac:spMkLst>
        </pc:spChg>
      </pc:sldChg>
      <pc:sldChg chg="modSp">
        <pc:chgData name="Mirela Rukavina-Sabo" userId="S::mirela.rukavina-sabo@skole.hr::d0e4ef26-9634-4798-a1a1-38c1d635ed40" providerId="AD" clId="Web-{43E58653-A667-57C1-420C-A9053848E6FB}" dt="2022-11-09T17:27:03.698" v="32" actId="20577"/>
        <pc:sldMkLst>
          <pc:docMk/>
          <pc:sldMk cId="3754677615" sldId="259"/>
        </pc:sldMkLst>
        <pc:spChg chg="mod">
          <ac:chgData name="Mirela Rukavina-Sabo" userId="S::mirela.rukavina-sabo@skole.hr::d0e4ef26-9634-4798-a1a1-38c1d635ed40" providerId="AD" clId="Web-{43E58653-A667-57C1-420C-A9053848E6FB}" dt="2022-11-09T17:27:03.698" v="32" actId="20577"/>
          <ac:spMkLst>
            <pc:docMk/>
            <pc:sldMk cId="3754677615" sldId="259"/>
            <ac:spMk id="3" creationId="{15B838CB-D5F7-4B6D-AB37-E57455DC46BC}"/>
          </ac:spMkLst>
        </pc:spChg>
      </pc:sldChg>
      <pc:sldChg chg="modSp">
        <pc:chgData name="Mirela Rukavina-Sabo" userId="S::mirela.rukavina-sabo@skole.hr::d0e4ef26-9634-4798-a1a1-38c1d635ed40" providerId="AD" clId="Web-{43E58653-A667-57C1-420C-A9053848E6FB}" dt="2022-11-09T17:29:28.889" v="40" actId="20577"/>
        <pc:sldMkLst>
          <pc:docMk/>
          <pc:sldMk cId="1369625732" sldId="262"/>
        </pc:sldMkLst>
        <pc:spChg chg="mod">
          <ac:chgData name="Mirela Rukavina-Sabo" userId="S::mirela.rukavina-sabo@skole.hr::d0e4ef26-9634-4798-a1a1-38c1d635ed40" providerId="AD" clId="Web-{43E58653-A667-57C1-420C-A9053848E6FB}" dt="2022-11-09T17:29:28.889" v="40" actId="20577"/>
          <ac:spMkLst>
            <pc:docMk/>
            <pc:sldMk cId="1369625732" sldId="262"/>
            <ac:spMk id="3" creationId="{15B838CB-D5F7-4B6D-AB37-E57455DC46BC}"/>
          </ac:spMkLst>
        </pc:spChg>
      </pc:sldChg>
      <pc:sldChg chg="modSp">
        <pc:chgData name="Mirela Rukavina-Sabo" userId="S::mirela.rukavina-sabo@skole.hr::d0e4ef26-9634-4798-a1a1-38c1d635ed40" providerId="AD" clId="Web-{43E58653-A667-57C1-420C-A9053848E6FB}" dt="2022-11-09T17:31:39.596" v="44" actId="20577"/>
        <pc:sldMkLst>
          <pc:docMk/>
          <pc:sldMk cId="3637312256" sldId="264"/>
        </pc:sldMkLst>
        <pc:spChg chg="mod">
          <ac:chgData name="Mirela Rukavina-Sabo" userId="S::mirela.rukavina-sabo@skole.hr::d0e4ef26-9634-4798-a1a1-38c1d635ed40" providerId="AD" clId="Web-{43E58653-A667-57C1-420C-A9053848E6FB}" dt="2022-11-09T17:30:27.344" v="42" actId="20577"/>
          <ac:spMkLst>
            <pc:docMk/>
            <pc:sldMk cId="3637312256" sldId="264"/>
            <ac:spMk id="2" creationId="{555C4BDB-30DF-46D6-9997-1433DBA99997}"/>
          </ac:spMkLst>
        </pc:spChg>
        <pc:spChg chg="mod">
          <ac:chgData name="Mirela Rukavina-Sabo" userId="S::mirela.rukavina-sabo@skole.hr::d0e4ef26-9634-4798-a1a1-38c1d635ed40" providerId="AD" clId="Web-{43E58653-A667-57C1-420C-A9053848E6FB}" dt="2022-11-09T17:31:39.596" v="44" actId="20577"/>
          <ac:spMkLst>
            <pc:docMk/>
            <pc:sldMk cId="3637312256" sldId="264"/>
            <ac:spMk id="3" creationId="{5C93B55E-CB8B-40D0-AE25-B262D4335370}"/>
          </ac:spMkLst>
        </pc:spChg>
      </pc:sldChg>
      <pc:sldChg chg="modSp">
        <pc:chgData name="Mirela Rukavina-Sabo" userId="S::mirela.rukavina-sabo@skole.hr::d0e4ef26-9634-4798-a1a1-38c1d635ed40" providerId="AD" clId="Web-{43E58653-A667-57C1-420C-A9053848E6FB}" dt="2022-11-09T17:45:08.585" v="102" actId="1076"/>
        <pc:sldMkLst>
          <pc:docMk/>
          <pc:sldMk cId="199424770" sldId="269"/>
        </pc:sldMkLst>
        <pc:picChg chg="mod">
          <ac:chgData name="Mirela Rukavina-Sabo" userId="S::mirela.rukavina-sabo@skole.hr::d0e4ef26-9634-4798-a1a1-38c1d635ed40" providerId="AD" clId="Web-{43E58653-A667-57C1-420C-A9053848E6FB}" dt="2022-11-09T17:45:03.694" v="100" actId="1076"/>
          <ac:picMkLst>
            <pc:docMk/>
            <pc:sldMk cId="199424770" sldId="269"/>
            <ac:picMk id="6" creationId="{F01B4D08-7EE9-715B-C910-F58AED5928DD}"/>
          </ac:picMkLst>
        </pc:picChg>
        <pc:picChg chg="mod">
          <ac:chgData name="Mirela Rukavina-Sabo" userId="S::mirela.rukavina-sabo@skole.hr::d0e4ef26-9634-4798-a1a1-38c1d635ed40" providerId="AD" clId="Web-{43E58653-A667-57C1-420C-A9053848E6FB}" dt="2022-11-09T17:45:08.585" v="102" actId="1076"/>
          <ac:picMkLst>
            <pc:docMk/>
            <pc:sldMk cId="199424770" sldId="269"/>
            <ac:picMk id="7" creationId="{3FA15A80-45B3-B6D3-81BB-3CD96A8B62A1}"/>
          </ac:picMkLst>
        </pc:picChg>
        <pc:picChg chg="mod">
          <ac:chgData name="Mirela Rukavina-Sabo" userId="S::mirela.rukavina-sabo@skole.hr::d0e4ef26-9634-4798-a1a1-38c1d635ed40" providerId="AD" clId="Web-{43E58653-A667-57C1-420C-A9053848E6FB}" dt="2022-11-09T17:44:56.350" v="97" actId="1076"/>
          <ac:picMkLst>
            <pc:docMk/>
            <pc:sldMk cId="199424770" sldId="269"/>
            <ac:picMk id="9" creationId="{3ED464F4-8100-1C1F-F6D7-F6B11E0636F8}"/>
          </ac:picMkLst>
        </pc:picChg>
        <pc:picChg chg="mod">
          <ac:chgData name="Mirela Rukavina-Sabo" userId="S::mirela.rukavina-sabo@skole.hr::d0e4ef26-9634-4798-a1a1-38c1d635ed40" providerId="AD" clId="Web-{43E58653-A667-57C1-420C-A9053848E6FB}" dt="2022-11-09T17:45:06.085" v="101" actId="1076"/>
          <ac:picMkLst>
            <pc:docMk/>
            <pc:sldMk cId="199424770" sldId="269"/>
            <ac:picMk id="10" creationId="{70C4B2CF-2513-E44E-E24A-7EA112B47895}"/>
          </ac:picMkLst>
        </pc:picChg>
        <pc:picChg chg="mod">
          <ac:chgData name="Mirela Rukavina-Sabo" userId="S::mirela.rukavina-sabo@skole.hr::d0e4ef26-9634-4798-a1a1-38c1d635ed40" providerId="AD" clId="Web-{43E58653-A667-57C1-420C-A9053848E6FB}" dt="2022-11-09T17:44:58.178" v="98" actId="1076"/>
          <ac:picMkLst>
            <pc:docMk/>
            <pc:sldMk cId="199424770" sldId="269"/>
            <ac:picMk id="11" creationId="{B484C354-D57F-1BA3-17D7-BD2CEC7100F3}"/>
          </ac:picMkLst>
        </pc:picChg>
        <pc:picChg chg="mod">
          <ac:chgData name="Mirela Rukavina-Sabo" userId="S::mirela.rukavina-sabo@skole.hr::d0e4ef26-9634-4798-a1a1-38c1d635ed40" providerId="AD" clId="Web-{43E58653-A667-57C1-420C-A9053848E6FB}" dt="2022-11-09T17:45:01.835" v="99" actId="1076"/>
          <ac:picMkLst>
            <pc:docMk/>
            <pc:sldMk cId="199424770" sldId="269"/>
            <ac:picMk id="12" creationId="{5B1BF766-79A0-4198-5C8B-C973B47AE474}"/>
          </ac:picMkLst>
        </pc:picChg>
      </pc:sldChg>
    </pc:docChg>
  </pc:docChgLst>
  <pc:docChgLst>
    <pc:chgData name="Barbara Bošnjak" userId="S::barbara.bosnjak1@skole.hr::4213a90a-0cbe-4bca-9041-4ef06bdcf4e2" providerId="AD" clId="Web-{4C2AB3C8-D492-D263-1BDF-E1ED1937D42C}"/>
    <pc:docChg chg="modSld">
      <pc:chgData name="Barbara Bošnjak" userId="S::barbara.bosnjak1@skole.hr::4213a90a-0cbe-4bca-9041-4ef06bdcf4e2" providerId="AD" clId="Web-{4C2AB3C8-D492-D263-1BDF-E1ED1937D42C}" dt="2022-11-12T14:56:58.105" v="1" actId="20577"/>
      <pc:docMkLst>
        <pc:docMk/>
      </pc:docMkLst>
      <pc:sldChg chg="modSp">
        <pc:chgData name="Barbara Bošnjak" userId="S::barbara.bosnjak1@skole.hr::4213a90a-0cbe-4bca-9041-4ef06bdcf4e2" providerId="AD" clId="Web-{4C2AB3C8-D492-D263-1BDF-E1ED1937D42C}" dt="2022-11-12T14:56:58.105" v="1" actId="20577"/>
        <pc:sldMkLst>
          <pc:docMk/>
          <pc:sldMk cId="1369625732" sldId="262"/>
        </pc:sldMkLst>
        <pc:spChg chg="mod">
          <ac:chgData name="Barbara Bošnjak" userId="S::barbara.bosnjak1@skole.hr::4213a90a-0cbe-4bca-9041-4ef06bdcf4e2" providerId="AD" clId="Web-{4C2AB3C8-D492-D263-1BDF-E1ED1937D42C}" dt="2022-11-12T14:56:58.105" v="1" actId="20577"/>
          <ac:spMkLst>
            <pc:docMk/>
            <pc:sldMk cId="1369625732" sldId="262"/>
            <ac:spMk id="3" creationId="{15B838CB-D5F7-4B6D-AB37-E57455DC46BC}"/>
          </ac:spMkLst>
        </pc:spChg>
      </pc:sldChg>
    </pc:docChg>
  </pc:docChgLst>
  <pc:docChgLst>
    <pc:chgData name="Barbara Bošnjak" userId="S::barbara.bosnjak1@skole.hr::4213a90a-0cbe-4bca-9041-4ef06bdcf4e2" providerId="AD" clId="Web-{D64807FD-C26E-FA26-D862-632CE25F04E8}"/>
    <pc:docChg chg="modSld">
      <pc:chgData name="Barbara Bošnjak" userId="S::barbara.bosnjak1@skole.hr::4213a90a-0cbe-4bca-9041-4ef06bdcf4e2" providerId="AD" clId="Web-{D64807FD-C26E-FA26-D862-632CE25F04E8}" dt="2022-11-09T17:46:06.885" v="179" actId="14100"/>
      <pc:docMkLst>
        <pc:docMk/>
      </pc:docMkLst>
      <pc:sldChg chg="modSp">
        <pc:chgData name="Barbara Bošnjak" userId="S::barbara.bosnjak1@skole.hr::4213a90a-0cbe-4bca-9041-4ef06bdcf4e2" providerId="AD" clId="Web-{D64807FD-C26E-FA26-D862-632CE25F04E8}" dt="2022-11-09T17:35:32.570" v="120" actId="20577"/>
        <pc:sldMkLst>
          <pc:docMk/>
          <pc:sldMk cId="1473177788" sldId="257"/>
        </pc:sldMkLst>
        <pc:spChg chg="mod">
          <ac:chgData name="Barbara Bošnjak" userId="S::barbara.bosnjak1@skole.hr::4213a90a-0cbe-4bca-9041-4ef06bdcf4e2" providerId="AD" clId="Web-{D64807FD-C26E-FA26-D862-632CE25F04E8}" dt="2022-11-09T17:34:47.553" v="111" actId="20577"/>
          <ac:spMkLst>
            <pc:docMk/>
            <pc:sldMk cId="1473177788" sldId="257"/>
            <ac:spMk id="2" creationId="{93085E61-5230-4102-B642-F1C26CB87C48}"/>
          </ac:spMkLst>
        </pc:spChg>
        <pc:spChg chg="mod">
          <ac:chgData name="Barbara Bošnjak" userId="S::barbara.bosnjak1@skole.hr::4213a90a-0cbe-4bca-9041-4ef06bdcf4e2" providerId="AD" clId="Web-{D64807FD-C26E-FA26-D862-632CE25F04E8}" dt="2022-11-09T17:35:32.570" v="120" actId="20577"/>
          <ac:spMkLst>
            <pc:docMk/>
            <pc:sldMk cId="1473177788" sldId="257"/>
            <ac:spMk id="3" creationId="{15B838CB-D5F7-4B6D-AB37-E57455DC46BC}"/>
          </ac:spMkLst>
        </pc:spChg>
      </pc:sldChg>
      <pc:sldChg chg="modSp">
        <pc:chgData name="Barbara Bošnjak" userId="S::barbara.bosnjak1@skole.hr::4213a90a-0cbe-4bca-9041-4ef06bdcf4e2" providerId="AD" clId="Web-{D64807FD-C26E-FA26-D862-632CE25F04E8}" dt="2022-11-09T17:34:22.177" v="110" actId="20577"/>
        <pc:sldMkLst>
          <pc:docMk/>
          <pc:sldMk cId="2752786587" sldId="258"/>
        </pc:sldMkLst>
        <pc:spChg chg="mod">
          <ac:chgData name="Barbara Bošnjak" userId="S::barbara.bosnjak1@skole.hr::4213a90a-0cbe-4bca-9041-4ef06bdcf4e2" providerId="AD" clId="Web-{D64807FD-C26E-FA26-D862-632CE25F04E8}" dt="2022-11-09T17:34:22.177" v="110" actId="20577"/>
          <ac:spMkLst>
            <pc:docMk/>
            <pc:sldMk cId="2752786587" sldId="258"/>
            <ac:spMk id="2" creationId="{7440F5FF-FD8D-4B89-985F-E6F2C353C3F2}"/>
          </ac:spMkLst>
        </pc:spChg>
      </pc:sldChg>
      <pc:sldChg chg="modSp">
        <pc:chgData name="Barbara Bošnjak" userId="S::barbara.bosnjak1@skole.hr::4213a90a-0cbe-4bca-9041-4ef06bdcf4e2" providerId="AD" clId="Web-{D64807FD-C26E-FA26-D862-632CE25F04E8}" dt="2022-11-09T17:36:06.790" v="134" actId="20577"/>
        <pc:sldMkLst>
          <pc:docMk/>
          <pc:sldMk cId="3754677615" sldId="259"/>
        </pc:sldMkLst>
        <pc:spChg chg="mod">
          <ac:chgData name="Barbara Bošnjak" userId="S::barbara.bosnjak1@skole.hr::4213a90a-0cbe-4bca-9041-4ef06bdcf4e2" providerId="AD" clId="Web-{D64807FD-C26E-FA26-D862-632CE25F04E8}" dt="2022-11-09T17:36:00.774" v="132" actId="20577"/>
          <ac:spMkLst>
            <pc:docMk/>
            <pc:sldMk cId="3754677615" sldId="259"/>
            <ac:spMk id="2" creationId="{93085E61-5230-4102-B642-F1C26CB87C48}"/>
          </ac:spMkLst>
        </pc:spChg>
        <pc:spChg chg="mod">
          <ac:chgData name="Barbara Bošnjak" userId="S::barbara.bosnjak1@skole.hr::4213a90a-0cbe-4bca-9041-4ef06bdcf4e2" providerId="AD" clId="Web-{D64807FD-C26E-FA26-D862-632CE25F04E8}" dt="2022-11-09T17:36:06.790" v="134" actId="20577"/>
          <ac:spMkLst>
            <pc:docMk/>
            <pc:sldMk cId="3754677615" sldId="259"/>
            <ac:spMk id="3" creationId="{15B838CB-D5F7-4B6D-AB37-E57455DC46BC}"/>
          </ac:spMkLst>
        </pc:spChg>
      </pc:sldChg>
      <pc:sldChg chg="addSp delSp modSp">
        <pc:chgData name="Barbara Bošnjak" userId="S::barbara.bosnjak1@skole.hr::4213a90a-0cbe-4bca-9041-4ef06bdcf4e2" providerId="AD" clId="Web-{D64807FD-C26E-FA26-D862-632CE25F04E8}" dt="2022-11-09T17:25:04.270" v="51" actId="20577"/>
        <pc:sldMkLst>
          <pc:docMk/>
          <pc:sldMk cId="1369625732" sldId="262"/>
        </pc:sldMkLst>
        <pc:spChg chg="mod">
          <ac:chgData name="Barbara Bošnjak" userId="S::barbara.bosnjak1@skole.hr::4213a90a-0cbe-4bca-9041-4ef06bdcf4e2" providerId="AD" clId="Web-{D64807FD-C26E-FA26-D862-632CE25F04E8}" dt="2022-11-09T17:25:04.270" v="51" actId="20577"/>
          <ac:spMkLst>
            <pc:docMk/>
            <pc:sldMk cId="1369625732" sldId="262"/>
            <ac:spMk id="2" creationId="{93085E61-5230-4102-B642-F1C26CB87C48}"/>
          </ac:spMkLst>
        </pc:spChg>
        <pc:spChg chg="mod">
          <ac:chgData name="Barbara Bošnjak" userId="S::barbara.bosnjak1@skole.hr::4213a90a-0cbe-4bca-9041-4ef06bdcf4e2" providerId="AD" clId="Web-{D64807FD-C26E-FA26-D862-632CE25F04E8}" dt="2022-11-09T17:22:22.578" v="3" actId="20577"/>
          <ac:spMkLst>
            <pc:docMk/>
            <pc:sldMk cId="1369625732" sldId="262"/>
            <ac:spMk id="3" creationId="{15B838CB-D5F7-4B6D-AB37-E57455DC46BC}"/>
          </ac:spMkLst>
        </pc:spChg>
        <pc:picChg chg="add del mod">
          <ac:chgData name="Barbara Bošnjak" userId="S::barbara.bosnjak1@skole.hr::4213a90a-0cbe-4bca-9041-4ef06bdcf4e2" providerId="AD" clId="Web-{D64807FD-C26E-FA26-D862-632CE25F04E8}" dt="2022-11-09T17:23:26.486" v="9"/>
          <ac:picMkLst>
            <pc:docMk/>
            <pc:sldMk cId="1369625732" sldId="262"/>
            <ac:picMk id="4" creationId="{C612B982-91E9-1975-02BD-9028644D809A}"/>
          </ac:picMkLst>
        </pc:picChg>
        <pc:picChg chg="del mod">
          <ac:chgData name="Barbara Bošnjak" userId="S::barbara.bosnjak1@skole.hr::4213a90a-0cbe-4bca-9041-4ef06bdcf4e2" providerId="AD" clId="Web-{D64807FD-C26E-FA26-D862-632CE25F04E8}" dt="2022-11-09T17:23:49.690" v="18"/>
          <ac:picMkLst>
            <pc:docMk/>
            <pc:sldMk cId="1369625732" sldId="262"/>
            <ac:picMk id="5" creationId="{35FB9B56-B1AD-4432-B99C-048557955C5E}"/>
          </ac:picMkLst>
        </pc:picChg>
        <pc:picChg chg="del mod">
          <ac:chgData name="Barbara Bošnjak" userId="S::barbara.bosnjak1@skole.hr::4213a90a-0cbe-4bca-9041-4ef06bdcf4e2" providerId="AD" clId="Web-{D64807FD-C26E-FA26-D862-632CE25F04E8}" dt="2022-11-09T17:23:56.300" v="21"/>
          <ac:picMkLst>
            <pc:docMk/>
            <pc:sldMk cId="1369625732" sldId="262"/>
            <ac:picMk id="6" creationId="{74F3FE66-7117-42E2-A58A-BA5D027D2AFF}"/>
          </ac:picMkLst>
        </pc:picChg>
        <pc:picChg chg="del mod">
          <ac:chgData name="Barbara Bošnjak" userId="S::barbara.bosnjak1@skole.hr::4213a90a-0cbe-4bca-9041-4ef06bdcf4e2" providerId="AD" clId="Web-{D64807FD-C26E-FA26-D862-632CE25F04E8}" dt="2022-11-09T17:23:46.409" v="16"/>
          <ac:picMkLst>
            <pc:docMk/>
            <pc:sldMk cId="1369625732" sldId="262"/>
            <ac:picMk id="7" creationId="{9E2A76BF-DF14-4C08-A931-86C9CD55C9E1}"/>
          </ac:picMkLst>
        </pc:picChg>
        <pc:picChg chg="del">
          <ac:chgData name="Barbara Bošnjak" userId="S::barbara.bosnjak1@skole.hr::4213a90a-0cbe-4bca-9041-4ef06bdcf4e2" providerId="AD" clId="Web-{D64807FD-C26E-FA26-D862-632CE25F04E8}" dt="2022-11-09T17:23:47.378" v="17"/>
          <ac:picMkLst>
            <pc:docMk/>
            <pc:sldMk cId="1369625732" sldId="262"/>
            <ac:picMk id="8" creationId="{CB745B8A-6A42-416D-A06B-DE35C32F5845}"/>
          </ac:picMkLst>
        </pc:picChg>
        <pc:picChg chg="add del mod">
          <ac:chgData name="Barbara Bošnjak" userId="S::barbara.bosnjak1@skole.hr::4213a90a-0cbe-4bca-9041-4ef06bdcf4e2" providerId="AD" clId="Web-{D64807FD-C26E-FA26-D862-632CE25F04E8}" dt="2022-11-09T17:24:12.753" v="27" actId="1076"/>
          <ac:picMkLst>
            <pc:docMk/>
            <pc:sldMk cId="1369625732" sldId="262"/>
            <ac:picMk id="9" creationId="{2B07BE88-5F91-D5ED-8971-B0596D8F3D96}"/>
          </ac:picMkLst>
        </pc:picChg>
      </pc:sldChg>
      <pc:sldChg chg="addSp delSp modSp">
        <pc:chgData name="Barbara Bošnjak" userId="S::barbara.bosnjak1@skole.hr::4213a90a-0cbe-4bca-9041-4ef06bdcf4e2" providerId="AD" clId="Web-{D64807FD-C26E-FA26-D862-632CE25F04E8}" dt="2022-11-09T17:41:19.798" v="142" actId="1076"/>
        <pc:sldMkLst>
          <pc:docMk/>
          <pc:sldMk cId="3637312256" sldId="264"/>
        </pc:sldMkLst>
        <pc:spChg chg="mod">
          <ac:chgData name="Barbara Bošnjak" userId="S::barbara.bosnjak1@skole.hr::4213a90a-0cbe-4bca-9041-4ef06bdcf4e2" providerId="AD" clId="Web-{D64807FD-C26E-FA26-D862-632CE25F04E8}" dt="2022-11-09T17:25:23.209" v="55" actId="20577"/>
          <ac:spMkLst>
            <pc:docMk/>
            <pc:sldMk cId="3637312256" sldId="264"/>
            <ac:spMk id="2" creationId="{555C4BDB-30DF-46D6-9997-1433DBA99997}"/>
          </ac:spMkLst>
        </pc:spChg>
        <pc:spChg chg="mod">
          <ac:chgData name="Barbara Bošnjak" userId="S::barbara.bosnjak1@skole.hr::4213a90a-0cbe-4bca-9041-4ef06bdcf4e2" providerId="AD" clId="Web-{D64807FD-C26E-FA26-D862-632CE25F04E8}" dt="2022-11-09T17:29:57.529" v="94" actId="20577"/>
          <ac:spMkLst>
            <pc:docMk/>
            <pc:sldMk cId="3637312256" sldId="264"/>
            <ac:spMk id="3" creationId="{5C93B55E-CB8B-40D0-AE25-B262D4335370}"/>
          </ac:spMkLst>
        </pc:spChg>
        <pc:picChg chg="add mod">
          <ac:chgData name="Barbara Bošnjak" userId="S::barbara.bosnjak1@skole.hr::4213a90a-0cbe-4bca-9041-4ef06bdcf4e2" providerId="AD" clId="Web-{D64807FD-C26E-FA26-D862-632CE25F04E8}" dt="2022-11-09T17:41:16.939" v="141" actId="1076"/>
          <ac:picMkLst>
            <pc:docMk/>
            <pc:sldMk cId="3637312256" sldId="264"/>
            <ac:picMk id="4" creationId="{8885118E-A9F7-EF8B-CB2A-36DD054AC6F1}"/>
          </ac:picMkLst>
        </pc:picChg>
        <pc:picChg chg="add mod">
          <ac:chgData name="Barbara Bošnjak" userId="S::barbara.bosnjak1@skole.hr::4213a90a-0cbe-4bca-9041-4ef06bdcf4e2" providerId="AD" clId="Web-{D64807FD-C26E-FA26-D862-632CE25F04E8}" dt="2022-11-09T17:41:19.798" v="142" actId="1076"/>
          <ac:picMkLst>
            <pc:docMk/>
            <pc:sldMk cId="3637312256" sldId="264"/>
            <ac:picMk id="5" creationId="{6A52C7E1-2DBF-1218-CFDC-0A97174C2ABB}"/>
          </ac:picMkLst>
        </pc:picChg>
        <pc:picChg chg="add del mod">
          <ac:chgData name="Barbara Bošnjak" userId="S::barbara.bosnjak1@skole.hr::4213a90a-0cbe-4bca-9041-4ef06bdcf4e2" providerId="AD" clId="Web-{D64807FD-C26E-FA26-D862-632CE25F04E8}" dt="2022-11-09T17:28:42.417" v="71"/>
          <ac:picMkLst>
            <pc:docMk/>
            <pc:sldMk cId="3637312256" sldId="264"/>
            <ac:picMk id="6" creationId="{98857478-EF17-DAA2-A250-E3AF01689085}"/>
          </ac:picMkLst>
        </pc:picChg>
        <pc:picChg chg="mod">
          <ac:chgData name="Barbara Bošnjak" userId="S::barbara.bosnjak1@skole.hr::4213a90a-0cbe-4bca-9041-4ef06bdcf4e2" providerId="AD" clId="Web-{D64807FD-C26E-FA26-D862-632CE25F04E8}" dt="2022-11-09T17:30:13.029" v="98" actId="1076"/>
          <ac:picMkLst>
            <pc:docMk/>
            <pc:sldMk cId="3637312256" sldId="264"/>
            <ac:picMk id="8194" creationId="{24BE7E6E-5925-4EE5-9A05-F3859FA03865}"/>
          </ac:picMkLst>
        </pc:picChg>
      </pc:sldChg>
      <pc:sldChg chg="addSp delSp modSp">
        <pc:chgData name="Barbara Bošnjak" userId="S::barbara.bosnjak1@skole.hr::4213a90a-0cbe-4bca-9041-4ef06bdcf4e2" providerId="AD" clId="Web-{D64807FD-C26E-FA26-D862-632CE25F04E8}" dt="2022-11-09T17:46:06.885" v="179" actId="14100"/>
        <pc:sldMkLst>
          <pc:docMk/>
          <pc:sldMk cId="199424770" sldId="269"/>
        </pc:sldMkLst>
        <pc:spChg chg="del mod">
          <ac:chgData name="Barbara Bošnjak" userId="S::barbara.bosnjak1@skole.hr::4213a90a-0cbe-4bca-9041-4ef06bdcf4e2" providerId="AD" clId="Web-{D64807FD-C26E-FA26-D862-632CE25F04E8}" dt="2022-11-09T17:42:58.958" v="143"/>
          <ac:spMkLst>
            <pc:docMk/>
            <pc:sldMk cId="199424770" sldId="269"/>
            <ac:spMk id="3" creationId="{77D31F40-9FF4-9658-EBAD-302292A8F27D}"/>
          </ac:spMkLst>
        </pc:spChg>
        <pc:graphicFrameChg chg="add">
          <ac:chgData name="Barbara Bošnjak" userId="S::barbara.bosnjak1@skole.hr::4213a90a-0cbe-4bca-9041-4ef06bdcf4e2" providerId="AD" clId="Web-{D64807FD-C26E-FA26-D862-632CE25F04E8}" dt="2022-11-09T17:42:58.958" v="143"/>
          <ac:graphicFrameMkLst>
            <pc:docMk/>
            <pc:sldMk cId="199424770" sldId="269"/>
            <ac:graphicFrameMk id="14" creationId="{8E5A21F2-0AEF-4239-2EC8-BB39F74749C5}"/>
          </ac:graphicFrameMkLst>
        </pc:graphicFrameChg>
        <pc:picChg chg="mod">
          <ac:chgData name="Barbara Bošnjak" userId="S::barbara.bosnjak1@skole.hr::4213a90a-0cbe-4bca-9041-4ef06bdcf4e2" providerId="AD" clId="Web-{D64807FD-C26E-FA26-D862-632CE25F04E8}" dt="2022-11-09T17:45:49.978" v="174" actId="1076"/>
          <ac:picMkLst>
            <pc:docMk/>
            <pc:sldMk cId="199424770" sldId="269"/>
            <ac:picMk id="6" creationId="{F01B4D08-7EE9-715B-C910-F58AED5928DD}"/>
          </ac:picMkLst>
        </pc:picChg>
        <pc:picChg chg="mod">
          <ac:chgData name="Barbara Bošnjak" userId="S::barbara.bosnjak1@skole.hr::4213a90a-0cbe-4bca-9041-4ef06bdcf4e2" providerId="AD" clId="Web-{D64807FD-C26E-FA26-D862-632CE25F04E8}" dt="2022-11-09T17:45:00.617" v="170" actId="1076"/>
          <ac:picMkLst>
            <pc:docMk/>
            <pc:sldMk cId="199424770" sldId="269"/>
            <ac:picMk id="7" creationId="{3FA15A80-45B3-B6D3-81BB-3CD96A8B62A1}"/>
          </ac:picMkLst>
        </pc:picChg>
        <pc:picChg chg="mod">
          <ac:chgData name="Barbara Bošnjak" userId="S::barbara.bosnjak1@skole.hr::4213a90a-0cbe-4bca-9041-4ef06bdcf4e2" providerId="AD" clId="Web-{D64807FD-C26E-FA26-D862-632CE25F04E8}" dt="2022-11-09T17:45:53.619" v="175" actId="14100"/>
          <ac:picMkLst>
            <pc:docMk/>
            <pc:sldMk cId="199424770" sldId="269"/>
            <ac:picMk id="8" creationId="{9EEB5C75-BC68-A879-E774-141636AC9355}"/>
          </ac:picMkLst>
        </pc:picChg>
        <pc:picChg chg="mod">
          <ac:chgData name="Barbara Bošnjak" userId="S::barbara.bosnjak1@skole.hr::4213a90a-0cbe-4bca-9041-4ef06bdcf4e2" providerId="AD" clId="Web-{D64807FD-C26E-FA26-D862-632CE25F04E8}" dt="2022-11-09T17:44:25.913" v="168" actId="1076"/>
          <ac:picMkLst>
            <pc:docMk/>
            <pc:sldMk cId="199424770" sldId="269"/>
            <ac:picMk id="9" creationId="{3ED464F4-8100-1C1F-F6D7-F6B11E0636F8}"/>
          </ac:picMkLst>
        </pc:picChg>
        <pc:picChg chg="mod">
          <ac:chgData name="Barbara Bošnjak" userId="S::barbara.bosnjak1@skole.hr::4213a90a-0cbe-4bca-9041-4ef06bdcf4e2" providerId="AD" clId="Web-{D64807FD-C26E-FA26-D862-632CE25F04E8}" dt="2022-11-09T17:46:06.885" v="179" actId="14100"/>
          <ac:picMkLst>
            <pc:docMk/>
            <pc:sldMk cId="199424770" sldId="269"/>
            <ac:picMk id="10" creationId="{70C4B2CF-2513-E44E-E24A-7EA112B47895}"/>
          </ac:picMkLst>
        </pc:picChg>
        <pc:picChg chg="mod">
          <ac:chgData name="Barbara Bošnjak" userId="S::barbara.bosnjak1@skole.hr::4213a90a-0cbe-4bca-9041-4ef06bdcf4e2" providerId="AD" clId="Web-{D64807FD-C26E-FA26-D862-632CE25F04E8}" dt="2022-11-09T17:45:19.243" v="171" actId="14100"/>
          <ac:picMkLst>
            <pc:docMk/>
            <pc:sldMk cId="199424770" sldId="269"/>
            <ac:picMk id="11" creationId="{B484C354-D57F-1BA3-17D7-BD2CEC7100F3}"/>
          </ac:picMkLst>
        </pc:picChg>
        <pc:picChg chg="mod">
          <ac:chgData name="Barbara Bošnjak" userId="S::barbara.bosnjak1@skole.hr::4213a90a-0cbe-4bca-9041-4ef06bdcf4e2" providerId="AD" clId="Web-{D64807FD-C26E-FA26-D862-632CE25F04E8}" dt="2022-11-09T17:45:24.759" v="172" actId="14100"/>
          <ac:picMkLst>
            <pc:docMk/>
            <pc:sldMk cId="199424770" sldId="269"/>
            <ac:picMk id="12" creationId="{5B1BF766-79A0-4198-5C8B-C973B47AE47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AEF5A-F145-412C-8B95-14B71F9970F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5A21AC6-D424-4735-A8F4-07D5191CB743}">
      <dgm:prSet/>
      <dgm:spPr/>
      <dgm:t>
        <a:bodyPr/>
        <a:lstStyle/>
        <a:p>
          <a:r>
            <a:rPr lang="en-US" b="1"/>
            <a:t>Brainstorming on a topic, statement, project or idea</a:t>
          </a:r>
          <a:endParaRPr lang="en-US"/>
        </a:p>
      </dgm:t>
    </dgm:pt>
    <dgm:pt modelId="{F5DE09B2-30DE-4CD9-A05B-5A39D61950F8}" type="parTrans" cxnId="{959EFA71-E21F-4CE9-B405-1972F83F8715}">
      <dgm:prSet/>
      <dgm:spPr/>
      <dgm:t>
        <a:bodyPr/>
        <a:lstStyle/>
        <a:p>
          <a:endParaRPr lang="en-US"/>
        </a:p>
      </dgm:t>
    </dgm:pt>
    <dgm:pt modelId="{8B3E205D-2320-459D-94CE-3F33F21DBE80}" type="sibTrans" cxnId="{959EFA71-E21F-4CE9-B405-1972F83F8715}">
      <dgm:prSet/>
      <dgm:spPr/>
      <dgm:t>
        <a:bodyPr/>
        <a:lstStyle/>
        <a:p>
          <a:endParaRPr lang="en-US"/>
        </a:p>
      </dgm:t>
    </dgm:pt>
    <dgm:pt modelId="{89652D7F-4C55-4783-995B-DCC1807D7328}">
      <dgm:prSet/>
      <dgm:spPr/>
      <dgm:t>
        <a:bodyPr/>
        <a:lstStyle/>
        <a:p>
          <a:r>
            <a:rPr lang="en-US" b="1"/>
            <a:t>Live question bank</a:t>
          </a:r>
          <a:endParaRPr lang="en-US"/>
        </a:p>
      </dgm:t>
    </dgm:pt>
    <dgm:pt modelId="{98CE167B-B9F7-4941-8E80-45FBA3B56BDF}" type="parTrans" cxnId="{E4C0B105-93FC-45E9-A03F-BB165824A894}">
      <dgm:prSet/>
      <dgm:spPr/>
      <dgm:t>
        <a:bodyPr/>
        <a:lstStyle/>
        <a:p>
          <a:endParaRPr lang="en-US"/>
        </a:p>
      </dgm:t>
    </dgm:pt>
    <dgm:pt modelId="{EA7156D4-1CA9-489A-9EF9-6666F22A4450}" type="sibTrans" cxnId="{E4C0B105-93FC-45E9-A03F-BB165824A894}">
      <dgm:prSet/>
      <dgm:spPr/>
      <dgm:t>
        <a:bodyPr/>
        <a:lstStyle/>
        <a:p>
          <a:endParaRPr lang="en-US"/>
        </a:p>
      </dgm:t>
    </dgm:pt>
    <dgm:pt modelId="{24E197F2-C80D-4E5B-BF91-CE237160DE86}">
      <dgm:prSet/>
      <dgm:spPr/>
      <dgm:t>
        <a:bodyPr/>
        <a:lstStyle/>
        <a:p>
          <a:r>
            <a:rPr lang="en-US" b="1"/>
            <a:t>Online student portfolio</a:t>
          </a:r>
          <a:endParaRPr lang="en-US"/>
        </a:p>
      </dgm:t>
    </dgm:pt>
    <dgm:pt modelId="{8CEA4EF0-F327-4943-9F51-3F56724709C0}" type="parTrans" cxnId="{A797AE96-1B7A-4DF2-B713-B8ABF240147F}">
      <dgm:prSet/>
      <dgm:spPr/>
      <dgm:t>
        <a:bodyPr/>
        <a:lstStyle/>
        <a:p>
          <a:endParaRPr lang="en-US"/>
        </a:p>
      </dgm:t>
    </dgm:pt>
    <dgm:pt modelId="{2D536616-FA2A-42D9-BA0B-9C47247B96EF}" type="sibTrans" cxnId="{A797AE96-1B7A-4DF2-B713-B8ABF240147F}">
      <dgm:prSet/>
      <dgm:spPr/>
      <dgm:t>
        <a:bodyPr/>
        <a:lstStyle/>
        <a:p>
          <a:endParaRPr lang="en-US"/>
        </a:p>
      </dgm:t>
    </dgm:pt>
    <dgm:pt modelId="{E08C1102-1791-4D87-AB87-D8E4198954AD}">
      <dgm:prSet/>
      <dgm:spPr/>
      <dgm:t>
        <a:bodyPr/>
        <a:lstStyle/>
        <a:p>
          <a:r>
            <a:rPr lang="en-US" b="1"/>
            <a:t>Exit ticket padlet</a:t>
          </a:r>
          <a:endParaRPr lang="en-US"/>
        </a:p>
      </dgm:t>
    </dgm:pt>
    <dgm:pt modelId="{BA6E5124-013B-4640-83F2-5CFBB1ED4DC8}" type="parTrans" cxnId="{75E94A90-02FF-46CE-BD7F-BAABE16E1B01}">
      <dgm:prSet/>
      <dgm:spPr/>
      <dgm:t>
        <a:bodyPr/>
        <a:lstStyle/>
        <a:p>
          <a:endParaRPr lang="en-US"/>
        </a:p>
      </dgm:t>
    </dgm:pt>
    <dgm:pt modelId="{A103C7A3-4045-4CD7-8C13-F920B4BE7908}" type="sibTrans" cxnId="{75E94A90-02FF-46CE-BD7F-BAABE16E1B01}">
      <dgm:prSet/>
      <dgm:spPr/>
      <dgm:t>
        <a:bodyPr/>
        <a:lstStyle/>
        <a:p>
          <a:endParaRPr lang="en-US"/>
        </a:p>
      </dgm:t>
    </dgm:pt>
    <dgm:pt modelId="{201C4EF5-E118-4728-9B4E-71EEAA548FFD}">
      <dgm:prSet/>
      <dgm:spPr/>
      <dgm:t>
        <a:bodyPr/>
        <a:lstStyle/>
        <a:p>
          <a:r>
            <a:rPr lang="en-US" b="1"/>
            <a:t>Beginning of the schoolyear – Icebreaker</a:t>
          </a:r>
          <a:endParaRPr lang="en-US"/>
        </a:p>
      </dgm:t>
    </dgm:pt>
    <dgm:pt modelId="{55FB90F7-831F-4CFF-970B-6817A8038875}" type="parTrans" cxnId="{A5EC89C9-9869-4C63-B8E1-D3F3C6352C40}">
      <dgm:prSet/>
      <dgm:spPr/>
      <dgm:t>
        <a:bodyPr/>
        <a:lstStyle/>
        <a:p>
          <a:endParaRPr lang="en-US"/>
        </a:p>
      </dgm:t>
    </dgm:pt>
    <dgm:pt modelId="{3E2DAB69-84D4-4303-907F-2A8914069D90}" type="sibTrans" cxnId="{A5EC89C9-9869-4C63-B8E1-D3F3C6352C40}">
      <dgm:prSet/>
      <dgm:spPr/>
      <dgm:t>
        <a:bodyPr/>
        <a:lstStyle/>
        <a:p>
          <a:endParaRPr lang="en-US"/>
        </a:p>
      </dgm:t>
    </dgm:pt>
    <dgm:pt modelId="{DF19930C-9562-4B63-9F2E-A0643894DB0D}">
      <dgm:prSet/>
      <dgm:spPr/>
      <dgm:t>
        <a:bodyPr/>
        <a:lstStyle/>
        <a:p>
          <a:r>
            <a:rPr lang="en-US" b="1"/>
            <a:t>End of the schoolyear - Give a compliment</a:t>
          </a:r>
          <a:endParaRPr lang="en-US"/>
        </a:p>
      </dgm:t>
    </dgm:pt>
    <dgm:pt modelId="{82A224C3-3266-4B33-B671-712FCF13737A}" type="parTrans" cxnId="{FAA0E36B-F5BF-4B47-A34A-DADCFE0C9D59}">
      <dgm:prSet/>
      <dgm:spPr/>
      <dgm:t>
        <a:bodyPr/>
        <a:lstStyle/>
        <a:p>
          <a:endParaRPr lang="en-US"/>
        </a:p>
      </dgm:t>
    </dgm:pt>
    <dgm:pt modelId="{6DD3745E-D3F3-4168-BD2B-12548C3E6CB9}" type="sibTrans" cxnId="{FAA0E36B-F5BF-4B47-A34A-DADCFE0C9D59}">
      <dgm:prSet/>
      <dgm:spPr/>
      <dgm:t>
        <a:bodyPr/>
        <a:lstStyle/>
        <a:p>
          <a:endParaRPr lang="en-US"/>
        </a:p>
      </dgm:t>
    </dgm:pt>
    <dgm:pt modelId="{7241F135-9596-4E65-8C58-BF4A938344D5}">
      <dgm:prSet/>
      <dgm:spPr/>
      <dgm:t>
        <a:bodyPr/>
        <a:lstStyle/>
        <a:p>
          <a:r>
            <a:rPr lang="en-US" b="1"/>
            <a:t>Book discussions</a:t>
          </a:r>
          <a:endParaRPr lang="en-US"/>
        </a:p>
      </dgm:t>
    </dgm:pt>
    <dgm:pt modelId="{6C30CA4E-EC98-468C-A476-7C105922DDBE}" type="parTrans" cxnId="{B167F6F6-8042-4D3F-B785-1595DAC8055C}">
      <dgm:prSet/>
      <dgm:spPr/>
      <dgm:t>
        <a:bodyPr/>
        <a:lstStyle/>
        <a:p>
          <a:endParaRPr lang="en-US"/>
        </a:p>
      </dgm:t>
    </dgm:pt>
    <dgm:pt modelId="{9BB1BB57-FBA4-4193-9949-C88AA197EEBC}" type="sibTrans" cxnId="{B167F6F6-8042-4D3F-B785-1595DAC8055C}">
      <dgm:prSet/>
      <dgm:spPr/>
      <dgm:t>
        <a:bodyPr/>
        <a:lstStyle/>
        <a:p>
          <a:endParaRPr lang="en-US"/>
        </a:p>
      </dgm:t>
    </dgm:pt>
    <dgm:pt modelId="{D6F71500-F7F8-4D86-9252-06C446525451}">
      <dgm:prSet/>
      <dgm:spPr/>
      <dgm:t>
        <a:bodyPr/>
        <a:lstStyle/>
        <a:p>
          <a:r>
            <a:rPr lang="en-US" b="1"/>
            <a:t>Complete the story</a:t>
          </a:r>
          <a:endParaRPr lang="en-US"/>
        </a:p>
      </dgm:t>
    </dgm:pt>
    <dgm:pt modelId="{1747BC38-3BBB-47F8-B35D-E4FB7A1B049C}" type="parTrans" cxnId="{39F4BE35-2FE3-4470-936F-D2BC21871368}">
      <dgm:prSet/>
      <dgm:spPr/>
      <dgm:t>
        <a:bodyPr/>
        <a:lstStyle/>
        <a:p>
          <a:endParaRPr lang="en-US"/>
        </a:p>
      </dgm:t>
    </dgm:pt>
    <dgm:pt modelId="{8AB2C53A-C0B1-44F3-A4ED-98F4AA8FDE28}" type="sibTrans" cxnId="{39F4BE35-2FE3-4470-936F-D2BC21871368}">
      <dgm:prSet/>
      <dgm:spPr/>
      <dgm:t>
        <a:bodyPr/>
        <a:lstStyle/>
        <a:p>
          <a:endParaRPr lang="en-US"/>
        </a:p>
      </dgm:t>
    </dgm:pt>
    <dgm:pt modelId="{FDE7CCC3-DF3A-43AD-A7D3-4789C79DD003}" type="pres">
      <dgm:prSet presAssocID="{17AAEF5A-F145-412C-8B95-14B71F9970F6}" presName="diagram" presStyleCnt="0">
        <dgm:presLayoutVars>
          <dgm:dir/>
          <dgm:resizeHandles val="exact"/>
        </dgm:presLayoutVars>
      </dgm:prSet>
      <dgm:spPr/>
    </dgm:pt>
    <dgm:pt modelId="{A3A88523-6130-4886-8D43-96BB10FB1ADE}" type="pres">
      <dgm:prSet presAssocID="{A5A21AC6-D424-4735-A8F4-07D5191CB743}" presName="node" presStyleLbl="node1" presStyleIdx="0" presStyleCnt="8">
        <dgm:presLayoutVars>
          <dgm:bulletEnabled val="1"/>
        </dgm:presLayoutVars>
      </dgm:prSet>
      <dgm:spPr/>
    </dgm:pt>
    <dgm:pt modelId="{D4FA6815-E672-49DE-879C-4F693D646D9D}" type="pres">
      <dgm:prSet presAssocID="{8B3E205D-2320-459D-94CE-3F33F21DBE80}" presName="sibTrans" presStyleCnt="0"/>
      <dgm:spPr/>
    </dgm:pt>
    <dgm:pt modelId="{31DF207F-5D56-40C9-96CE-E2B48F038D4E}" type="pres">
      <dgm:prSet presAssocID="{89652D7F-4C55-4783-995B-DCC1807D7328}" presName="node" presStyleLbl="node1" presStyleIdx="1" presStyleCnt="8">
        <dgm:presLayoutVars>
          <dgm:bulletEnabled val="1"/>
        </dgm:presLayoutVars>
      </dgm:prSet>
      <dgm:spPr/>
    </dgm:pt>
    <dgm:pt modelId="{66662187-CEAD-4C31-A984-77CBBF0AC8FB}" type="pres">
      <dgm:prSet presAssocID="{EA7156D4-1CA9-489A-9EF9-6666F22A4450}" presName="sibTrans" presStyleCnt="0"/>
      <dgm:spPr/>
    </dgm:pt>
    <dgm:pt modelId="{BA5949BF-0025-4082-AF83-7A8B29E591E1}" type="pres">
      <dgm:prSet presAssocID="{24E197F2-C80D-4E5B-BF91-CE237160DE86}" presName="node" presStyleLbl="node1" presStyleIdx="2" presStyleCnt="8">
        <dgm:presLayoutVars>
          <dgm:bulletEnabled val="1"/>
        </dgm:presLayoutVars>
      </dgm:prSet>
      <dgm:spPr/>
    </dgm:pt>
    <dgm:pt modelId="{F7A73CE9-2694-4590-B15D-12FEDFC0E28C}" type="pres">
      <dgm:prSet presAssocID="{2D536616-FA2A-42D9-BA0B-9C47247B96EF}" presName="sibTrans" presStyleCnt="0"/>
      <dgm:spPr/>
    </dgm:pt>
    <dgm:pt modelId="{F705DB21-1A2A-444A-81E1-F31D7EC578F6}" type="pres">
      <dgm:prSet presAssocID="{E08C1102-1791-4D87-AB87-D8E4198954AD}" presName="node" presStyleLbl="node1" presStyleIdx="3" presStyleCnt="8">
        <dgm:presLayoutVars>
          <dgm:bulletEnabled val="1"/>
        </dgm:presLayoutVars>
      </dgm:prSet>
      <dgm:spPr/>
    </dgm:pt>
    <dgm:pt modelId="{5DBC1F21-B660-4C3B-8309-FFA2710A61E5}" type="pres">
      <dgm:prSet presAssocID="{A103C7A3-4045-4CD7-8C13-F920B4BE7908}" presName="sibTrans" presStyleCnt="0"/>
      <dgm:spPr/>
    </dgm:pt>
    <dgm:pt modelId="{D5823F5E-22A2-4145-8772-A573E09107A9}" type="pres">
      <dgm:prSet presAssocID="{201C4EF5-E118-4728-9B4E-71EEAA548FFD}" presName="node" presStyleLbl="node1" presStyleIdx="4" presStyleCnt="8">
        <dgm:presLayoutVars>
          <dgm:bulletEnabled val="1"/>
        </dgm:presLayoutVars>
      </dgm:prSet>
      <dgm:spPr/>
    </dgm:pt>
    <dgm:pt modelId="{B5E72B8D-3D5E-401D-AD74-77ED1BBD947C}" type="pres">
      <dgm:prSet presAssocID="{3E2DAB69-84D4-4303-907F-2A8914069D90}" presName="sibTrans" presStyleCnt="0"/>
      <dgm:spPr/>
    </dgm:pt>
    <dgm:pt modelId="{91691950-2A0E-44FD-9903-17FC2396712F}" type="pres">
      <dgm:prSet presAssocID="{DF19930C-9562-4B63-9F2E-A0643894DB0D}" presName="node" presStyleLbl="node1" presStyleIdx="5" presStyleCnt="8">
        <dgm:presLayoutVars>
          <dgm:bulletEnabled val="1"/>
        </dgm:presLayoutVars>
      </dgm:prSet>
      <dgm:spPr/>
    </dgm:pt>
    <dgm:pt modelId="{ADBF6F26-0263-456B-AE9C-081AC5F1A6C6}" type="pres">
      <dgm:prSet presAssocID="{6DD3745E-D3F3-4168-BD2B-12548C3E6CB9}" presName="sibTrans" presStyleCnt="0"/>
      <dgm:spPr/>
    </dgm:pt>
    <dgm:pt modelId="{CA84D422-002A-4F75-967D-D7FFBCB3F66C}" type="pres">
      <dgm:prSet presAssocID="{7241F135-9596-4E65-8C58-BF4A938344D5}" presName="node" presStyleLbl="node1" presStyleIdx="6" presStyleCnt="8">
        <dgm:presLayoutVars>
          <dgm:bulletEnabled val="1"/>
        </dgm:presLayoutVars>
      </dgm:prSet>
      <dgm:spPr/>
    </dgm:pt>
    <dgm:pt modelId="{CCF7761F-EBE0-4865-AA65-CD3FEE1DA9D1}" type="pres">
      <dgm:prSet presAssocID="{9BB1BB57-FBA4-4193-9949-C88AA197EEBC}" presName="sibTrans" presStyleCnt="0"/>
      <dgm:spPr/>
    </dgm:pt>
    <dgm:pt modelId="{59C7397A-974D-4940-96C4-46D2D994C4A6}" type="pres">
      <dgm:prSet presAssocID="{D6F71500-F7F8-4D86-9252-06C446525451}" presName="node" presStyleLbl="node1" presStyleIdx="7" presStyleCnt="8">
        <dgm:presLayoutVars>
          <dgm:bulletEnabled val="1"/>
        </dgm:presLayoutVars>
      </dgm:prSet>
      <dgm:spPr/>
    </dgm:pt>
  </dgm:ptLst>
  <dgm:cxnLst>
    <dgm:cxn modelId="{E4C0B105-93FC-45E9-A03F-BB165824A894}" srcId="{17AAEF5A-F145-412C-8B95-14B71F9970F6}" destId="{89652D7F-4C55-4783-995B-DCC1807D7328}" srcOrd="1" destOrd="0" parTransId="{98CE167B-B9F7-4941-8E80-45FBA3B56BDF}" sibTransId="{EA7156D4-1CA9-489A-9EF9-6666F22A4450}"/>
    <dgm:cxn modelId="{F7233E0A-7885-4C65-B9DA-712F14060A09}" type="presOf" srcId="{DF19930C-9562-4B63-9F2E-A0643894DB0D}" destId="{91691950-2A0E-44FD-9903-17FC2396712F}" srcOrd="0" destOrd="0" presId="urn:microsoft.com/office/officeart/2005/8/layout/default"/>
    <dgm:cxn modelId="{EB303526-BA04-4F46-9F32-225189AE0F55}" type="presOf" srcId="{17AAEF5A-F145-412C-8B95-14B71F9970F6}" destId="{FDE7CCC3-DF3A-43AD-A7D3-4789C79DD003}" srcOrd="0" destOrd="0" presId="urn:microsoft.com/office/officeart/2005/8/layout/default"/>
    <dgm:cxn modelId="{EDDB7529-F181-40F2-97D1-A6419F485C83}" type="presOf" srcId="{A5A21AC6-D424-4735-A8F4-07D5191CB743}" destId="{A3A88523-6130-4886-8D43-96BB10FB1ADE}" srcOrd="0" destOrd="0" presId="urn:microsoft.com/office/officeart/2005/8/layout/default"/>
    <dgm:cxn modelId="{39F4BE35-2FE3-4470-936F-D2BC21871368}" srcId="{17AAEF5A-F145-412C-8B95-14B71F9970F6}" destId="{D6F71500-F7F8-4D86-9252-06C446525451}" srcOrd="7" destOrd="0" parTransId="{1747BC38-3BBB-47F8-B35D-E4FB7A1B049C}" sibTransId="{8AB2C53A-C0B1-44F3-A4ED-98F4AA8FDE28}"/>
    <dgm:cxn modelId="{FAA0E36B-F5BF-4B47-A34A-DADCFE0C9D59}" srcId="{17AAEF5A-F145-412C-8B95-14B71F9970F6}" destId="{DF19930C-9562-4B63-9F2E-A0643894DB0D}" srcOrd="5" destOrd="0" parTransId="{82A224C3-3266-4B33-B671-712FCF13737A}" sibTransId="{6DD3745E-D3F3-4168-BD2B-12548C3E6CB9}"/>
    <dgm:cxn modelId="{0CBF7F70-62C3-46FD-B38F-B2A5671C554F}" type="presOf" srcId="{201C4EF5-E118-4728-9B4E-71EEAA548FFD}" destId="{D5823F5E-22A2-4145-8772-A573E09107A9}" srcOrd="0" destOrd="0" presId="urn:microsoft.com/office/officeart/2005/8/layout/default"/>
    <dgm:cxn modelId="{29A8C751-A80F-41DE-9FB7-F6ECE8D35FD0}" type="presOf" srcId="{24E197F2-C80D-4E5B-BF91-CE237160DE86}" destId="{BA5949BF-0025-4082-AF83-7A8B29E591E1}" srcOrd="0" destOrd="0" presId="urn:microsoft.com/office/officeart/2005/8/layout/default"/>
    <dgm:cxn modelId="{959EFA71-E21F-4CE9-B405-1972F83F8715}" srcId="{17AAEF5A-F145-412C-8B95-14B71F9970F6}" destId="{A5A21AC6-D424-4735-A8F4-07D5191CB743}" srcOrd="0" destOrd="0" parTransId="{F5DE09B2-30DE-4CD9-A05B-5A39D61950F8}" sibTransId="{8B3E205D-2320-459D-94CE-3F33F21DBE80}"/>
    <dgm:cxn modelId="{3A660E53-10DE-426B-BD71-CFA4CE7DDE49}" type="presOf" srcId="{D6F71500-F7F8-4D86-9252-06C446525451}" destId="{59C7397A-974D-4940-96C4-46D2D994C4A6}" srcOrd="0" destOrd="0" presId="urn:microsoft.com/office/officeart/2005/8/layout/default"/>
    <dgm:cxn modelId="{B0D06B78-92AE-4483-8500-67BA3BC92F2A}" type="presOf" srcId="{E08C1102-1791-4D87-AB87-D8E4198954AD}" destId="{F705DB21-1A2A-444A-81E1-F31D7EC578F6}" srcOrd="0" destOrd="0" presId="urn:microsoft.com/office/officeart/2005/8/layout/default"/>
    <dgm:cxn modelId="{75E94A90-02FF-46CE-BD7F-BAABE16E1B01}" srcId="{17AAEF5A-F145-412C-8B95-14B71F9970F6}" destId="{E08C1102-1791-4D87-AB87-D8E4198954AD}" srcOrd="3" destOrd="0" parTransId="{BA6E5124-013B-4640-83F2-5CFBB1ED4DC8}" sibTransId="{A103C7A3-4045-4CD7-8C13-F920B4BE7908}"/>
    <dgm:cxn modelId="{A797AE96-1B7A-4DF2-B713-B8ABF240147F}" srcId="{17AAEF5A-F145-412C-8B95-14B71F9970F6}" destId="{24E197F2-C80D-4E5B-BF91-CE237160DE86}" srcOrd="2" destOrd="0" parTransId="{8CEA4EF0-F327-4943-9F51-3F56724709C0}" sibTransId="{2D536616-FA2A-42D9-BA0B-9C47247B96EF}"/>
    <dgm:cxn modelId="{A5EC89C9-9869-4C63-B8E1-D3F3C6352C40}" srcId="{17AAEF5A-F145-412C-8B95-14B71F9970F6}" destId="{201C4EF5-E118-4728-9B4E-71EEAA548FFD}" srcOrd="4" destOrd="0" parTransId="{55FB90F7-831F-4CFF-970B-6817A8038875}" sibTransId="{3E2DAB69-84D4-4303-907F-2A8914069D90}"/>
    <dgm:cxn modelId="{B4C26FE5-BA3E-4421-A026-5C5C0380733C}" type="presOf" srcId="{7241F135-9596-4E65-8C58-BF4A938344D5}" destId="{CA84D422-002A-4F75-967D-D7FFBCB3F66C}" srcOrd="0" destOrd="0" presId="urn:microsoft.com/office/officeart/2005/8/layout/default"/>
    <dgm:cxn modelId="{406C28F2-584C-4CCF-800B-1F2814286063}" type="presOf" srcId="{89652D7F-4C55-4783-995B-DCC1807D7328}" destId="{31DF207F-5D56-40C9-96CE-E2B48F038D4E}" srcOrd="0" destOrd="0" presId="urn:microsoft.com/office/officeart/2005/8/layout/default"/>
    <dgm:cxn modelId="{B167F6F6-8042-4D3F-B785-1595DAC8055C}" srcId="{17AAEF5A-F145-412C-8B95-14B71F9970F6}" destId="{7241F135-9596-4E65-8C58-BF4A938344D5}" srcOrd="6" destOrd="0" parTransId="{6C30CA4E-EC98-468C-A476-7C105922DDBE}" sibTransId="{9BB1BB57-FBA4-4193-9949-C88AA197EEBC}"/>
    <dgm:cxn modelId="{F0DA76E7-DA16-437E-9547-2857A9789608}" type="presParOf" srcId="{FDE7CCC3-DF3A-43AD-A7D3-4789C79DD003}" destId="{A3A88523-6130-4886-8D43-96BB10FB1ADE}" srcOrd="0" destOrd="0" presId="urn:microsoft.com/office/officeart/2005/8/layout/default"/>
    <dgm:cxn modelId="{B4104E31-BFF9-4BE4-B9A7-9B1DAB97A420}" type="presParOf" srcId="{FDE7CCC3-DF3A-43AD-A7D3-4789C79DD003}" destId="{D4FA6815-E672-49DE-879C-4F693D646D9D}" srcOrd="1" destOrd="0" presId="urn:microsoft.com/office/officeart/2005/8/layout/default"/>
    <dgm:cxn modelId="{BF5951AE-45E3-409B-8EDA-00742A73131E}" type="presParOf" srcId="{FDE7CCC3-DF3A-43AD-A7D3-4789C79DD003}" destId="{31DF207F-5D56-40C9-96CE-E2B48F038D4E}" srcOrd="2" destOrd="0" presId="urn:microsoft.com/office/officeart/2005/8/layout/default"/>
    <dgm:cxn modelId="{F03762CB-E7C5-4860-B482-8D5E54DDB755}" type="presParOf" srcId="{FDE7CCC3-DF3A-43AD-A7D3-4789C79DD003}" destId="{66662187-CEAD-4C31-A984-77CBBF0AC8FB}" srcOrd="3" destOrd="0" presId="urn:microsoft.com/office/officeart/2005/8/layout/default"/>
    <dgm:cxn modelId="{8C352A39-A94E-42BB-BBA5-4A8755A0951F}" type="presParOf" srcId="{FDE7CCC3-DF3A-43AD-A7D3-4789C79DD003}" destId="{BA5949BF-0025-4082-AF83-7A8B29E591E1}" srcOrd="4" destOrd="0" presId="urn:microsoft.com/office/officeart/2005/8/layout/default"/>
    <dgm:cxn modelId="{43E6E120-8239-42B3-9B40-B24983355DF7}" type="presParOf" srcId="{FDE7CCC3-DF3A-43AD-A7D3-4789C79DD003}" destId="{F7A73CE9-2694-4590-B15D-12FEDFC0E28C}" srcOrd="5" destOrd="0" presId="urn:microsoft.com/office/officeart/2005/8/layout/default"/>
    <dgm:cxn modelId="{2A93B295-DD6C-408A-B79A-21EBA8E5ABC4}" type="presParOf" srcId="{FDE7CCC3-DF3A-43AD-A7D3-4789C79DD003}" destId="{F705DB21-1A2A-444A-81E1-F31D7EC578F6}" srcOrd="6" destOrd="0" presId="urn:microsoft.com/office/officeart/2005/8/layout/default"/>
    <dgm:cxn modelId="{7BF9104B-5EA2-42FD-97E8-B8C40E563968}" type="presParOf" srcId="{FDE7CCC3-DF3A-43AD-A7D3-4789C79DD003}" destId="{5DBC1F21-B660-4C3B-8309-FFA2710A61E5}" srcOrd="7" destOrd="0" presId="urn:microsoft.com/office/officeart/2005/8/layout/default"/>
    <dgm:cxn modelId="{1F30F9AA-F4DE-451A-BF54-2017D753160F}" type="presParOf" srcId="{FDE7CCC3-DF3A-43AD-A7D3-4789C79DD003}" destId="{D5823F5E-22A2-4145-8772-A573E09107A9}" srcOrd="8" destOrd="0" presId="urn:microsoft.com/office/officeart/2005/8/layout/default"/>
    <dgm:cxn modelId="{5748A406-4D6D-411A-BA0F-7B7C981ADFCF}" type="presParOf" srcId="{FDE7CCC3-DF3A-43AD-A7D3-4789C79DD003}" destId="{B5E72B8D-3D5E-401D-AD74-77ED1BBD947C}" srcOrd="9" destOrd="0" presId="urn:microsoft.com/office/officeart/2005/8/layout/default"/>
    <dgm:cxn modelId="{2A954645-15BE-48A5-AFC9-F9975C17D71D}" type="presParOf" srcId="{FDE7CCC3-DF3A-43AD-A7D3-4789C79DD003}" destId="{91691950-2A0E-44FD-9903-17FC2396712F}" srcOrd="10" destOrd="0" presId="urn:microsoft.com/office/officeart/2005/8/layout/default"/>
    <dgm:cxn modelId="{24E38804-4554-491F-ABD0-3958107800D9}" type="presParOf" srcId="{FDE7CCC3-DF3A-43AD-A7D3-4789C79DD003}" destId="{ADBF6F26-0263-456B-AE9C-081AC5F1A6C6}" srcOrd="11" destOrd="0" presId="urn:microsoft.com/office/officeart/2005/8/layout/default"/>
    <dgm:cxn modelId="{E68354B7-5A94-471B-8DC2-B689FCF3B06F}" type="presParOf" srcId="{FDE7CCC3-DF3A-43AD-A7D3-4789C79DD003}" destId="{CA84D422-002A-4F75-967D-D7FFBCB3F66C}" srcOrd="12" destOrd="0" presId="urn:microsoft.com/office/officeart/2005/8/layout/default"/>
    <dgm:cxn modelId="{349B9AD7-9C82-4828-8955-DC03DD63071B}" type="presParOf" srcId="{FDE7CCC3-DF3A-43AD-A7D3-4789C79DD003}" destId="{CCF7761F-EBE0-4865-AA65-CD3FEE1DA9D1}" srcOrd="13" destOrd="0" presId="urn:microsoft.com/office/officeart/2005/8/layout/default"/>
    <dgm:cxn modelId="{667A1235-EF5A-45F1-914A-0CA7636B5803}" type="presParOf" srcId="{FDE7CCC3-DF3A-43AD-A7D3-4789C79DD003}" destId="{59C7397A-974D-4940-96C4-46D2D994C4A6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88523-6130-4886-8D43-96BB10FB1ADE}">
      <dsp:nvSpPr>
        <dsp:cNvPr id="0" name=""/>
        <dsp:cNvSpPr/>
      </dsp:nvSpPr>
      <dsp:spPr>
        <a:xfrm>
          <a:off x="2930" y="533021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Brainstorming on a topic, statement, project or idea</a:t>
          </a:r>
          <a:endParaRPr lang="en-US" sz="2200" kern="1200"/>
        </a:p>
      </dsp:txBody>
      <dsp:txXfrm>
        <a:off x="2930" y="533021"/>
        <a:ext cx="2324694" cy="1394816"/>
      </dsp:txXfrm>
    </dsp:sp>
    <dsp:sp modelId="{31DF207F-5D56-40C9-96CE-E2B48F038D4E}">
      <dsp:nvSpPr>
        <dsp:cNvPr id="0" name=""/>
        <dsp:cNvSpPr/>
      </dsp:nvSpPr>
      <dsp:spPr>
        <a:xfrm>
          <a:off x="2560094" y="533021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Live question bank</a:t>
          </a:r>
          <a:endParaRPr lang="en-US" sz="2200" kern="1200"/>
        </a:p>
      </dsp:txBody>
      <dsp:txXfrm>
        <a:off x="2560094" y="533021"/>
        <a:ext cx="2324694" cy="1394816"/>
      </dsp:txXfrm>
    </dsp:sp>
    <dsp:sp modelId="{BA5949BF-0025-4082-AF83-7A8B29E591E1}">
      <dsp:nvSpPr>
        <dsp:cNvPr id="0" name=""/>
        <dsp:cNvSpPr/>
      </dsp:nvSpPr>
      <dsp:spPr>
        <a:xfrm>
          <a:off x="5117259" y="533021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Online student portfolio</a:t>
          </a:r>
          <a:endParaRPr lang="en-US" sz="2200" kern="1200"/>
        </a:p>
      </dsp:txBody>
      <dsp:txXfrm>
        <a:off x="5117259" y="533021"/>
        <a:ext cx="2324694" cy="1394816"/>
      </dsp:txXfrm>
    </dsp:sp>
    <dsp:sp modelId="{F705DB21-1A2A-444A-81E1-F31D7EC578F6}">
      <dsp:nvSpPr>
        <dsp:cNvPr id="0" name=""/>
        <dsp:cNvSpPr/>
      </dsp:nvSpPr>
      <dsp:spPr>
        <a:xfrm>
          <a:off x="7674423" y="533021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Exit ticket padlet</a:t>
          </a:r>
          <a:endParaRPr lang="en-US" sz="2200" kern="1200"/>
        </a:p>
      </dsp:txBody>
      <dsp:txXfrm>
        <a:off x="7674423" y="533021"/>
        <a:ext cx="2324694" cy="1394816"/>
      </dsp:txXfrm>
    </dsp:sp>
    <dsp:sp modelId="{D5823F5E-22A2-4145-8772-A573E09107A9}">
      <dsp:nvSpPr>
        <dsp:cNvPr id="0" name=""/>
        <dsp:cNvSpPr/>
      </dsp:nvSpPr>
      <dsp:spPr>
        <a:xfrm>
          <a:off x="2930" y="2160307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Beginning of the schoolyear – Icebreaker</a:t>
          </a:r>
          <a:endParaRPr lang="en-US" sz="2200" kern="1200"/>
        </a:p>
      </dsp:txBody>
      <dsp:txXfrm>
        <a:off x="2930" y="2160307"/>
        <a:ext cx="2324694" cy="1394816"/>
      </dsp:txXfrm>
    </dsp:sp>
    <dsp:sp modelId="{91691950-2A0E-44FD-9903-17FC2396712F}">
      <dsp:nvSpPr>
        <dsp:cNvPr id="0" name=""/>
        <dsp:cNvSpPr/>
      </dsp:nvSpPr>
      <dsp:spPr>
        <a:xfrm>
          <a:off x="2560094" y="2160307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End of the schoolyear - Give a compliment</a:t>
          </a:r>
          <a:endParaRPr lang="en-US" sz="2200" kern="1200"/>
        </a:p>
      </dsp:txBody>
      <dsp:txXfrm>
        <a:off x="2560094" y="2160307"/>
        <a:ext cx="2324694" cy="1394816"/>
      </dsp:txXfrm>
    </dsp:sp>
    <dsp:sp modelId="{CA84D422-002A-4F75-967D-D7FFBCB3F66C}">
      <dsp:nvSpPr>
        <dsp:cNvPr id="0" name=""/>
        <dsp:cNvSpPr/>
      </dsp:nvSpPr>
      <dsp:spPr>
        <a:xfrm>
          <a:off x="5117259" y="2160307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Book discussions</a:t>
          </a:r>
          <a:endParaRPr lang="en-US" sz="2200" kern="1200"/>
        </a:p>
      </dsp:txBody>
      <dsp:txXfrm>
        <a:off x="5117259" y="2160307"/>
        <a:ext cx="2324694" cy="1394816"/>
      </dsp:txXfrm>
    </dsp:sp>
    <dsp:sp modelId="{59C7397A-974D-4940-96C4-46D2D994C4A6}">
      <dsp:nvSpPr>
        <dsp:cNvPr id="0" name=""/>
        <dsp:cNvSpPr/>
      </dsp:nvSpPr>
      <dsp:spPr>
        <a:xfrm>
          <a:off x="7674423" y="2160307"/>
          <a:ext cx="2324694" cy="1394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Complete the story</a:t>
          </a:r>
          <a:endParaRPr lang="en-US" sz="2200" kern="1200"/>
        </a:p>
      </dsp:txBody>
      <dsp:txXfrm>
        <a:off x="7674423" y="2160307"/>
        <a:ext cx="2324694" cy="1394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11/12/2022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11/12/2022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11/12/2022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11/12/2022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11/12/2022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11/12/2022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11/12/2022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11/12/2022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11/12/2022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11/12/2022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11/12/2022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11/12/2022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11/12/2022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11/12/2022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11/12/2022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11/12/2022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11/12/2022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11/12/2022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adlet.com/mirelarukavinasabo1/xfgi9khmk7t8mb9x" TargetMode="External"/><Relationship Id="rId3" Type="http://schemas.openxmlformats.org/officeDocument/2006/relationships/hyperlink" Target="https://padlet.com/barbarabosnjak1/3qy5vpwt2by1ghxg" TargetMode="External"/><Relationship Id="rId7" Type="http://schemas.openxmlformats.org/officeDocument/2006/relationships/hyperlink" Target="https://padlet.com/mirelarukavinasabo/lyeu18rcbk3l6lyi" TargetMode="External"/><Relationship Id="rId2" Type="http://schemas.openxmlformats.org/officeDocument/2006/relationships/hyperlink" Target="https://padlet.com/mirelarukavinasabo/mouev6roc0qr542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dlet.com/mirelarukavinasabo/sk49y4yeon0gu6n2" TargetMode="External"/><Relationship Id="rId5" Type="http://schemas.openxmlformats.org/officeDocument/2006/relationships/hyperlink" Target="https://padlet.com/mirelarukavinasabo/k0jgp7opg86mgb31" TargetMode="External"/><Relationship Id="rId4" Type="http://schemas.openxmlformats.org/officeDocument/2006/relationships/hyperlink" Target="https://padlet.com/mirelarukavinasabo/gdn5lugavw3hoj9w" TargetMode="External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bit.ly/HUPEpadle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684E5C-1F84-4FFA-8057-B8FE0091B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1" y="781665"/>
            <a:ext cx="10174491" cy="2374490"/>
          </a:xfrm>
        </p:spPr>
        <p:txBody>
          <a:bodyPr/>
          <a:lstStyle/>
          <a:p>
            <a:pPr algn="ctr"/>
            <a:r>
              <a:rPr lang="hr-HR" err="1"/>
              <a:t>Padlet</a:t>
            </a:r>
            <a:r>
              <a:rPr lang="hr-HR"/>
              <a:t> ­ - </a:t>
            </a:r>
            <a:r>
              <a:rPr lang="en-US"/>
              <a:t>ICT </a:t>
            </a:r>
            <a:r>
              <a:rPr lang="hr-HR"/>
              <a:t>T</a:t>
            </a:r>
            <a:r>
              <a:rPr lang="en-US" err="1"/>
              <a:t>ool</a:t>
            </a:r>
            <a:r>
              <a:rPr lang="en-US"/>
              <a:t> of the </a:t>
            </a:r>
            <a:r>
              <a:rPr lang="hr-HR"/>
              <a:t>F</a:t>
            </a:r>
            <a:r>
              <a:rPr lang="en-US" err="1"/>
              <a:t>uture</a:t>
            </a:r>
            <a:r>
              <a:rPr lang="hr-HR"/>
              <a:t>: </a:t>
            </a:r>
            <a:br>
              <a:rPr lang="hr-HR"/>
            </a:br>
            <a:r>
              <a:rPr lang="hr-HR" err="1"/>
              <a:t>Recycle</a:t>
            </a:r>
            <a:r>
              <a:rPr lang="hr-HR"/>
              <a:t>, </a:t>
            </a:r>
            <a:r>
              <a:rPr lang="hr-HR" err="1"/>
              <a:t>Reuse</a:t>
            </a:r>
            <a:r>
              <a:rPr lang="hr-HR"/>
              <a:t> and </a:t>
            </a:r>
            <a:r>
              <a:rPr lang="hr-HR" err="1"/>
              <a:t>Recreate</a:t>
            </a:r>
            <a:br>
              <a:rPr lang="hr-HR"/>
            </a:br>
            <a:endParaRPr lang="hr-HR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B8A5055-D100-4DE0-A0CA-FF0E3A9E4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10174490" cy="20378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hr-HR" dirty="0"/>
              <a:t>    Barbara Bošnjak, Isidor Kršnjavi </a:t>
            </a:r>
            <a:r>
              <a:rPr lang="hr-HR" dirty="0" err="1"/>
              <a:t>High</a:t>
            </a:r>
            <a:r>
              <a:rPr lang="hr-HR" dirty="0"/>
              <a:t> </a:t>
            </a:r>
            <a:r>
              <a:rPr lang="hr-HR" dirty="0" err="1"/>
              <a:t>School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Našice</a:t>
            </a:r>
            <a:endParaRPr lang="en-US" dirty="0"/>
          </a:p>
          <a:p>
            <a:pPr algn="ctr"/>
            <a:r>
              <a:rPr lang="hr-HR" dirty="0"/>
              <a:t>     Mirela Rukavina-Sabo, </a:t>
            </a:r>
            <a:r>
              <a:rPr lang="hr-HR" dirty="0">
                <a:ea typeface="+mn-lt"/>
                <a:cs typeface="+mn-lt"/>
              </a:rPr>
              <a:t>Isidor Kršnjavi </a:t>
            </a:r>
            <a:r>
              <a:rPr lang="hr-HR" dirty="0" err="1">
                <a:ea typeface="+mn-lt"/>
                <a:cs typeface="+mn-lt"/>
              </a:rPr>
              <a:t>High</a:t>
            </a:r>
            <a:r>
              <a:rPr lang="hr-HR" dirty="0">
                <a:ea typeface="+mn-lt"/>
                <a:cs typeface="+mn-lt"/>
              </a:rPr>
              <a:t> </a:t>
            </a:r>
            <a:r>
              <a:rPr lang="hr-HR" dirty="0" err="1">
                <a:ea typeface="+mn-lt"/>
                <a:cs typeface="+mn-lt"/>
              </a:rPr>
              <a:t>School</a:t>
            </a:r>
            <a:r>
              <a:rPr lang="hr-HR" dirty="0">
                <a:ea typeface="+mn-lt"/>
                <a:cs typeface="+mn-lt"/>
              </a:rPr>
              <a:t> </a:t>
            </a:r>
            <a:r>
              <a:rPr lang="hr-HR" dirty="0" err="1">
                <a:ea typeface="+mn-lt"/>
                <a:cs typeface="+mn-lt"/>
              </a:rPr>
              <a:t>of</a:t>
            </a:r>
            <a:r>
              <a:rPr lang="hr-HR" dirty="0">
                <a:ea typeface="+mn-lt"/>
                <a:cs typeface="+mn-lt"/>
              </a:rPr>
              <a:t> Našice</a:t>
            </a:r>
          </a:p>
          <a:p>
            <a:pPr algn="ctr"/>
            <a:endParaRPr lang="hr-HR" dirty="0">
              <a:ea typeface="+mn-lt"/>
              <a:cs typeface="+mn-lt"/>
            </a:endParaRPr>
          </a:p>
          <a:p>
            <a:pPr algn="ctr"/>
            <a:r>
              <a:rPr lang="hr-HR" dirty="0">
                <a:ea typeface="+mn-lt"/>
                <a:cs typeface="+mn-lt"/>
              </a:rPr>
              <a:t>30</a:t>
            </a:r>
            <a:r>
              <a:rPr lang="hr-HR" baseline="30000" dirty="0">
                <a:ea typeface="+mn-lt"/>
                <a:cs typeface="+mn-lt"/>
              </a:rPr>
              <a:t>th</a:t>
            </a:r>
            <a:r>
              <a:rPr lang="hr-HR" dirty="0">
                <a:ea typeface="+mn-lt"/>
                <a:cs typeface="+mn-lt"/>
              </a:rPr>
              <a:t> </a:t>
            </a:r>
            <a:r>
              <a:rPr lang="hr-HR" dirty="0" err="1">
                <a:ea typeface="+mn-lt"/>
                <a:cs typeface="+mn-lt"/>
              </a:rPr>
              <a:t>Annual</a:t>
            </a:r>
            <a:r>
              <a:rPr lang="hr-HR" dirty="0">
                <a:ea typeface="+mn-lt"/>
                <a:cs typeface="+mn-lt"/>
              </a:rPr>
              <a:t> International HUPE </a:t>
            </a:r>
            <a:r>
              <a:rPr lang="hr-HR" dirty="0" err="1">
                <a:ea typeface="+mn-lt"/>
                <a:cs typeface="+mn-lt"/>
              </a:rPr>
              <a:t>Conference</a:t>
            </a:r>
            <a:r>
              <a:rPr lang="hr-HR" dirty="0">
                <a:ea typeface="+mn-lt"/>
                <a:cs typeface="+mn-lt"/>
              </a:rPr>
              <a:t> </a:t>
            </a:r>
            <a:endParaRPr lang="hr-HR" dirty="0"/>
          </a:p>
          <a:p>
            <a:pPr algn="ctr"/>
            <a:r>
              <a:rPr lang="en-US" dirty="0">
                <a:ea typeface="+mn-lt"/>
                <a:cs typeface="+mn-lt"/>
              </a:rPr>
              <a:t>Poreč, 11th – 13th November 2022</a:t>
            </a:r>
            <a:endParaRPr lang="hr-HR" dirty="0">
              <a:ea typeface="+mn-lt"/>
              <a:cs typeface="+mn-lt"/>
            </a:endParaRPr>
          </a:p>
          <a:p>
            <a:pPr algn="ctr"/>
            <a:endParaRPr lang="hr-HR" dirty="0"/>
          </a:p>
          <a:p>
            <a:pPr algn="ctr"/>
            <a:endParaRPr lang="hr-HR"/>
          </a:p>
          <a:p>
            <a:pPr algn="ctr"/>
            <a:endParaRPr lang="hr-HR" dirty="0"/>
          </a:p>
        </p:txBody>
      </p:sp>
      <p:pic>
        <p:nvPicPr>
          <p:cNvPr id="1026" name="Picture 2" descr="패들렛 Padlet 을 소개합니다 - 협업과 공유의 즐거움 : 네이버 블로그">
            <a:extLst>
              <a:ext uri="{FF2B5EF4-FFF2-40B4-BE49-F238E27FC236}">
                <a16:creationId xmlns:a16="http://schemas.microsoft.com/office/drawing/2014/main" id="{2960A47F-6A7C-4668-BA0C-138707176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759" y="2600325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81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40F5FF-FD8D-4B89-985F-E6F2C353C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               </a:t>
            </a:r>
            <a:r>
              <a:rPr lang="hr-HR" sz="4000" b="1" dirty="0" err="1"/>
              <a:t>Outline</a:t>
            </a:r>
            <a:endParaRPr lang="en-US" sz="4000" b="1" dirty="0" err="1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D0047EB-5379-4843-B316-8DD68A908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hr-HR" sz="2800" dirty="0" err="1">
                <a:latin typeface="+mj-lt"/>
              </a:rPr>
              <a:t>What</a:t>
            </a:r>
            <a:r>
              <a:rPr lang="hr-HR" sz="2800" dirty="0">
                <a:latin typeface="+mj-lt"/>
              </a:rPr>
              <a:t> </a:t>
            </a:r>
            <a:r>
              <a:rPr lang="hr-HR" sz="2800" dirty="0" err="1">
                <a:latin typeface="+mj-lt"/>
              </a:rPr>
              <a:t>is</a:t>
            </a:r>
            <a:r>
              <a:rPr lang="hr-HR" sz="2800" dirty="0">
                <a:latin typeface="+mj-lt"/>
              </a:rPr>
              <a:t> </a:t>
            </a:r>
            <a:r>
              <a:rPr lang="hr-HR" sz="2800" dirty="0" err="1">
                <a:latin typeface="+mj-lt"/>
              </a:rPr>
              <a:t>Padlet</a:t>
            </a:r>
            <a:r>
              <a:rPr lang="hr-HR" sz="2800" dirty="0">
                <a:latin typeface="+mj-lt"/>
              </a:rPr>
              <a:t>?</a:t>
            </a:r>
          </a:p>
          <a:p>
            <a:pPr marL="457200" indent="-457200">
              <a:buFont typeface="+mj-lt"/>
              <a:buAutoNum type="arabicParenR"/>
            </a:pPr>
            <a:r>
              <a:rPr lang="hr-HR" sz="2800" dirty="0">
                <a:latin typeface="+mj-lt"/>
              </a:rPr>
              <a:t>How to Use </a:t>
            </a:r>
            <a:r>
              <a:rPr lang="hr-HR" sz="2800" dirty="0" err="1">
                <a:latin typeface="+mj-lt"/>
              </a:rPr>
              <a:t>Padlet</a:t>
            </a:r>
            <a:r>
              <a:rPr lang="hr-HR" sz="2800" dirty="0">
                <a:latin typeface="+mj-lt"/>
              </a:rPr>
              <a:t>?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800" i="0" dirty="0">
                <a:effectLst/>
                <a:latin typeface="+mj-lt"/>
              </a:rPr>
              <a:t>Ways to </a:t>
            </a:r>
            <a:r>
              <a:rPr lang="hr-HR" sz="2800" i="0" dirty="0">
                <a:effectLst/>
                <a:latin typeface="+mj-lt"/>
              </a:rPr>
              <a:t>U</a:t>
            </a:r>
            <a:r>
              <a:rPr lang="en-US" sz="2800" i="0" dirty="0">
                <a:effectLst/>
                <a:latin typeface="+mj-lt"/>
              </a:rPr>
              <a:t>se Padlet in the </a:t>
            </a:r>
            <a:r>
              <a:rPr lang="hr-HR" sz="2800" i="0" dirty="0">
                <a:effectLst/>
                <a:latin typeface="+mj-lt"/>
              </a:rPr>
              <a:t>C</a:t>
            </a:r>
            <a:r>
              <a:rPr lang="en-US" sz="2800" i="0" dirty="0" err="1">
                <a:effectLst/>
                <a:latin typeface="+mj-lt"/>
              </a:rPr>
              <a:t>lassroom</a:t>
            </a:r>
            <a:endParaRPr lang="hr-HR" sz="2800" i="0" dirty="0">
              <a:effectLst/>
              <a:latin typeface="+mj-lt"/>
            </a:endParaRPr>
          </a:p>
          <a:p>
            <a:pPr marL="457200" indent="-457200">
              <a:buFont typeface="+mj-lt"/>
              <a:buAutoNum type="arabicParenR"/>
            </a:pPr>
            <a:r>
              <a:rPr lang="hr-HR" sz="2800" dirty="0" err="1">
                <a:latin typeface="+mj-lt"/>
              </a:rPr>
              <a:t>Sharing</a:t>
            </a:r>
            <a:r>
              <a:rPr lang="hr-HR" sz="2800" dirty="0">
                <a:latin typeface="+mj-lt"/>
              </a:rPr>
              <a:t> </a:t>
            </a:r>
            <a:r>
              <a:rPr lang="hr-HR" sz="2800" dirty="0" err="1">
                <a:latin typeface="+mj-lt"/>
              </a:rPr>
              <a:t>Good</a:t>
            </a:r>
            <a:r>
              <a:rPr lang="hr-HR" sz="2800" dirty="0">
                <a:latin typeface="+mj-lt"/>
              </a:rPr>
              <a:t> </a:t>
            </a:r>
            <a:r>
              <a:rPr lang="hr-HR" sz="2800" dirty="0" err="1">
                <a:latin typeface="+mj-lt"/>
              </a:rPr>
              <a:t>Practice</a:t>
            </a:r>
            <a:r>
              <a:rPr lang="hr-HR" sz="2800" dirty="0">
                <a:latin typeface="+mj-lt"/>
              </a:rPr>
              <a:t> - </a:t>
            </a:r>
            <a:r>
              <a:rPr lang="hr-HR" sz="2800" dirty="0" err="1">
                <a:latin typeface="+mj-lt"/>
              </a:rPr>
              <a:t>Padlet</a:t>
            </a:r>
            <a:r>
              <a:rPr lang="hr-HR" sz="2800" dirty="0">
                <a:latin typeface="+mj-lt"/>
              </a:rPr>
              <a:t> </a:t>
            </a:r>
            <a:r>
              <a:rPr lang="hr-HR" sz="2800" dirty="0" err="1">
                <a:latin typeface="+mj-lt"/>
              </a:rPr>
              <a:t>Examples</a:t>
            </a:r>
            <a:endParaRPr lang="hr-HR" sz="2800" dirty="0">
              <a:latin typeface="+mj-lt"/>
            </a:endParaRPr>
          </a:p>
          <a:p>
            <a:pPr marL="457200" indent="-457200">
              <a:buFont typeface="+mj-lt"/>
              <a:buAutoNum type="arabicParenR"/>
            </a:pPr>
            <a:r>
              <a:rPr lang="hr-HR" sz="2800" i="0" dirty="0" err="1">
                <a:effectLst/>
                <a:latin typeface="+mj-lt"/>
              </a:rPr>
              <a:t>Advantages</a:t>
            </a:r>
            <a:r>
              <a:rPr lang="hr-HR" sz="2800" i="0" dirty="0">
                <a:effectLst/>
                <a:latin typeface="+mj-lt"/>
              </a:rPr>
              <a:t> </a:t>
            </a:r>
            <a:r>
              <a:rPr lang="hr-HR" sz="2800" i="0" dirty="0" err="1">
                <a:effectLst/>
                <a:latin typeface="+mj-lt"/>
              </a:rPr>
              <a:t>of</a:t>
            </a:r>
            <a:r>
              <a:rPr lang="hr-HR" sz="2800" i="0" dirty="0">
                <a:effectLst/>
                <a:latin typeface="+mj-lt"/>
              </a:rPr>
              <a:t> </a:t>
            </a:r>
            <a:r>
              <a:rPr lang="hr-HR" sz="2800" i="0" dirty="0" err="1">
                <a:effectLst/>
                <a:latin typeface="+mj-lt"/>
              </a:rPr>
              <a:t>Using</a:t>
            </a:r>
            <a:r>
              <a:rPr lang="hr-HR" sz="2800" i="0" dirty="0">
                <a:effectLst/>
                <a:latin typeface="+mj-lt"/>
              </a:rPr>
              <a:t> </a:t>
            </a:r>
            <a:r>
              <a:rPr lang="hr-HR" sz="2800" i="0" dirty="0" err="1">
                <a:effectLst/>
                <a:latin typeface="+mj-lt"/>
              </a:rPr>
              <a:t>Padlet</a:t>
            </a:r>
            <a:r>
              <a:rPr lang="hr-HR" sz="2800" i="0" dirty="0">
                <a:effectLst/>
                <a:latin typeface="+mj-lt"/>
              </a:rPr>
              <a:t> </a:t>
            </a:r>
            <a:r>
              <a:rPr lang="hr-HR" sz="2800" i="0" dirty="0" err="1">
                <a:effectLst/>
                <a:latin typeface="+mj-lt"/>
              </a:rPr>
              <a:t>in</a:t>
            </a:r>
            <a:r>
              <a:rPr lang="hr-HR" sz="2800" i="0" dirty="0">
                <a:effectLst/>
                <a:latin typeface="+mj-lt"/>
              </a:rPr>
              <a:t> </a:t>
            </a:r>
            <a:r>
              <a:rPr lang="hr-HR" sz="2800" i="0" dirty="0" err="1">
                <a:effectLst/>
                <a:latin typeface="+mj-lt"/>
              </a:rPr>
              <a:t>the</a:t>
            </a:r>
            <a:r>
              <a:rPr lang="hr-HR" sz="2800" i="0" dirty="0">
                <a:effectLst/>
                <a:latin typeface="+mj-lt"/>
              </a:rPr>
              <a:t> </a:t>
            </a:r>
            <a:r>
              <a:rPr lang="hr-HR" sz="2800" i="0" dirty="0" err="1">
                <a:effectLst/>
                <a:latin typeface="+mj-lt"/>
              </a:rPr>
              <a:t>Classroom</a:t>
            </a:r>
            <a:r>
              <a:rPr lang="hr-HR" sz="2800" dirty="0">
                <a:latin typeface="+mj-lt"/>
              </a:rPr>
              <a:t> </a:t>
            </a:r>
          </a:p>
          <a:p>
            <a:pPr marL="457200" indent="-457200">
              <a:buAutoNum type="arabicParenR"/>
            </a:pPr>
            <a:endParaRPr lang="hr-HR" sz="2000" dirty="0"/>
          </a:p>
          <a:p>
            <a:endParaRPr lang="hr-HR" sz="2800"/>
          </a:p>
        </p:txBody>
      </p:sp>
      <p:pic>
        <p:nvPicPr>
          <p:cNvPr id="2050" name="Picture 2" descr="패들렛 Padlet 을 소개합니다 - 협업과 공유의 즐거움 : 네이버 블로그">
            <a:extLst>
              <a:ext uri="{FF2B5EF4-FFF2-40B4-BE49-F238E27FC236}">
                <a16:creationId xmlns:a16="http://schemas.microsoft.com/office/drawing/2014/main" id="{E49F023E-AC1C-4DAE-96F7-BE7BF9541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92" y="310019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78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085E61-5230-4102-B642-F1C26CB8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err="1">
                <a:latin typeface="+mj-lt"/>
              </a:rPr>
              <a:t>What</a:t>
            </a:r>
            <a:r>
              <a:rPr lang="hr-HR" b="1" dirty="0">
                <a:latin typeface="+mj-lt"/>
              </a:rPr>
              <a:t> </a:t>
            </a:r>
            <a:r>
              <a:rPr lang="hr-HR" b="1" dirty="0" err="1">
                <a:latin typeface="+mj-lt"/>
              </a:rPr>
              <a:t>is</a:t>
            </a:r>
            <a:r>
              <a:rPr lang="hr-HR" b="1" dirty="0">
                <a:latin typeface="+mj-lt"/>
              </a:rPr>
              <a:t> </a:t>
            </a:r>
            <a:r>
              <a:rPr lang="hr-HR" b="1" dirty="0" err="1">
                <a:latin typeface="+mj-lt"/>
              </a:rPr>
              <a:t>Padlet</a:t>
            </a:r>
            <a:r>
              <a:rPr lang="hr-HR" b="1" dirty="0">
                <a:latin typeface="+mj-lt"/>
              </a:rPr>
              <a:t>?</a:t>
            </a:r>
            <a:br>
              <a:rPr lang="hr-HR" b="1" dirty="0"/>
            </a:br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5B838CB-D5F7-4B6D-AB37-E57455DC4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741490" cy="391561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a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technological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tool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that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works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like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a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cork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board</a:t>
            </a:r>
            <a:r>
              <a:rPr lang="hr-HR" sz="2800">
                <a:ea typeface="Times New Roman" panose="02020603050405020304" pitchFamily="18" charset="0"/>
                <a:cs typeface="Times New Roman"/>
              </a:rPr>
              <a:t> </a:t>
            </a:r>
            <a:endParaRPr lang="hr-HR" sz="28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posting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notes</a:t>
            </a:r>
          </a:p>
          <a:p>
            <a:pPr>
              <a:lnSpc>
                <a:spcPct val="120000"/>
              </a:lnSpc>
            </a:pP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sharing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notes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with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others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in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the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form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of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links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,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images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,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videos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and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different</a:t>
            </a:r>
            <a:r>
              <a:rPr lang="hr-HR" sz="2800">
                <a:effectLst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err="1">
                <a:effectLst/>
                <a:ea typeface="Times New Roman" panose="02020603050405020304" pitchFamily="18" charset="0"/>
                <a:cs typeface="Times New Roman"/>
              </a:rPr>
              <a:t>documents</a:t>
            </a:r>
            <a:endParaRPr lang="hr-HR" sz="2800">
              <a:effectLst/>
              <a:ea typeface="Times New Roman" panose="02020603050405020304" pitchFamily="18" charset="0"/>
              <a:cs typeface="Times New Roman"/>
            </a:endParaRPr>
          </a:p>
          <a:p>
            <a:endParaRPr lang="hr-HR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9810B002-8BE8-4570-B01B-372F075195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4350" y="2085520"/>
            <a:ext cx="6072134" cy="4344309"/>
          </a:xfrm>
          <a:prstGeom prst="rect">
            <a:avLst/>
          </a:prstGeom>
        </p:spPr>
      </p:pic>
      <p:pic>
        <p:nvPicPr>
          <p:cNvPr id="3074" name="Picture 2" descr="패들렛 Padlet 을 소개합니다 - 협업과 공유의 즐거움 : 네이버 블로그">
            <a:extLst>
              <a:ext uri="{FF2B5EF4-FFF2-40B4-BE49-F238E27FC236}">
                <a16:creationId xmlns:a16="http://schemas.microsoft.com/office/drawing/2014/main" id="{3FF7AFC2-FC61-4256-B3CD-9E92AEB02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92" y="42817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177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085E61-5230-4102-B642-F1C26CB8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r-HR">
                <a:latin typeface="+mj-lt"/>
              </a:rPr>
            </a:br>
            <a:r>
              <a:rPr lang="hr-HR" b="1"/>
              <a:t> </a:t>
            </a:r>
            <a:r>
              <a:rPr lang="hr-HR" b="1">
                <a:latin typeface="+mj-lt"/>
              </a:rPr>
              <a:t>How to Use </a:t>
            </a:r>
            <a:r>
              <a:rPr lang="hr-HR" b="1" err="1">
                <a:latin typeface="+mj-lt"/>
              </a:rPr>
              <a:t>Padlet</a:t>
            </a:r>
            <a:r>
              <a:rPr lang="hr-HR" b="1">
                <a:latin typeface="+mj-lt"/>
              </a:rPr>
              <a:t>?</a:t>
            </a:r>
            <a:br>
              <a:rPr lang="hr-HR" b="1"/>
            </a:br>
            <a:br>
              <a:rPr lang="hr-HR">
                <a:latin typeface="+mj-lt"/>
              </a:rPr>
            </a:br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5B838CB-D5F7-4B6D-AB37-E57455DC46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install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the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Padlet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app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or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 on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phone</a:t>
            </a:r>
            <a:r>
              <a:rPr lang="hr-HR" sz="2800">
                <a:latin typeface="+mj-lt"/>
                <a:ea typeface="Times New Roman" panose="02020603050405020304" pitchFamily="18" charset="0"/>
              </a:rPr>
              <a:t> </a:t>
            </a:r>
            <a:endParaRPr lang="hr-HR" sz="2800">
              <a:effectLst/>
              <a:latin typeface="+mj-lt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go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to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the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Padlet</a:t>
            </a:r>
            <a:r>
              <a:rPr lang="hr-HR" sz="2800"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latin typeface="+mj-lt"/>
                <a:ea typeface="Times New Roman" panose="02020603050405020304" pitchFamily="18" charset="0"/>
              </a:rPr>
              <a:t>website</a:t>
            </a:r>
            <a:endParaRPr lang="hr-HR" sz="2800" u="sng">
              <a:effectLst/>
              <a:latin typeface="+mj-lt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hr-HR" sz="2800" b="1"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 b="1" err="1">
                <a:effectLst/>
                <a:latin typeface="+mj-lt"/>
                <a:ea typeface="Times New Roman" panose="02020603050405020304" pitchFamily="18" charset="0"/>
              </a:rPr>
              <a:t>create</a:t>
            </a:r>
            <a:r>
              <a:rPr lang="hr-HR" sz="2800" b="1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b="1" err="1">
                <a:effectLst/>
                <a:latin typeface="+mj-lt"/>
                <a:ea typeface="Times New Roman" panose="02020603050405020304" pitchFamily="18" charset="0"/>
              </a:rPr>
              <a:t>an</a:t>
            </a:r>
            <a:r>
              <a:rPr lang="hr-HR" sz="2800" b="1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b="1" err="1">
                <a:effectLst/>
                <a:latin typeface="+mj-lt"/>
                <a:ea typeface="Times New Roman" panose="02020603050405020304" pitchFamily="18" charset="0"/>
              </a:rPr>
              <a:t>account</a:t>
            </a:r>
            <a:r>
              <a:rPr lang="hr-HR" sz="2800" b="1">
                <a:latin typeface="+mj-lt"/>
                <a:ea typeface="Times New Roman" panose="02020603050405020304" pitchFamily="18" charset="0"/>
              </a:rPr>
              <a:t> </a:t>
            </a:r>
            <a:endParaRPr lang="hr-HR" sz="2800" b="1">
              <a:effectLst/>
              <a:latin typeface="+mj-lt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hr-HR" sz="2800" b="1"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 b="1">
                <a:effectLst/>
                <a:latin typeface="+mj-lt"/>
                <a:ea typeface="Times New Roman" panose="02020603050405020304" pitchFamily="18" charset="0"/>
              </a:rPr>
              <a:t>make </a:t>
            </a:r>
            <a:r>
              <a:rPr lang="hr-HR" sz="2800" b="1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r-HR" sz="2800" b="1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b="1" err="1">
                <a:effectLst/>
                <a:latin typeface="+mj-lt"/>
                <a:ea typeface="Times New Roman" panose="02020603050405020304" pitchFamily="18" charset="0"/>
              </a:rPr>
              <a:t>first</a:t>
            </a:r>
            <a:r>
              <a:rPr lang="hr-HR" sz="2800" b="1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b="1" err="1">
                <a:effectLst/>
                <a:latin typeface="+mj-lt"/>
                <a:ea typeface="Times New Roman" panose="02020603050405020304" pitchFamily="18" charset="0"/>
              </a:rPr>
              <a:t>board</a:t>
            </a:r>
            <a:endParaRPr lang="hr-HR" sz="2800" b="1">
              <a:effectLst/>
              <a:latin typeface="+mj-lt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hr-HR" sz="2800"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share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a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Padlet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board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by</a:t>
            </a:r>
            <a:r>
              <a:rPr lang="hr-HR" sz="2800"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a</a:t>
            </a:r>
            <a:r>
              <a:rPr lang="hr-HR" sz="2800"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QR</a:t>
            </a:r>
            <a:r>
              <a:rPr lang="hr-HR" sz="2800">
                <a:latin typeface="+mj-lt"/>
                <a:ea typeface="Times New Roman" panose="02020603050405020304" pitchFamily="18" charset="0"/>
              </a:rPr>
              <a:t> 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code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r-HR" sz="2800" err="1">
                <a:effectLst/>
                <a:latin typeface="+mj-lt"/>
                <a:ea typeface="Times New Roman" panose="02020603050405020304" pitchFamily="18" charset="0"/>
              </a:rPr>
              <a:t>or</a:t>
            </a:r>
            <a:r>
              <a:rPr lang="hr-HR" sz="2800">
                <a:effectLst/>
                <a:latin typeface="+mj-lt"/>
                <a:ea typeface="Times New Roman" panose="02020603050405020304" pitchFamily="18" charset="0"/>
              </a:rPr>
              <a:t> a link</a:t>
            </a:r>
          </a:p>
          <a:p>
            <a:endParaRPr lang="hr-HR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270B517C-B9AD-4E9F-A509-82522DB34C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5937" y="2336873"/>
            <a:ext cx="5424159" cy="3113989"/>
          </a:xfrm>
          <a:prstGeom prst="rect">
            <a:avLst/>
          </a:prstGeom>
        </p:spPr>
      </p:pic>
      <p:pic>
        <p:nvPicPr>
          <p:cNvPr id="4098" name="Picture 2" descr="패들렛 Padlet 을 소개합니다 - 협업과 공유의 즐거움 : 네이버 블로그">
            <a:extLst>
              <a:ext uri="{FF2B5EF4-FFF2-40B4-BE49-F238E27FC236}">
                <a16:creationId xmlns:a16="http://schemas.microsoft.com/office/drawing/2014/main" id="{E570A3A6-6526-4A28-AFE0-9E9A0D7DA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565" y="42817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677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827BF-5909-F1B0-1652-05A7B63B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/>
            </a:br>
            <a:br>
              <a:rPr lang="en-US"/>
            </a:br>
            <a:r>
              <a:rPr lang="en-US" sz="4400"/>
              <a:t>Creative Ways to </a:t>
            </a:r>
            <a:r>
              <a:rPr lang="hr-HR" sz="4400"/>
              <a:t>U</a:t>
            </a:r>
            <a:r>
              <a:rPr lang="en-US" sz="4400"/>
              <a:t>se Padlet </a:t>
            </a:r>
            <a:br>
              <a:rPr lang="en-US"/>
            </a:br>
            <a:endParaRPr lang="en-US">
              <a:ea typeface="+mj-lt"/>
              <a:cs typeface="+mj-lt"/>
            </a:endParaRPr>
          </a:p>
          <a:p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8E5A21F2-0AEF-4239-2EC8-BB39F74749C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0321" y="2336873"/>
          <a:ext cx="10002049" cy="4088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패들렛 Padlet 을 소개합니다 - 협업과 공유의 즐거움 : 네이버 블로그">
            <a:extLst>
              <a:ext uri="{FF2B5EF4-FFF2-40B4-BE49-F238E27FC236}">
                <a16:creationId xmlns:a16="http://schemas.microsoft.com/office/drawing/2014/main" id="{05B5ECC3-3E55-F9BC-7332-274A2AA2B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385" y="42817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F01B4D08-7EE9-715B-C910-F58AED5928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9220" y="5980531"/>
            <a:ext cx="978199" cy="877917"/>
          </a:xfrm>
          <a:prstGeom prst="rect">
            <a:avLst/>
          </a:prstGeom>
        </p:spPr>
      </p:pic>
      <p:pic>
        <p:nvPicPr>
          <p:cNvPr id="7" name="Picture 7" descr="Icon&#10;&#10;Description automatically generated">
            <a:extLst>
              <a:ext uri="{FF2B5EF4-FFF2-40B4-BE49-F238E27FC236}">
                <a16:creationId xmlns:a16="http://schemas.microsoft.com/office/drawing/2014/main" id="{3FA15A80-45B3-B6D3-81BB-3CD96A8B62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15034" y="766403"/>
            <a:ext cx="901820" cy="968855"/>
          </a:xfrm>
          <a:prstGeom prst="rect">
            <a:avLst/>
          </a:prstGeom>
        </p:spPr>
      </p:pic>
      <p:pic>
        <p:nvPicPr>
          <p:cNvPr id="8" name="Picture 8" descr="Icon&#10;&#10;Description automatically generated">
            <a:extLst>
              <a:ext uri="{FF2B5EF4-FFF2-40B4-BE49-F238E27FC236}">
                <a16:creationId xmlns:a16="http://schemas.microsoft.com/office/drawing/2014/main" id="{9EEB5C75-BC68-A879-E774-141636AC93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5694" y="5980712"/>
            <a:ext cx="987364" cy="820048"/>
          </a:xfrm>
          <a:prstGeom prst="rect">
            <a:avLst/>
          </a:prstGeom>
        </p:spPr>
      </p:pic>
      <p:pic>
        <p:nvPicPr>
          <p:cNvPr id="9" name="Picture 9" descr="Icon&#10;&#10;Description automatically generated">
            <a:extLst>
              <a:ext uri="{FF2B5EF4-FFF2-40B4-BE49-F238E27FC236}">
                <a16:creationId xmlns:a16="http://schemas.microsoft.com/office/drawing/2014/main" id="{3ED464F4-8100-1C1F-F6D7-F6B11E0636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3701" y="1849647"/>
            <a:ext cx="763618" cy="973348"/>
          </a:xfrm>
          <a:prstGeom prst="rect">
            <a:avLst/>
          </a:prstGeom>
        </p:spPr>
      </p:pic>
      <p:pic>
        <p:nvPicPr>
          <p:cNvPr id="10" name="Picture 10" descr="Icon&#10;&#10;Description automatically generated">
            <a:extLst>
              <a:ext uri="{FF2B5EF4-FFF2-40B4-BE49-F238E27FC236}">
                <a16:creationId xmlns:a16="http://schemas.microsoft.com/office/drawing/2014/main" id="{70C4B2CF-2513-E44E-E24A-7EA112B478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80128" y="5899121"/>
            <a:ext cx="1045593" cy="954478"/>
          </a:xfrm>
          <a:prstGeom prst="rect">
            <a:avLst/>
          </a:prstGeom>
        </p:spPr>
      </p:pic>
      <p:pic>
        <p:nvPicPr>
          <p:cNvPr id="11" name="Picture 11" descr="Icon&#10;&#10;Description automatically generated">
            <a:extLst>
              <a:ext uri="{FF2B5EF4-FFF2-40B4-BE49-F238E27FC236}">
                <a16:creationId xmlns:a16="http://schemas.microsoft.com/office/drawing/2014/main" id="{B484C354-D57F-1BA3-17D7-BD2CEC7100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0663" y="1859172"/>
            <a:ext cx="781769" cy="954297"/>
          </a:xfrm>
          <a:prstGeom prst="rect">
            <a:avLst/>
          </a:prstGeom>
        </p:spPr>
      </p:pic>
      <p:pic>
        <p:nvPicPr>
          <p:cNvPr id="12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5B1BF766-79A0-4198-5C8B-C973B47AE4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79858" y="1744332"/>
            <a:ext cx="772962" cy="10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4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B3FE28-86D0-452D-952B-776EFE06B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err="1"/>
              <a:t>Sharing</a:t>
            </a:r>
            <a:r>
              <a:rPr lang="hr-HR"/>
              <a:t> </a:t>
            </a:r>
            <a:r>
              <a:rPr lang="hr-HR" err="1"/>
              <a:t>Good</a:t>
            </a:r>
            <a:r>
              <a:rPr lang="hr-HR"/>
              <a:t> </a:t>
            </a:r>
            <a:r>
              <a:rPr lang="hr-HR" err="1"/>
              <a:t>Practice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8A72D4A-88AA-4BA9-99E2-2C7D51A00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29" y="2135590"/>
            <a:ext cx="10519634" cy="45625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>
                <a:hlinkClick r:id="rId2"/>
              </a:rPr>
              <a:t>https://padlet.com/mirelarukavinasabo/mouev6roc0qr542u</a:t>
            </a:r>
            <a:endParaRPr lang="hr-HR"/>
          </a:p>
          <a:p>
            <a:r>
              <a:rPr lang="hr-HR">
                <a:ea typeface="+mn-lt"/>
                <a:cs typeface="+mn-lt"/>
                <a:hlinkClick r:id="rId3"/>
              </a:rPr>
              <a:t>https://padlet.com/barbarabosnjak1/3qy5vpwt2by1ghxg</a:t>
            </a:r>
            <a:endParaRPr lang="hr-HR"/>
          </a:p>
          <a:p>
            <a:endParaRPr lang="hr-HR"/>
          </a:p>
          <a:p>
            <a:r>
              <a:rPr lang="hr-HR">
                <a:hlinkClick r:id="rId4"/>
              </a:rPr>
              <a:t>https://padlet.com/mirelarukavinasabo/gdn5lugavw3hoj9w</a:t>
            </a:r>
            <a:endParaRPr lang="hr-HR"/>
          </a:p>
          <a:p>
            <a:r>
              <a:rPr lang="hr-HR">
                <a:hlinkClick r:id="rId5"/>
              </a:rPr>
              <a:t>https://padlet.com/mirelarukavinasabo/k0jgp7opg86mgb31</a:t>
            </a:r>
            <a:endParaRPr lang="hr-HR"/>
          </a:p>
          <a:p>
            <a:endParaRPr lang="hr-HR"/>
          </a:p>
          <a:p>
            <a:r>
              <a:rPr lang="hr-HR">
                <a:hlinkClick r:id="rId6"/>
              </a:rPr>
              <a:t>https://padlet.com/mirelarukavinasabo/sk49y4yeon0gu6n2</a:t>
            </a:r>
            <a:endParaRPr lang="hr-HR"/>
          </a:p>
          <a:p>
            <a:endParaRPr lang="hr-HR"/>
          </a:p>
          <a:p>
            <a:r>
              <a:rPr lang="hr-HR">
                <a:hlinkClick r:id="rId7"/>
              </a:rPr>
              <a:t>https://padlet.com/mirelarukavinasabo/lyeu18rcbk3l6lyi</a:t>
            </a:r>
            <a:endParaRPr lang="hr-HR"/>
          </a:p>
          <a:p>
            <a:r>
              <a:rPr lang="hr-HR">
                <a:hlinkClick r:id="rId8"/>
              </a:rPr>
              <a:t>https://padlet.com/mirelarukavinasabo1/xfgi9khmk7t8mb9x</a:t>
            </a:r>
            <a:endParaRPr lang="hr-HR"/>
          </a:p>
          <a:p>
            <a:pPr marL="0" indent="0">
              <a:buNone/>
            </a:pPr>
            <a:endParaRPr lang="hr-HR"/>
          </a:p>
          <a:p>
            <a:endParaRPr lang="hr-HR"/>
          </a:p>
          <a:p>
            <a:endParaRPr lang="hr-HR"/>
          </a:p>
          <a:p>
            <a:endParaRPr lang="hr-HR"/>
          </a:p>
        </p:txBody>
      </p:sp>
      <p:pic>
        <p:nvPicPr>
          <p:cNvPr id="4" name="Picture 2" descr="패들렛 Padlet 을 소개합니다 - 협업과 공유의 즐거움 : 네이버 블로그">
            <a:extLst>
              <a:ext uri="{FF2B5EF4-FFF2-40B4-BE49-F238E27FC236}">
                <a16:creationId xmlns:a16="http://schemas.microsoft.com/office/drawing/2014/main" id="{DB2308BD-DF63-4A1D-A57C-57684D9B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385" y="42817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977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085E61-5230-4102-B642-F1C26CB8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r-HR">
                <a:latin typeface="+mj-lt"/>
              </a:rPr>
            </a:br>
            <a:br>
              <a:rPr lang="hr-HR">
                <a:latin typeface="+mj-lt"/>
              </a:rPr>
            </a:br>
            <a:r>
              <a:rPr lang="hr-HR"/>
              <a:t>                   </a:t>
            </a:r>
            <a:r>
              <a:rPr lang="hr-HR" b="1"/>
              <a:t> </a:t>
            </a:r>
            <a:br>
              <a:rPr lang="hr-HR" b="1"/>
            </a:br>
            <a:r>
              <a:rPr lang="hr-HR" b="1"/>
              <a:t>                      </a:t>
            </a:r>
            <a:r>
              <a:rPr lang="hr-HR" b="1" err="1"/>
              <a:t>Benefits</a:t>
            </a:r>
            <a:r>
              <a:rPr lang="hr-HR" b="1"/>
              <a:t> </a:t>
            </a:r>
            <a:r>
              <a:rPr lang="hr-HR" b="1" err="1"/>
              <a:t>of</a:t>
            </a:r>
            <a:r>
              <a:rPr lang="hr-HR" b="1" i="0">
                <a:effectLst/>
                <a:latin typeface="+mj-lt"/>
              </a:rPr>
              <a:t> </a:t>
            </a:r>
            <a:r>
              <a:rPr lang="hr-HR" b="1" i="0" err="1">
                <a:effectLst/>
                <a:latin typeface="+mj-lt"/>
              </a:rPr>
              <a:t>Using</a:t>
            </a:r>
            <a:r>
              <a:rPr lang="hr-HR" b="1" i="0">
                <a:effectLst/>
                <a:latin typeface="+mj-lt"/>
              </a:rPr>
              <a:t> </a:t>
            </a:r>
            <a:r>
              <a:rPr lang="hr-HR" b="1" i="0" err="1">
                <a:effectLst/>
                <a:latin typeface="+mj-lt"/>
              </a:rPr>
              <a:t>Padlet</a:t>
            </a:r>
            <a:r>
              <a:rPr lang="hr-HR" b="1" i="0">
                <a:effectLst/>
                <a:latin typeface="+mj-lt"/>
              </a:rPr>
              <a:t> </a:t>
            </a:r>
            <a:r>
              <a:rPr lang="hr-HR" b="1"/>
              <a:t> </a:t>
            </a:r>
            <a:br>
              <a:rPr lang="hr-HR" b="1"/>
            </a:br>
            <a:br>
              <a:rPr lang="hr-HR" b="1"/>
            </a:br>
            <a:br>
              <a:rPr lang="hr-HR">
                <a:latin typeface="+mj-lt"/>
              </a:rPr>
            </a:br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5B838CB-D5F7-4B6D-AB37-E57455DC4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0320" y="1632382"/>
            <a:ext cx="5345338" cy="479263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lvl="0" indent="0" fontAlgn="base">
              <a:lnSpc>
                <a:spcPct val="107000"/>
              </a:lnSpc>
              <a:buSzPts val="1000"/>
              <a:buNone/>
              <a:tabLst>
                <a:tab pos="457200" algn="l"/>
              </a:tabLst>
            </a:pPr>
            <a:endParaRPr lang="hr-HR" b="1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hr-HR" sz="2800" b="1" dirty="0">
                <a:latin typeface="+mj-lt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hr-HR" sz="2800" b="1" dirty="0" err="1">
                <a:latin typeface="+mj-lt"/>
                <a:ea typeface="Times New Roman" panose="02020603050405020304" pitchFamily="18" charset="0"/>
                <a:cs typeface="Times New Roman"/>
              </a:rPr>
              <a:t>Easy</a:t>
            </a:r>
            <a:r>
              <a:rPr lang="hr-HR" sz="2800" b="1" dirty="0">
                <a:latin typeface="+mj-lt"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b="1" dirty="0" err="1">
                <a:latin typeface="+mj-lt"/>
                <a:ea typeface="Times New Roman" panose="02020603050405020304" pitchFamily="18" charset="0"/>
                <a:cs typeface="Times New Roman"/>
              </a:rPr>
              <a:t>and</a:t>
            </a:r>
            <a:r>
              <a:rPr lang="hr-HR" sz="2800" b="1" dirty="0">
                <a:latin typeface="+mj-lt"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b="1" dirty="0" err="1">
                <a:latin typeface="+mj-lt"/>
                <a:ea typeface="Times New Roman" panose="02020603050405020304" pitchFamily="18" charset="0"/>
                <a:cs typeface="Times New Roman"/>
              </a:rPr>
              <a:t>Intuitive</a:t>
            </a:r>
            <a:endParaRPr lang="hr-HR" sz="2800" dirty="0">
              <a:latin typeface="+mj-lt"/>
              <a:ea typeface="Times New Roman" panose="02020603050405020304" pitchFamily="18" charset="0"/>
              <a:cs typeface="Times New Roman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1000"/>
              <a:buAutoNum type="arabicParenR"/>
              <a:tabLst>
                <a:tab pos="457200" algn="l"/>
              </a:tabLst>
            </a:pPr>
            <a:r>
              <a:rPr lang="hr-HR" sz="2800" b="1" dirty="0">
                <a:latin typeface="+mj-lt"/>
                <a:ea typeface="Times New Roman" panose="02020603050405020304" pitchFamily="18" charset="0"/>
                <a:cs typeface="Times New Roman"/>
              </a:rPr>
              <a:t> Group</a:t>
            </a:r>
            <a:r>
              <a:rPr lang="hr-HR" sz="2800" b="1" dirty="0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 Research</a:t>
            </a:r>
            <a:endParaRPr lang="hr-HR" sz="2800" dirty="0">
              <a:effectLst/>
              <a:latin typeface="+mj-lt"/>
              <a:ea typeface="Calibri" panose="020F0502020204030204" pitchFamily="34" charset="0"/>
              <a:cs typeface="Times New Roman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hr-HR" sz="2800" b="1" dirty="0">
                <a:latin typeface="+mj-lt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hr-HR" sz="2800" b="1" dirty="0" err="1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Brings</a:t>
            </a:r>
            <a:r>
              <a:rPr lang="hr-HR" sz="2800" b="1" dirty="0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b="1" dirty="0" err="1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Creativity</a:t>
            </a:r>
            <a:endParaRPr lang="hr-HR" sz="2800" dirty="0">
              <a:effectLst/>
              <a:latin typeface="+mj-lt"/>
              <a:ea typeface="Calibri" panose="020F0502020204030204" pitchFamily="34" charset="0"/>
              <a:cs typeface="Times New Roman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hr-HR" sz="2800" b="1" dirty="0">
                <a:latin typeface="+mj-lt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hr-HR" sz="2800" b="1" dirty="0" err="1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Class</a:t>
            </a:r>
            <a:r>
              <a:rPr lang="hr-HR" sz="2800" b="1" dirty="0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b="1" dirty="0" err="1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Participation</a:t>
            </a:r>
            <a:endParaRPr lang="hr-HR" sz="2800" b="1" dirty="0">
              <a:effectLst/>
              <a:latin typeface="+mj-lt"/>
              <a:ea typeface="Calibri" panose="020F0502020204030204" pitchFamily="34" charset="0"/>
              <a:cs typeface="Times New Roman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+mj-lt"/>
              <a:buAutoNum type="arabicParenR"/>
              <a:tabLst>
                <a:tab pos="457200" algn="l"/>
              </a:tabLst>
            </a:pPr>
            <a:r>
              <a:rPr lang="hr-HR" sz="2800" b="1" dirty="0">
                <a:latin typeface="+mj-lt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hr-HR" sz="2800" b="1" dirty="0" err="1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Class</a:t>
            </a:r>
            <a:r>
              <a:rPr lang="hr-HR" sz="2800" b="1" dirty="0">
                <a:effectLst/>
                <a:latin typeface="+mj-lt"/>
                <a:ea typeface="Times New Roman" panose="02020603050405020304" pitchFamily="18" charset="0"/>
                <a:cs typeface="Times New Roman"/>
              </a:rPr>
              <a:t> </a:t>
            </a:r>
            <a:r>
              <a:rPr lang="hr-HR" sz="2800" b="1" dirty="0" err="1">
                <a:latin typeface="+mj-lt"/>
                <a:ea typeface="Times New Roman" panose="02020603050405020304" pitchFamily="18" charset="0"/>
                <a:cs typeface="Times New Roman"/>
              </a:rPr>
              <a:t>Updates</a:t>
            </a:r>
            <a:endParaRPr lang="hr-HR" sz="2800" b="1" dirty="0">
              <a:effectLst/>
              <a:latin typeface="+mj-lt"/>
              <a:ea typeface="Times New Roman" panose="02020603050405020304" pitchFamily="18" charset="0"/>
              <a:cs typeface="Times New Roman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+mj-lt"/>
              <a:buAutoNum type="arabicParenR"/>
              <a:tabLst>
                <a:tab pos="457200" algn="l"/>
              </a:tabLst>
            </a:pPr>
            <a:endParaRPr lang="hr-HR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/>
          </a:p>
        </p:txBody>
      </p:sp>
      <p:pic>
        <p:nvPicPr>
          <p:cNvPr id="7170" name="Picture 2" descr="패들렛 Padlet 을 소개합니다 - 협업과 공유의 즐거움 : 네이버 블로그">
            <a:extLst>
              <a:ext uri="{FF2B5EF4-FFF2-40B4-BE49-F238E27FC236}">
                <a16:creationId xmlns:a16="http://schemas.microsoft.com/office/drawing/2014/main" id="{B86F6C4B-4F73-45A6-B2E3-AE034B818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516" y="263526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2B07BE88-5F91-D5ED-8971-B0596D8F3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0000">
            <a:off x="5673306" y="2899489"/>
            <a:ext cx="5762444" cy="236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25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5C4BDB-30DF-46D6-9997-1433DBA99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ea typeface="+mj-lt"/>
                <a:cs typeface="+mj-lt"/>
              </a:rPr>
              <a:t>                Thank You for Your Attention!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C93B55E-CB8B-40D0-AE25-B262D433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3038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/>
              <a:t>Don`t Forget to Use </a:t>
            </a:r>
            <a:endParaRPr lang="hr-HR" sz="2800" b="1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/>
              <a:t>Padlet in the Classroom!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800" b="1" dirty="0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800" b="1" dirty="0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800" b="1" dirty="0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800" b="1" dirty="0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ea typeface="+mn-lt"/>
                <a:cs typeface="+mn-lt"/>
              </a:rPr>
              <a:t>30</a:t>
            </a:r>
            <a:r>
              <a:rPr lang="en-US" sz="2800" baseline="30000" dirty="0">
                <a:ea typeface="+mn-lt"/>
                <a:cs typeface="+mn-lt"/>
              </a:rPr>
              <a:t>th </a:t>
            </a:r>
            <a:r>
              <a:rPr lang="en-US" sz="2800" dirty="0">
                <a:ea typeface="+mn-lt"/>
                <a:cs typeface="+mn-lt"/>
              </a:rPr>
              <a:t>Annual International HUPE Conference</a:t>
            </a:r>
            <a:endParaRPr lang="en-US" dirty="0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dirty="0"/>
              <a:t>Poreč, 11</a:t>
            </a:r>
            <a:r>
              <a:rPr lang="en-US" baseline="30000" dirty="0"/>
              <a:t>th</a:t>
            </a:r>
            <a:r>
              <a:rPr lang="en-US" dirty="0"/>
              <a:t> – 13</a:t>
            </a:r>
            <a:r>
              <a:rPr lang="en-US" baseline="30000" dirty="0"/>
              <a:t>th</a:t>
            </a:r>
            <a:r>
              <a:rPr lang="en-US" dirty="0"/>
              <a:t> November 2022</a:t>
            </a:r>
          </a:p>
        </p:txBody>
      </p:sp>
      <p:pic>
        <p:nvPicPr>
          <p:cNvPr id="4" name="Picture 4" descr="Reading cartoon bee">
            <a:extLst>
              <a:ext uri="{FF2B5EF4-FFF2-40B4-BE49-F238E27FC236}">
                <a16:creationId xmlns:a16="http://schemas.microsoft.com/office/drawing/2014/main" id="{8885118E-A9F7-EF8B-CB2A-36DD054AC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0136" y="3301478"/>
            <a:ext cx="2182483" cy="2929232"/>
          </a:xfrm>
          <a:prstGeom prst="rect">
            <a:avLst/>
          </a:prstGeom>
        </p:spPr>
      </p:pic>
      <p:pic>
        <p:nvPicPr>
          <p:cNvPr id="5" name="Picture 5" descr="Cartoon bee with pointer">
            <a:extLst>
              <a:ext uri="{FF2B5EF4-FFF2-40B4-BE49-F238E27FC236}">
                <a16:creationId xmlns:a16="http://schemas.microsoft.com/office/drawing/2014/main" id="{6A52C7E1-2DBF-1218-CFDC-0A97174C2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6" y="2083457"/>
            <a:ext cx="2858217" cy="3223048"/>
          </a:xfrm>
          <a:prstGeom prst="rect">
            <a:avLst/>
          </a:prstGeom>
        </p:spPr>
      </p:pic>
      <p:pic>
        <p:nvPicPr>
          <p:cNvPr id="6" name="Picture 6" descr="Application, icon&#10;&#10;Description automatically generated">
            <a:extLst>
              <a:ext uri="{FF2B5EF4-FFF2-40B4-BE49-F238E27FC236}">
                <a16:creationId xmlns:a16="http://schemas.microsoft.com/office/drawing/2014/main" id="{0414A5F6-1362-CB55-3096-15213F4A0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909" y="3430468"/>
            <a:ext cx="2743200" cy="166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12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5C4BDB-30DF-46D6-9997-1433DBA99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ea typeface="+mj-lt"/>
                <a:cs typeface="+mj-lt"/>
              </a:rPr>
              <a:t> Evaluation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C93B55E-CB8B-40D0-AE25-B262D433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3038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/>
              <a:t>Don`t Forget to Use </a:t>
            </a:r>
            <a:endParaRPr lang="hr-HR" sz="2800" b="1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/>
              <a:t>Padlet in the Classroom!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800" b="1" dirty="0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>
                <a:ea typeface="+mn-lt"/>
                <a:cs typeface="+mn-lt"/>
                <a:hlinkClick r:id="rId2"/>
              </a:rPr>
              <a:t>https://bit.ly/HUPEpadlet</a:t>
            </a:r>
            <a:endParaRPr lang="en-US" sz="2800" b="1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800" b="1" dirty="0">
              <a:ea typeface="+mn-lt"/>
              <a:cs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ea typeface="+mn-lt"/>
                <a:cs typeface="+mn-lt"/>
              </a:rPr>
              <a:t>30</a:t>
            </a:r>
            <a:r>
              <a:rPr lang="en-US" sz="2000" baseline="30000" dirty="0">
                <a:ea typeface="+mn-lt"/>
                <a:cs typeface="+mn-lt"/>
              </a:rPr>
              <a:t>th </a:t>
            </a:r>
            <a:r>
              <a:rPr lang="en-US" sz="2000" dirty="0">
                <a:ea typeface="+mn-lt"/>
                <a:cs typeface="+mn-lt"/>
              </a:rPr>
              <a:t>Annual International HUPE Conference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/>
              <a:t>Poreč, 11</a:t>
            </a:r>
            <a:r>
              <a:rPr lang="en-US" sz="2000" baseline="30000" dirty="0"/>
              <a:t>th</a:t>
            </a:r>
            <a:r>
              <a:rPr lang="en-US" sz="2000" dirty="0"/>
              <a:t> – 13</a:t>
            </a:r>
            <a:r>
              <a:rPr lang="en-US" sz="2000" baseline="30000" dirty="0"/>
              <a:t>th</a:t>
            </a:r>
            <a:r>
              <a:rPr lang="en-US" sz="2000" dirty="0"/>
              <a:t> November 2022</a:t>
            </a:r>
          </a:p>
        </p:txBody>
      </p:sp>
      <p:pic>
        <p:nvPicPr>
          <p:cNvPr id="4" name="Picture 4" descr="Reading cartoon bee">
            <a:extLst>
              <a:ext uri="{FF2B5EF4-FFF2-40B4-BE49-F238E27FC236}">
                <a16:creationId xmlns:a16="http://schemas.microsoft.com/office/drawing/2014/main" id="{8885118E-A9F7-EF8B-CB2A-36DD054AC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268" y="3775931"/>
            <a:ext cx="2182483" cy="2929232"/>
          </a:xfrm>
          <a:prstGeom prst="rect">
            <a:avLst/>
          </a:prstGeom>
        </p:spPr>
      </p:pic>
      <p:pic>
        <p:nvPicPr>
          <p:cNvPr id="5" name="Picture 5" descr="Cartoon bee with pointer">
            <a:extLst>
              <a:ext uri="{FF2B5EF4-FFF2-40B4-BE49-F238E27FC236}">
                <a16:creationId xmlns:a16="http://schemas.microsoft.com/office/drawing/2014/main" id="{6A52C7E1-2DBF-1218-CFDC-0A97174C2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6" y="2083457"/>
            <a:ext cx="2858217" cy="3223048"/>
          </a:xfrm>
          <a:prstGeom prst="rect">
            <a:avLst/>
          </a:prstGeom>
        </p:spPr>
      </p:pic>
      <p:pic>
        <p:nvPicPr>
          <p:cNvPr id="6" name="Picture 6" descr="Application, icon&#10;&#10;Description automatically generated">
            <a:extLst>
              <a:ext uri="{FF2B5EF4-FFF2-40B4-BE49-F238E27FC236}">
                <a16:creationId xmlns:a16="http://schemas.microsoft.com/office/drawing/2014/main" id="{0414A5F6-1362-CB55-3096-15213F4A00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267" y="468732"/>
            <a:ext cx="2743200" cy="1664839"/>
          </a:xfrm>
          <a:prstGeom prst="rect">
            <a:avLst/>
          </a:prstGeom>
        </p:spPr>
      </p:pic>
      <p:pic>
        <p:nvPicPr>
          <p:cNvPr id="7" name="Picture 7" descr="Qr code&#10;&#10;Description automatically generated">
            <a:extLst>
              <a:ext uri="{FF2B5EF4-FFF2-40B4-BE49-F238E27FC236}">
                <a16:creationId xmlns:a16="http://schemas.microsoft.com/office/drawing/2014/main" id="{4FB2F45F-697A-AD4D-E524-1F4C4BBD0A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4929" y="2546230"/>
            <a:ext cx="2283125" cy="226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7601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Berlin</vt:lpstr>
      <vt:lpstr>Padlet ­ - ICT Tool of the Future:  Recycle, Reuse and Recreate </vt:lpstr>
      <vt:lpstr>               Outline</vt:lpstr>
      <vt:lpstr>What is Padlet? </vt:lpstr>
      <vt:lpstr>  How to Use Padlet?  </vt:lpstr>
      <vt:lpstr>  Creative Ways to Use Padlet   </vt:lpstr>
      <vt:lpstr>Sharing Good Practice</vt:lpstr>
      <vt:lpstr>                                             Benefits of Using Padlet     </vt:lpstr>
      <vt:lpstr>                Thank You for Your Attention!</vt:lpstr>
      <vt:lpstr> 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Padlet ­ - ICT Tool of the Future:  Recycle, Reuse and Recreate </dc:title>
  <dc:creator>Mirela Rukavina-Sabo</dc:creator>
  <cp:revision>74</cp:revision>
  <dcterms:created xsi:type="dcterms:W3CDTF">2022-11-09T15:03:39Z</dcterms:created>
  <dcterms:modified xsi:type="dcterms:W3CDTF">2022-11-12T14:57:08Z</dcterms:modified>
</cp:coreProperties>
</file>